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5"/>
  </p:notesMasterIdLst>
  <p:sldIdLst>
    <p:sldId id="257" r:id="rId2"/>
    <p:sldId id="359" r:id="rId3"/>
    <p:sldId id="367" r:id="rId4"/>
    <p:sldId id="356" r:id="rId5"/>
    <p:sldId id="363" r:id="rId6"/>
    <p:sldId id="365" r:id="rId7"/>
    <p:sldId id="366" r:id="rId8"/>
    <p:sldId id="322" r:id="rId9"/>
    <p:sldId id="352" r:id="rId10"/>
    <p:sldId id="335" r:id="rId11"/>
    <p:sldId id="323" r:id="rId12"/>
    <p:sldId id="351" r:id="rId13"/>
    <p:sldId id="3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7:31:19.6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1450 1030 24575,'323'10'0,"-67"-2"0,-93-9 0,58 2 0,-158 3 0,-37-1 0,-1-1 0,1-1 0,0-1 0,0-1 0,0-1 0,-1-2 0,1-1 0,37-11 0,-35 8 0,1 1 0,1 1 0,-1 1 0,58 0 0,-36 1 0,151-7 0,-29-1 0,229 12 0,-143 5 0,-98-14 0,680 19 0,-799-11 0,-1-1 0,0-2 0,0-2 0,74-21 0,-36 8 0,-57 15 0,0-1 0,0-1 0,-1-1 0,0-1 0,0-1 0,0-1 0,27-17 0,59-43 0,-106 69 0,1-1 0,-1 0 0,0 0 0,0 0 0,1 0 0,-1 0 0,-1 0 0,1-1 0,0 1 0,0 0 0,-1 0 0,1-1 0,-1 1 0,0-4 0,2-44 0,-1 25 0,-1 21 0,0 0 0,-1 1 0,1-1 0,-1 1 0,0-1 0,0 1 0,0-1 0,0 1 0,-1-1 0,1 1 0,-1 0 0,0 0 0,0 0 0,0 0 0,0 0 0,-1 0 0,1 0 0,-4-2 0,-9-9 0,-1 2 0,-20-15 0,-4-2 0,-17-23 0,24 21 0,-59-43 0,80 66 0,-1 0 0,1 1 0,-1 1 0,0 0 0,0 1 0,-1 0 0,0 1 0,0 1 0,-19-3 0,-40 0 0,29 3 0,-65-13 0,-111-16 0,78 14 0,-77-31 0,112 22 0,38 16 0,0 3 0,-1 3 0,-126 7 0,62 0 0,19-4 0,-182-29 0,226 21 0,-76 0 0,24-4 0,13 1 0,-180 7 0,77 4 0,84-14 0,-426 15-3187,-21 0 6374,448-7-3187,-37-1 0,20 6 0,77-1 0,0 4 0,-93 11 0,106-5 0,45-7 0,1 2 0,0-1 0,0 1 0,0 0 0,-1 1 0,1 0 0,1 0 0,-1 1 0,0 0 0,1 1 0,-1 0 0,1 0 0,0 1 0,0 0 0,-10 9 0,-9 11 0,17-17 0,1 1 0,0 0 0,0 1 0,-7 10 0,10-12 0,0 0 0,-1 0 0,-1-1 0,-8 8 0,9-10 0,0 2 0,1-1 0,-1 1 0,1 0 0,1 0 0,-6 9 0,3-2 0,1 1 0,0 0 0,1 0 0,-4 19 0,9-32 0,-4 14 0,1 0 0,1 0 0,-2 25 0,5-37 0,-1 0 0,2 0 0,-1 1 0,0-1 0,1 0 0,0 0 0,0 0 0,0 0 0,0 0 0,1 0 0,-1 0 0,1-1 0,0 1 0,0-1 0,1 1 0,-1-1 0,1 1 0,-1-1 0,6 4 0,16 15 0,-17-15 0,-1-1 0,1 0 0,0-1 0,0 0 0,1 0 0,-1 0 0,15 5 0,23 5 0,75 14 0,-25-7 0,-90-19 0,-1-1 0,1 1 0,-1 0 0,1 0 0,-1 0 0,0 1 0,0 0 0,0 0 0,-1 0 0,1 0 0,-1 0 0,5 9 0,27 28 0,-10-24 0,50 25 0,-45-26 0,39 27 0,-31-18 0,0-2 0,2-1 0,0-2 0,1-2 0,1-2 0,1-1 0,0-3 0,1-1 0,0-2 0,0-3 0,1-1 0,63-1 0,-76-5 0,-1 2 0,0 1 0,50 11 0,-77-13-136,-1 1-1,0 0 1,1-1-1,-1 0 1,0 0-1,1 0 1,-1 0-1,1 0 0,3-2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7:31:26.1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1139 60 24575,'-522'149'0,"294"-80"0,153-48 0,29-9 0,-1 1 0,-80 38 0,123-49 0,1 0 0,-1 0 0,1 1 0,0 0 0,0-1 0,0 1 0,0 0 0,0 1 0,0-1 0,1 0 0,0 1 0,0 0 0,0-1 0,0 1 0,0 0 0,1 0 0,-1 0 0,1 0 0,-1 6 0,0 8 0,0-1 0,2 1 0,1 26 0,-1 18 0,-32 284 0,28-315 0,3-27 0,0 0 0,0 0 0,0 1 0,1-1 0,0 0 0,-1 0 0,2 0 0,-1 0 0,0 0 0,1 0 0,0 0 0,0 0 0,0 0 0,0 0 0,0 0 0,1 0 0,0 0 0,0-1 0,0 1 0,0-1 0,6 7 0,20 16 0,1-2 0,1 0 0,47 27 0,17 13 0,-8 1 0,162 118 0,-239-178 0,0 0 0,0-1 0,0 0 0,0 0 0,0-1 0,1-1 0,-1 1 0,1-1 0,15 0 0,10 0 0,48-5 0,-17 0 0,-27 0 0,0-2 0,0-1 0,0-3 0,55-19 0,-5 2 0,-16 4 0,84-38 0,63-21 0,-112 55 0,88-27 0,-171 44 0,-1 0 0,-1-2 0,0-1 0,0-1 0,37-28 0,-54 35 0,0 0 0,-1 0 0,0-1 0,0 0 0,-1 1 0,0-2 0,0 1 0,0 0 0,-1-1 0,-1 0 0,1 0 0,-1 0 0,0 0 0,-1 0 0,0 0 0,0 0 0,-1 0 0,0 0 0,0-1 0,-2-10 0,-1-5 0,-1 1 0,-1 0 0,0 0 0,-2 1 0,-1 0 0,-10-22 0,4 21 0,0 1 0,-1 0 0,-1 1 0,-1 1 0,-32-30 0,27 29 0,2-1 0,0-1 0,-33-49 0,47 59 0,0 1 0,1-1 0,1 1 0,0-1 0,0 0 0,-2-18 0,3 15 0,1 8 0,-1-1 0,0 1 0,-1 0 0,0 0 0,0 0 0,-1 1 0,0-1 0,0 1 0,-1 0 0,0 1 0,0-1 0,0 1 0,-9-6 0,-14-11 0,-58-33 0,67 44 0,-192-131 0,207 140 0,1 1 0,-1 0 0,1 0 0,-1 0 0,0 1 0,1 0 0,-1-1 0,0 2 0,0-1 0,0 0 0,0 1 0,-5 0 0,-65 7 0,56-4 0,-72 11-1365,70-7-5461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7:31:51.9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1220 6 24575,'-316'-1'0,"-324"2"0,621 0 0,8-2 0,-1 1 0,0 1 0,1 0 0,-20 5 0,29-6 0,0 1 0,0 0 0,0-1 0,0 1 0,0 0 0,0 0 0,0 0 0,1 1 0,-1-1 0,0 0 0,1 1 0,-1-1 0,0 1 0,1-1 0,0 1 0,-1 0 0,1 0 0,0 0 0,0 0 0,0-1 0,0 1 0,0 0 0,1 1 0,-1-1 0,1 0 0,-1 0 0,1 0 0,0 0 0,0 5 0,-1 9 0,-1 0 0,0 1 0,-1-1 0,0 0 0,-2 0 0,0 0 0,0-1 0,-2 1 0,0-1 0,0-1 0,-18 24 0,20-26 0,-1 0 0,2-1 0,0 1 0,0 1 0,1-1 0,1 1 0,0-1 0,-1 16 0,-5 26 0,2-13 0,1-1 0,1 1 0,3-1 0,4 55 0,-2-87 0,0-1 0,1 1 0,0-1 0,0 1 0,1-1 0,0 0 0,0 0 0,0 0 0,1-1 0,0 1 0,1-1 0,-1 0 0,11 10 0,6 4 0,1-1 0,36 24 0,-41-32 0,-1 0 0,0 1 0,-1 1 0,0 0 0,-1 2 0,18 22 0,79 138 0,-105-166 0,0 0 0,0-1 0,1 0 0,0 0 0,0 0 0,1-1 0,0 0 0,0 0 0,1-1 0,-1 0 0,2-1 0,-1 0 0,0 0 0,1-1 0,0 0 0,18 4 0,58 24 0,-65-22 0,0-2 0,0-1 0,1 0 0,0-2 0,0 0 0,45 3 0,51 3 0,-76-6 0,13 2 0,63 7 0,166 0 0,-277-14 0,35-1 0,64-10 0,-93 9 0,0-1 0,0 0 0,0-1 0,-1-1 0,1 0 0,-1-1 0,0 0 0,-1-1 0,13-8 0,-9 3 0,-5 5 0,-1 0 0,1-1 0,-1 0 0,0 0 0,-1-1 0,0 0 0,0-1 0,12-20 0,-6 4 0,-9 19 0,-1 0 0,0 0 0,-1 0 0,1 0 0,-2 0 0,1-1 0,-1 1 0,0-1 0,0 0 0,-1 0 0,0-9 0,15-213 0,-14 195 0,1 1 0,10-46 0,-7 46 0,0 0 0,0-49 0,-4 30 0,-1 41 0,0-1 0,-1 0 0,0 0 0,-1 0 0,-3-16 0,3 24 0,-1 1 0,0-1 0,0 1 0,0 0 0,0-1 0,0 1 0,-1 0 0,0 1 0,0-1 0,0 0 0,0 1 0,-1 0 0,1-1 0,-1 1 0,0 1 0,0-1 0,0 1 0,-7-4 0,7 4 0,0 0 0,0-1 0,0 1 0,0-1 0,0 0 0,1 1 0,-1-2 0,1 1 0,0 0 0,0-1 0,0 0 0,0 1 0,0-1 0,1 0 0,0 0 0,0-1 0,0 1 0,1 0 0,-1-1 0,1 1 0,0-1 0,0 1 0,0-1 0,1 0 0,0 1 0,0-1 0,0 0 0,1-6 0,-1 8 0,0-1 0,-1 1 0,1-1 0,-1 1 0,0-1 0,0 1 0,0-1 0,0 1 0,0-1 0,-1 1 0,0 0 0,1 0 0,-1 0 0,0 0 0,-1 0 0,-2-3 0,-4-2 0,0 1 0,0-1 0,-17-9 0,-23-18 0,37 25 0,-1 0 0,0 1 0,-1 1 0,0 0 0,0 1 0,-1 1 0,-23-8 0,15 6 0,1-1 0,-27-15 0,42 20 0,-1 0 0,0 1 0,0 0 0,0 1 0,-1 0 0,1 0 0,-1 1 0,-14-1 0,-79 4 0,48 0 0,20-1-1365,3-1-5461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7:32:03.1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513 6 24575,'-103'-3'0,"42"1"0,-117 10 0,174-8 0,-1 1 0,1 0 0,-1-1 0,1 2 0,0-1 0,-1 0 0,1 1 0,0 0 0,0 0 0,0 0 0,0 0 0,0 1 0,1-1 0,-1 1 0,-3 3 0,5-2 0,0 0 0,0 0 0,0 0 0,0 0 0,1 0 0,-1 0 0,1 1 0,0-1 0,1 0 0,-1 1 0,1-1 0,-1 0 0,1 1 0,2 7 0,-1 24 0,-2 0 0,-1 0 0,-7 38 0,4 15 0,5-69 0,0 1 0,-2-1 0,-5 28 0,2-23 0,2-1 0,1 0 0,0 32 0,2-25 0,-6 45 0,0-43 0,-1 9 0,1 1 0,0 47 0,-12 111 0,18-195 0,0-1 0,0 0 0,1 0 0,0 0 0,0 0 0,0 0 0,0 0 0,1 0 0,0 0 0,0-1 0,0 1 0,3 5 0,1-4 0,0 1 0,0-1 0,0 0 0,0 0 0,1-1 0,11 7 0,-4-2 0,0 2 0,22 22 0,-18-16 0,-14-15 0,-1-1 0,1 1 0,-1-1 0,1 0 0,0 0 0,0-1 0,0 1 0,0-1 0,0 0 0,0 0 0,1 0 0,7 0 0,59 0 0,-36-2 0,184 17 0,-128-9 0,74 3 0,-134-9 0,-1-1 0,1-1 0,0-1 0,-1-2 0,0-1 0,0-2 0,49-17 0,-73 23 0,0-1 0,-1 0 0,1-1 0,-1 1 0,0-1 0,0 0 0,0 0 0,0-1 0,0 0 0,-1 0 0,0 0 0,0 0 0,0 0 0,0-1 0,0 0 0,-1 0 0,0 0 0,0 0 0,-1 0 0,1-1 0,-1 1 0,3-10 0,-2 5 0,0 0 0,1 1 0,0-1 0,1 1 0,0 0 0,1 1 0,0-1 0,0 1 0,1 0 0,0 1 0,0-1 0,1 1 0,14-10 0,-13 11 0,-1-1 0,0 1 0,-1-1 0,1-1 0,-1 0 0,-1 0 0,1 0 0,-1-1 0,-1 1 0,0-1 0,0-1 0,-1 1 0,6-18 0,7-50 0,-5 28 0,-2 1 0,-2-2 0,3-81 0,-11 83 0,2 28 0,-2 0 0,-1 0 0,-4-26 0,4 40 0,0 0 0,-1 1 0,0-1 0,0 0 0,-1 1 0,1-1 0,-1 1 0,0 0 0,-1-1 0,1 2 0,-1-1 0,0 0 0,0 1 0,-1 0 0,-5-5 0,-266-170 0,258 167 0,0-1 0,1 0 0,1-2 0,0 0 0,1 0 0,-13-19 0,21 26 0,-1 1 0,0-1 0,0 1 0,-1 1 0,0 0 0,0 0 0,0 0 0,-1 1 0,0 1 0,0 0 0,0 0 0,0 1 0,-1 0 0,-17-2 0,-11 1 0,0 1 0,-68 5 0,32 1 0,-16 7-1365,73-7-5461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7:32:16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 24 24575,'245'-2'0,"252"4"0,-330 7 0,45 0 0,-151-12 0,117-20 0,-144 17 0,23 0 0,1 2 0,87 7 0,-38 0 0,345 15 0,-412-15 0,193 12 0,58-5 0,-248-5 0,0 2 0,-1 1 0,0 3 0,70 27 0,28 10 0,-120-41 0,1-1 0,0-2 0,0 0 0,38 2 0,18 2 0,-58-4 0,-1 0 0,1 1 0,-1 1 0,1 1 0,-2 0 0,1 1 0,-1 1 0,24 17 0,-16-11 0,2-2 0,-1 0 0,2-2 0,-1-1 0,2-1 0,48 8 0,-37-8 0,-1 2 0,62 24 0,-81-26 0,0 1 0,-1 1 0,0 1 0,24 19 0,-36-25 0,0 0 0,-1 1 0,1 0 0,-2 0 0,1 1 0,-1-1 0,0 1 0,0 0 0,-1 0 0,-1 1 0,1-1 0,-1 1 0,2 10 0,-1-2 0,-1 1 0,-1-1 0,0 1 0,-1 0 0,-1 0 0,-1-1 0,0 1 0,-1 0 0,-1-1 0,-7 24 0,6-26 0,2 0 0,0 0 0,1 1 0,0-1 0,1 1 0,1-1 0,0 0 0,7 28 0,-6-33 0,-1 0 0,0 0 0,0 0 0,-1 0 0,0 0 0,-1 0 0,0 0 0,-3 11 0,2-15 0,0-1 0,0 0 0,-1 1 0,1-1 0,-1 0 0,-1-1 0,1 1 0,-1-1 0,0 1 0,1-1 0,-2 0 0,1 0 0,-1-1 0,1 1 0,-9 3 0,-3 3 0,-1-2 0,-1 0 0,1-1 0,-1-1 0,-23 5 0,-98 14 0,68-15 0,-635 62 0,509-58 0,-993 9 0,800-25 0,258-4 0,116 4 0,1-1 0,0-1 0,0 0 0,0 0 0,1-2 0,-23-11 0,0 0 0,-1 0 0,-53-14 0,52 18 0,0-1 0,-50-26 0,32 13 0,-95-32 0,90 36 0,20 6 0,-1 2 0,-1 1 0,-1 3 0,0 1 0,0 3 0,-73-4 0,115 12 0,0-1 0,0 0 0,0 0 0,0 0 0,0-1 0,0 1 0,0-1 0,0 1 0,1-1 0,-1 0 0,0 0 0,0-1 0,1 1 0,-1 0 0,-4-4 0,4 2 0,0-1 0,1 0 0,-1 0 0,1 0 0,0 0 0,-1-1 0,-1-8 0,-3-3 0,-22-43 0,21 45 0,1-1 0,0 0 0,0 0 0,2-1 0,-6-25 0,7 25 0,-1 0 0,-1 0 0,0 0 0,-1 1 0,-13-23 0,-12-23 0,27 49 0,-1 1 0,-1 1 0,0-1 0,-13-14 0,15 19 0,-1 0 0,1 0 0,0 0 0,1-1 0,0 0 0,0 0 0,0 0 0,1 0 0,0-1 0,1 1 0,-1-1 0,1 0 0,-1-8 0,0-61 0,8-95 0,-4 167 3,-1 1 1,2-1-1,-1 0 0,0 1 0,1-1 0,0 1 0,0-1 0,0 1 0,1 0 1,-1 0-1,1 0 0,0 0 0,0 0 0,0 1 0,1-1 0,-1 1 0,1 0 1,0 0-1,0 0 0,0 1 0,0-1 0,0 1 0,1 0 0,7-3 0,11-2-151,1 0 0,-1 1 0,43-4 0,-31 5-703,-3 0-5975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7:32:22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878 0 24575,'-86'5'0,"-167"30"0,153-17 0,84-16 0,1 2 0,-1 0 0,1 1 0,0 0 0,0 1 0,0 1 0,-23 15 0,24-15 0,-1 0 0,0-1 0,0-1 0,-23 5 0,23-7 0,1 1 0,-1 1 0,1 0 0,0 1 0,-18 10 0,28-13 0,1 0 0,-1 0 0,1 1 0,0-1 0,0 1 0,0 0 0,0 0 0,0 0 0,1 0 0,0 1 0,0-1 0,0 0 0,0 1 0,1-1 0,-2 9 0,-1 10 0,1 0 0,0 25 0,0-4 0,-17 232 0,13-227 0,3-26 0,1-1 0,0 28 0,4-45 0,0 1 0,0-1 0,1 1 0,-1-1 0,1 0 0,0 0 0,1 0 0,-1 0 0,1 0 0,0 0 0,0-1 0,1 0 0,-1 1 0,1-1 0,0 0 0,5 4 0,11 8 0,1 0 0,25 15 0,-30-21 0,35 22 0,62 44 0,-101-66 0,0 0 0,-1 1 0,0 1 0,-1 0 0,0 0 0,13 23 0,-18-29 0,-1 1 0,1-1 0,0 0 0,0 0 0,1-1 0,-1 1 0,1-1 0,1-1 0,-1 1 0,0-1 0,1 0 0,0 0 0,0-1 0,0 0 0,1 0 0,14 2 0,7 1 0,0-1 0,1-2 0,33-1 0,-15 0 0,2-2 0,-1-2 0,0-2 0,-1-3 0,1-1 0,69-22 0,-105 26 0,0 0 0,0 0 0,0-1 0,-1-1 0,1 0 0,15-11 0,-24 14 0,0-1 0,0 1 0,0-1 0,-1 0 0,0 0 0,1 0 0,-2-1 0,1 1 0,0-1 0,-1 0 0,0 1 0,0-1 0,0 0 0,0 0 0,-1-1 0,0 1 0,0 0 0,-1 0 0,1-9 0,-3-32 0,1 38 0,0 1 0,1-1 0,-1 1 0,2-1 0,-1 1 0,1-1 0,0 1 0,0-1 0,1 1 0,0 0 0,1 0 0,5-14 0,1 6 0,-1-1 0,0-1 0,-2 1 0,0-1 0,0 0 0,2-20 0,10-107 0,-18 142 0,7-64 0,-2 24 0,0-44 0,-6 68 0,-2-1 0,0 1 0,-1 0 0,-1 1 0,-1-1 0,0 1 0,-1 0 0,-1 0 0,0 1 0,-2 0 0,-16-22 0,16 25 0,-1 1 0,0 0 0,-1 1 0,-1 1 0,1-1 0,-2 2 0,-24-14 0,18 11 0,0-2 0,-30-25 0,43 34-151,1 0-1,-1 1 0,1 0 0,-1 1 1,0-1-1,0 1 0,-1 0 1,-9-2-1,2 1-6674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7:40:33.8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0 24575,'-5'0'0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5:13:08.2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2830 214 24575,'-52'-3'0,"0"-2"0,-92-22 0,83 14 0,-83-8 0,46 15 0,-181-36 0,230 33 0,-1 2 0,-87 0 0,49 3 0,23-3 0,-88-20 0,97 14 0,-1 4 0,-77-5 0,-339 14 0,198 2 0,264-1 0,0 0 0,-1 0 0,1 1 0,0 1 0,0 0 0,0 0 0,0 1 0,-14 8 0,-10 7 0,-35 26 0,37-23 0,21-14 0,1 1 0,-1 0 0,2 1 0,-1 1 0,1-1 0,1 2 0,0-1 0,1 1 0,-8 15 0,-4 12 0,-25 70 0,34-81 0,5-11 0,1 1 0,0 0 0,1 0 0,1 1 0,1-1 0,1 0 0,0 1 0,1 0 0,1-1 0,1 0 0,1 1 0,0-1 0,1 0 0,1 0 0,1 0 0,1-1 0,0 0 0,1 0 0,1-1 0,0 0 0,1-1 0,1 1 0,1-2 0,0 0 0,0 0 0,16 12 0,-9-10 0,1-1 0,1 0 0,0-1 0,1-2 0,0 0 0,1-1 0,0-2 0,1 0 0,0-1 0,0-2 0,1 0 0,0-2 0,36 2 0,100 10 0,-5 0 0,686-14 0,-406-4 0,-412 2 0,0-1 0,-1-1 0,1 0 0,-1-2 0,0-1 0,0-1 0,0-1 0,0-1 0,22-11 0,-15 4 0,-2-2 0,0 0 0,-1-2 0,35-31 0,88-100 0,-76 74 0,-44 42 0,-2-1 0,35-55 0,-57 78-82,-1-1-1,0 1 1,-1-1 0,0 0-1,-2 0 1,1-1 0,-1 1-1,-1 0 1,0-1-1,-1 1 1,-2-17 0,2 21-295,-1-22-6449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5:13:14.24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2295 285 24575,'0'-2'0,"-1"1"0,1 0 0,-1 0 0,1 0 0,-1 0 0,1 0 0,-1 0 0,0 0 0,1 0 0,-1 0 0,0 0 0,0 0 0,0 0 0,0 0 0,1 1 0,-1-1 0,0 0 0,-1 1 0,1-1 0,0 1 0,0-1 0,0 1 0,0-1 0,-2 1 0,-35-11 0,28 9 0,-735-182 0,660 161 0,48 12 0,-1 1 0,-72-8 0,-279 14 0,202 6 0,169-1 0,0 1 0,0 1 0,0 0 0,0 1 0,1 1 0,-29 12 0,-99 54 0,128-62 0,-9 7 0,1 0 0,1 2 0,1 0 0,0 2 0,1 0 0,1 2 0,1 0 0,1 1 0,-25 42 0,33-45 0,0 0 0,2 1 0,1 0 0,0 1 0,2 0 0,0 0 0,2 0 0,0 1 0,1-1 0,1 44 0,4-53 0,1 0 0,0-1 0,1 1 0,1-1 0,-1 0 0,2 0 0,0-1 0,0 1 0,1-1 0,0-1 0,1 1 0,1-1 0,-1 0 0,1-1 0,1 0 0,0-1 0,0 0 0,21 12 0,8 3 0,0-2 0,2-1 0,0-3 0,1-1 0,1-2 0,1-2 0,64 10 0,-58-13 0,288 45 0,-103-19 0,-153-24 0,-4 0 0,80 1 0,613-11 0,-351-3 0,-389 1 0,-1-1 0,0-2 0,0-1 0,0-2 0,0 0 0,-1-2 0,29-14 0,-49 18 0,0 0 0,0 0 0,-1-1 0,0 0 0,-1-1 0,1 0 0,12-14 0,38-61 0,-48 65 0,-1 0 0,-2-1 0,1 0 0,-2-1 0,0 1 0,-2-1 0,5-31 0,-6 15 0,0-1 0,-3-1 0,-4-41 0,3 67 0,-1 0 0,0 0 0,0 0 0,-1 1 0,0-1 0,-1 1 0,0 0 0,-1 0 0,0 0 0,-1 1 0,0 0 0,0 0 0,-15-16 0,7 12 0,0 1 0,0 1 0,-1 1 0,-1 0 0,0 1 0,0 0 0,-28-9 0,-36-18 0,57 24 0,-1 1 0,0 1 0,-1 2 0,1 0 0,-1 1 0,-1 2 0,-34-4 0,-147 9 94,96 2-1553,80-2-5367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9:03:04.9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1435 84 24575,'-49'-12'0,"0"2"0,0 2 0,0 2 0,-58 1 0,45 2 0,-467-6 0,501 12 0,0 1 0,0 2 0,0 1 0,1 1 0,-41 17 0,15-1 0,-84 52 0,131-72 0,-8 4 0,1 0 0,0 2 0,-17 15 0,26-22 0,1 2 0,-1-1 0,1 0 0,0 1 0,0-1 0,1 1 0,-1 0 0,1 0 0,0 0 0,0 0 0,1 0 0,0 0 0,-2 10 0,-3 66 0,-4 33 0,5-91 0,1 1 0,1-1 0,1 1 0,1 0 0,1-1 0,1 1 0,8 44 0,-6-61 0,0 1 0,1-1 0,-1 0 0,1-1 0,1 1 0,-1-1 0,1 0 0,0 0 0,0 0 0,1-1 0,0 0 0,6 5 0,14 8 0,49 26 0,3 2 0,-53-28 0,38 29 0,109 58 0,-146-93 0,0-1 0,1-2 0,0-1 0,0-1 0,1-1 0,44 3 0,173-4 0,-159-7 0,70 2 0,12 2 0,256-31 0,-19-15 0,101-17 0,-498 59 0,9 0 0,0-2 0,0 0 0,0-1 0,20-9 0,-34 13 0,1-1 0,-1 1 0,0-1 0,0 0 0,0 0 0,0-1 0,0 1 0,-1 0 0,1-1 0,-1 0 0,0 1 0,1-1 0,-1 0 0,0 0 0,-1-1 0,1 1 0,0 0 0,-1 0 0,0-1 0,0 1 0,0-1 0,0 1 0,-1-1 0,1 0 0,-1-6 0,-1-28 0,0 12 0,1 1 0,6-48 0,-1 28 0,-2-1 0,-3-57 0,2-43 0,6 99 0,-6 39 0,0 1 0,0-1 0,-1 0 0,-1 0 0,0 0 0,0-10 0,-1 14 0,0 1 0,0-1 0,0 1 0,0 0 0,-1-1 0,0 1 0,1 0 0,-1 0 0,0 0 0,-1 0 0,1 0 0,0 0 0,-1 1 0,0-1 0,1 1 0,-1-1 0,-6-2 0,-63-40 0,-108-48 0,30 28 0,117 56 0,1 1 0,-1 2 0,-1 1 0,1 1 0,-38 2 0,-32-5 0,-430-4 0,327 13 0,85-4-70,40 0-361,-1 3-1,-93 12 0,144-7-6394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9:03:10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1377 53 24575,'-444'-13'0,"82"0"0,281 10 0,49 1 0,0 1 0,1 1 0,-1 1 0,0 1 0,-37 5 0,63-6 0,0 1 0,0 0 0,0 0 0,0 1 0,0-1 0,1 1 0,0 0 0,0-1 0,0 2 0,0-1 0,-8 7 0,-41 48 0,34-35 0,13-15 0,1 0 0,1 1 0,0-1 0,1 1 0,0-1 0,1 1 0,0 0 0,-1 12 0,0 79 0,5-73 0,-1 0 0,-7 27 0,-2-1 0,2 96 0,0-2 0,-12-76 0,13-52 0,1 1 0,-3 28 0,7-42 0,0 0 0,1-1 0,1 1 0,-1-1 0,1 1 0,1-1 0,0 1 0,3 6 0,-3-10 0,0 1 0,1-1 0,-1 1 0,1-1 0,-1 0 0,1 0 0,0 0 0,1 0 0,-1-1 0,0 1 0,1 0 0,-1-1 0,1 0 0,0 1 0,0-1 0,-1 0 0,1 0 0,7 0 0,33 7 0,1-2 0,0-2 0,87 2 0,145-12 0,-234 5 0,-28 1 0,0 0 0,-1-1 0,1 0 0,-1-1 0,1 0 0,-1 0 0,0-1 0,0 0 0,-1-1 0,1 0 0,-1-1 0,-1 0 0,1 0 0,20-11 0,-4-1 0,1 2 0,49-20 0,-47 22 0,-2-1 0,29-17 0,-48 25 0,-1-1 0,-1 0 0,1 0 0,-2-1 0,0 0 0,0 0 0,-1 0 0,0 0 0,5-10 0,-4-4 0,0 0 0,-2-1 0,-1 1 0,-2-1 0,-2 0 0,0 0 0,-8-39 0,3-13 0,6 43 0,16-62 0,-9 59 0,2-43 0,8 8 0,-15 61 0,0 1 0,0-1 0,-2 0 0,0 0 0,0 0 0,-1 0 0,0 0 0,-2 0 0,1 0 0,-5-16 0,3 23 0,0-1 0,0 1 0,0 0 0,0 0 0,-1-1 0,1 1 0,-1 0 0,0 1 0,0-1 0,0 0 0,0 0 0,0 1 0,-1 0 0,1-1 0,-1 1 0,1 0 0,-1 0 0,-5-1 0,-76-11 0,74 12 0,-73-5 32,54 5-497,0-1-1,-44-8 0,27-1-6360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9:03:14.8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925 0 24575,'-25'18'0,"-1"-1"0,-1-1 0,-1-1 0,-1-1 0,-42 15 0,-8 5 0,63-28 0,0 1 0,1 0 0,0 1 0,1 1 0,0 0 0,1 1 0,0 0 0,0 0 0,1 1 0,1 1 0,0-1 0,1 2 0,1-1 0,0 1 0,-7 15 0,-71 121 0,64-113 0,13-18 0,2 0 0,-11 31 0,15-37 0,1-1 0,-2 0 0,1 0 0,-2 0 0,0 0 0,0-1 0,-2 0 0,1 0 0,-1 0 0,-12 10 0,-1-2 0,0 1 0,2 1 0,0 1 0,2 0 0,1 1 0,1 1 0,1 0 0,2 1 0,0-1 0,2 2 0,2 0 0,0 0 0,2 0 0,1 0 0,-1 37 0,6-58 0,1 0 0,0 0 0,0 0 0,0 0 0,0 0 0,1 0 0,0 0 0,0-1 0,0 1 0,0-1 0,1 1 0,0-1 0,-1 0 0,2 1 0,-1-1 0,0 0 0,1-1 0,4 4 0,11 5 0,-1 0 0,39 16 0,19 10 0,-68-31 0,2 0 0,-1-1 0,1 0 0,0 0 0,0-1 0,0 0 0,1-1 0,0 0 0,0 0 0,0-1 0,0 0 0,0 0 0,0-1 0,23 0 0,425-5 0,-433 3 0,1-2 0,-1-1 0,0 0 0,0-2 0,41-13 0,-51 13 0,0 0 0,-1-1 0,0 0 0,0-1 0,-1 0 0,0-1 0,-1-1 0,0 0 0,19-18 0,-25 17 0,0 0 0,-1 0 0,-1 0 0,0 0 0,0-1 0,-2 0 0,0 0 0,0 0 0,-1 0 0,0-15 0,3-12 0,0-10 0,-3-92 0,0-13 0,4 116 0,19-58 0,-15 63 0,-2 0 0,7-57 0,-15 26 0,-1 33 0,8-56 0,-7 83 0,1 0 0,-1 0 0,0 1 0,-1-1 0,1 0 0,-1 0 0,1 1 0,-1-1 0,-1 0 0,1 1 0,-1-1 0,1 1 0,-1-1 0,0 1 0,-1 0 0,1 0 0,-1 0 0,0 0 0,0 0 0,0 0 0,0 0 0,0 1 0,-1 0 0,1-1 0,-1 1 0,0 0 0,0 0 0,0 1 0,0-1 0,0 1 0,-7-2 0,-15-5 0,-1 2 0,0 1 0,0 0 0,-28-1 0,34 4 0,-97-8 9,53 5-696,-83-14 0,109 10-6139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9:03:24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898 318 24575,'-158'-2'0,"-239"10"0,378-7 0,-1 1 0,1 2 0,1 0 0,-1 1 0,0 1 0,1 1 0,0 1 0,1 1 0,-20 12 0,29-15 0,0 1 0,0 0 0,0 0 0,1 1 0,0 0 0,1 0 0,-1 1 0,1 0 0,1 0 0,0 1 0,0-1 0,0 1 0,1 1 0,0-1 0,1 1 0,0-1 0,1 1 0,0 0 0,-1 14 0,-24 297 0,25-296 0,0-11 0,1 0 0,1 0 0,2 24 0,-2-35 0,1 0 0,0 1 0,0-1 0,0 0 0,0 0 0,1 0 0,-1 0 0,1 0 0,0-1 0,0 1 0,0-1 0,1 1 0,-1-1 0,1 0 0,0 0 0,-1 0 0,5 3 0,13 8 0,1-1 0,0 0 0,28 10 0,-29-15 0,-1 1 0,0 2 0,0 0 0,-1 1 0,25 21 0,24 42 0,-46-51 0,0 0 0,29 23 0,-41-40 0,0 0 0,0-1 0,1 0 0,0 0 0,0-2 0,1 1 0,-1-1 0,1-1 0,18 3 0,115 6 0,239-13 0,-359 0 0,200-16 0,130 0 0,-178 46 0,-175-28 0,55 2 0,71-4 0,-110 0 0,0-1 0,0-2 0,0 1 0,0-2 0,-1-1 0,1 0 0,-1-1 0,27-18 0,-13 7 0,1 1 0,54-21 0,-62 30 0,-1-1 0,0-1 0,0-1 0,-1-2 0,0 0 0,-1-2 0,22-20 0,-38 31 0,0-1 0,0 0 0,-1-1 0,1 1 0,-1-1 0,-1 0 0,1 1 0,-1-2 0,0 1 0,0 0 0,0 0 0,1-11 0,4-86 0,-4 28 0,-1 63 0,-1-1 0,0 0 0,-1 0 0,-1 1 0,1-1 0,-2 0 0,1 1 0,-2-1 0,1 1 0,-2 0 0,1 0 0,-1 0 0,-1 0 0,0 1 0,-1 0 0,1 0 0,-2 0 0,1 1 0,-2 0 0,1 1 0,-1-1 0,0 2 0,0-1 0,-1 1 0,-11-7 0,-667-493 0,628 465 0,44 31 0,-1 0 0,1 2 0,-1 0 0,-1 1 0,-30-12 0,-5 9 0,-1 2 0,1 3 0,-1 2 0,0 3 0,0 3 0,-71 11 0,105-9 0,0 1 0,1 1 0,-1 1 0,1 1 0,1 0 0,-1 2 0,1 0 0,0 2 0,1 0 0,0 1 0,1 0 0,0 2 0,-24 27 0,-42 35-1365,62-57-5461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5:13:49.8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3180 179 24575,'-8'-6'0,"0"0"0,-1 1 0,1 0 0,-1 1 0,0 0 0,-1 0 0,1 1 0,-15-3 0,-10-5 0,-1-2 0,0 1 0,-1 1 0,-50-7 0,9 6 0,21 3 0,-92-4 0,-699 15 0,813-4 0,0-2 0,-44-9 0,41 6 0,-62-4 0,-528 9 0,301 5 0,305-1 0,-1 0 0,1 2 0,0 1 0,0 0 0,1 2 0,-1 0 0,-18 11 0,-56 17 0,81-31 0,0 1 0,0 1 0,0-1 0,1 2 0,0 0 0,0 1 0,1 0 0,0 1 0,0 0 0,-16 17 0,22-18 0,0-1 0,0 1 0,1 0 0,0 0 0,1 1 0,0 0 0,0-1 0,0 1 0,1 1 0,1-1 0,0 0 0,0 1 0,0-1 0,1 1 0,1 0 0,0-1 0,1 13 0,0-16 0,0-1 0,0 1 0,1 0 0,0 0 0,0-1 0,0 1 0,1-1 0,0 0 0,0 0 0,0 0 0,1 0 0,-1 0 0,1-1 0,0 0 0,0 0 0,1 0 0,-1 0 0,1 0 0,0-1 0,0 0 0,0 0 0,1 0 0,-1-1 0,9 3 0,11 3 0,0 0 0,1-2 0,51 6 0,5 2 0,-49-7 0,-1-2 0,35 1 0,-6-5 0,0 3 0,65 12 0,-8-2 0,-89-12 0,0 1 0,-1 1 0,0 1 0,55 19 0,-61-16 0,1-1 0,0-1 0,1-1 0,-1-1 0,36 2 0,123-8 0,-78-1 0,1379 3 0,-1473 1 0,0-1 0,0-1 0,1 1 0,-1-2 0,0 0 0,0 0 0,0 0 0,0-1 0,-1-1 0,1 0 0,-1 0 0,0-1 0,0 0 0,0 0 0,-1-1 0,0 0 0,0-1 0,0 0 0,-1 0 0,0-1 0,0 1 0,-1-2 0,0 1 0,-1-1 0,1 1 0,-2-1 0,6-14 0,-1 0-273,0-1 0,-2 0 0,-1-1 0,6-42 0,-10 36-6553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5:13:57.5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2122 145 24575,'-5'-4'0,"0"1"0,-1 0 0,1 0 0,-1 0 0,1 1 0,-1 0 0,0 0 0,0 0 0,-9 0 0,-11-5 0,-13-4 0,-1 2 0,0 1 0,-74-3 0,83 9 0,-113-19 0,78 10 0,-8-5 0,51 10 0,0 1 0,-35-3 0,-413 5 0,237 6 0,190-4 0,-127 6 0,144-3 0,0 2 0,0 1 0,0 1 0,-32 11 0,-13 4 0,59-18 0,0 0 0,0 0 0,1 1 0,-1 1 0,1 0 0,0 1 0,0 0 0,1 1 0,-16 12 0,19-12 0,1 0 0,0 0 0,0 1 0,1 0 0,0 0 0,1 1 0,0 0 0,0 0 0,0 0 0,1 0 0,1 1 0,0-1 0,0 1 0,1 0 0,0 0 0,0 0 0,1 0 0,1 0 0,0 17 0,0-13 0,1-1 0,0 0 0,0 1 0,1-1 0,1 0 0,0 0 0,1 0 0,8 18 0,-7-22 0,0 0 0,0 0 0,1-1 0,0 0 0,1-1 0,0 1 0,0-1 0,0 0 0,1-1 0,0 0 0,0 0 0,10 5 0,-3-3 0,1-1 0,0 0 0,0-1 0,1-1 0,0 0 0,0-1 0,31 2 0,32 9 0,-48-9 0,0 0 0,38 0 0,340-5 0,-183-3 0,-193 1 0,0-3 0,36-7 0,30-4 0,-51 8 0,-1-2 0,71-23 0,-47 11 0,61-26 0,-23 6 0,-79 32 40,0-2 0,57-28 0,-78 33-164,1 0 0,-1-1 1,-1 0-1,1-1 0,-1 0 0,-1 0 1,1-1-1,-2 0 0,1-1 0,-1 0 1,7-13-1,-2-2-6702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5:14:02.8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3245 361 24575,'-8'-15'0,"-1"0"0,0 1 0,-1 0 0,-1 1 0,0 0 0,0 1 0,-2 0 0,1 1 0,-2 0 0,1 1 0,-1 0 0,-1 1 0,0 1 0,0 0 0,0 1 0,-1 1 0,0 1 0,-1 0 0,1 1 0,-20-3 0,-36-4 0,1-4 0,-129-44 0,63 23 0,87 25 0,2 3 0,-1 2 0,0 2 0,0 3 0,-57 5 0,-3-1 0,-526-3 0,613 1 0,0 1 0,1 1 0,-29 8 0,25-4 0,-48 4 0,30-6 0,-48 11 0,15-1 0,-69 19 0,95-24 0,6-1 0,0-1 0,-61 2 0,77-7 0,1 1 0,0 1 0,0 2 0,0 0 0,1 2 0,-38 18 0,-34 11 0,84-33 0,-1 1 0,1 1 0,0 1 0,1 0 0,0 0 0,0 2 0,1-1 0,0 2 0,0-1 0,2 2 0,-1 0 0,1 0 0,1 0 0,0 1 0,1 1 0,0-1 0,1 1 0,1 1 0,0-1 0,1 1 0,0 0 0,2 0 0,-1 1 0,2-1 0,-1 17 0,3-28 0,0 0 0,0 0 0,1 0 0,0 1 0,-1-2 0,1 1 0,1 0 0,-1 0 0,1 0 0,-1 0 0,1-1 0,0 1 0,0-1 0,1 1 0,-1-1 0,1 0 0,-1 0 0,1 0 0,0 0 0,0-1 0,0 1 0,1-1 0,-1 1 0,1-1 0,-1 0 0,6 1 0,8 4 0,1-1 0,0-1 0,1-1 0,29 3 0,2 1 0,16 2 0,0-4 0,0-2 0,95-7 0,-37 1 0,789 2 0,-884-2 0,0 0 0,44-11 0,-39 6 0,43-3 0,17 8 0,-59 3 0,0-2 0,0-1 0,43-9 0,235-44 0,-85 12 0,-186 30 0,60-27 0,3-2 0,-84 35-109,8-2-143,0-1 1,-1-1 0,-1-1 0,36-22 0,-45 22-6575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5:14:07.7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1841 288 24575,'-19'-18'0,"-1"0"0,-1 2 0,0 1 0,-1 1 0,-1 0 0,0 2 0,-1 0 0,0 2 0,-1 1 0,0 0 0,0 2 0,-35-5 0,2 0 0,-74-25 0,72 18 0,1 4 0,0 2 0,0 3 0,-86-3 0,-184 12 0,148 4 0,115-5 0,39 0 0,-1 1 0,1 2 0,-1 1 0,-36 6 0,54-5 0,0 0 0,0 0 0,1 1 0,-1 0 0,1 1 0,0 0 0,0 1 0,1-1 0,-1 2 0,1-1 0,1 1 0,-1 0 0,1 1 0,1 0 0,-1 0 0,1 0 0,1 1 0,-1 0 0,1 0 0,1 0 0,0 1 0,0-1 0,1 1 0,0 0 0,1 0 0,-2 12 0,0 57 0,6 101 0,1-47 0,-3-126 0,1 0 0,-1 0 0,1-1 0,0 1 0,1 0 0,0-1 0,0 1 0,0-1 0,0 0 0,1 0 0,0 0 0,1 0 0,-1 0 0,1-1 0,0 1 0,1-1 0,-1 0 0,1 0 0,0-1 0,0 1 0,1-1 0,-1 0 0,1-1 0,0 1 0,0-1 0,0 0 0,10 3 0,18 7 0,1-2 0,1-1 0,-1-2 0,1-1 0,53 2 0,186-7 0,-143-4 0,-89 0 0,77-15 0,-74 10 0,59-4 0,-62 8 0,55-11 0,-56 6 0,58-2 0,-38 9 0,123-19 0,-134 10 0,74-24 0,-112 29 0,0 0 0,0 0 0,0-1 0,-1-1 0,1 0 0,-2-1 0,1 0 0,-1-1 0,0 0 0,15-19 0,-21 22-42,-1-1-1,-1 0 0,1 0 1,-1 0-1,-1 0 0,1 0 1,-1-1-1,0 1 0,-1-1 1,0 1-1,0-1 0,0 0 1,-1 0-1,0 1 0,-1-1 1,0 0-1,0 0 0,-1 1 1,0-1-1,0 1 0,0 0 1,-1-1-1,0 1 0,-1 0 1,0 1-1,0-1 0,0 1 1,-1-1-1,0 1 0,0 1 1,-10-10-1,-3 1-6783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6:40:03.380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24575,'11'0'0,"108"0"0,152 18 0,-191-10 0,149-8 0,-99-2 0,1070 2 0,-1048 12 0,3 0 0,5490-13-1365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6:40:10.01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26 24575,'269'24'0,"-181"-13"0,102 1 0,2003-14 0,-1159 3 0,-869-13 0,3 0 0,517 13 0,-645-2 0,47-10 0,-46 6 0,44-2 0,90 10 0,139-5 0,-228-10 0,-56 7 0,52-2 0,2414 5 0,-1191 5 0,-623-3 0,-534 12 0,-4 0 0,-107-10 0,-1 2 0,59 13 0,-23-3 0,2-6 0,0-3 0,108-7 0,-49-1 0,2197 3-1365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6:40:16.11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0 141 24575,'341'3'0,"367"-6"0,-491-8 0,106-1 0,50-12 0,5 1 0,-124 11 0,14 0 0,557 13 0,-665-13 0,-2 0 0,480 13 0,-601-3 0,51-8 0,-51 4 0,54-1 0,329 8 0,-394 1 0,0 0 0,25 6 0,45 5 0,30-15 0,60 4 0,-117 9 0,-48-7 0,0 0 0,31 0 0,128 8 0,13 0 0,554-13 0,-712 2 0,49 9 0,27 2 0,286-12-1365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5T16:40:22.76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0 142 24575,'6'3'0,"0"0"0,0 0 0,0-1 0,0 1 0,1-1 0,-1-1 0,0 1 0,1-1 0,0-1 0,-1 1 0,1-1 0,12-1 0,0 2 0,688 4 0,-383-8 0,722 3 0,-1019-1 0,50-10 0,21-1 0,-49 9 0,82-17 0,-86 11 0,1 2 0,58-1 0,-67 6 0,45-7 0,-46 3 0,49 1 0,12 5 0,109-14 0,-80 4 0,191 8 0,-145 5 0,424-3 0,-567 1 0,49 9 0,19 2 0,134-13 0,59 3 0,-182 9 0,63 1 0,-53-12 0,132 17 0,-150-9 0,149-8 0,-100-3 0,1288 3 0,-1286-12 0,-2 0 0,1331 13 0,-1422-4 0,101-18 0,-99 11 0,89-4 0,33 2 0,-55 2 0,8-1 0,108-2 0,-133 12 0,101 4 0,-58 22 0,-32-4 0,-5 1 0,-83-14 0,1-1 0,-1-2 0,41 1 0,2-7 0,0 0 0,140 15 0,-131-5 0,-1-4 0,103-7 0,-50-1 0,163 22 0,-190-11 0,143-8 0,-99-3 0,-88 2-93,-32-1-161,1 2-1,-1 1 1,0 2-1,51 10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86E3D-0533-40EC-A9C7-28803256EF7B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E4C87-4AED-4453-AED3-CF36B9AE75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6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ec99cf0a0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5ec99cf0a0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598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ec99cf0a0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5ec99cf0a0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8054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ec99cf0a0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5ec99cf0a0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0071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7417E-6FE1-0A0E-7C78-69542BF27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BC4FE4-6CFC-944A-430F-52C8801E6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6C6FBB-710D-3FE5-67AE-25DD2D27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A91E0E-AA06-57B9-DCF1-44C43B97E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F7FD36-F20D-C71F-49A9-BD83BB55E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8689972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CA315D-9059-AD88-DA94-87257780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ADD923-9067-59E9-626F-FDDC57AAB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9051D5-C778-75EB-5538-B7D7C15EC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673DBD-52DB-E9BE-CF4B-9397A400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F63AA3-FD45-9A1A-284E-FBF8AB34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sz="1333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04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C4DB98-67CB-6DD8-7833-6DE3D1F27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61B202-5B28-E7A6-1DD2-E4864A767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D99237-C828-51D2-D924-C07E4A287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B2FF09-7C41-F0BA-7F97-2E117C040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4EC3E-0676-C9DB-B47A-29A9DB638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6322560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0C9343-4483-C6BB-89ED-0637E2DB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230FB3-C3D3-ACD4-4385-49D1A93A9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A54D1C-3047-4242-271A-7A5612D0C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7CD67A-7443-973D-B2AD-30861D04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B0E3CA-6A12-D13D-561F-DC8CE7C8E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1E6870-EAC7-A099-AB37-4D7332AA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 sz="1333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38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99452-95A0-CE65-944C-F2EA341B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61CF13-9855-BA7D-CFDA-73CA731D1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E2659A-E10C-765F-B5FA-1D5ADF88B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BF43435-34A3-B2D1-5CE3-4FCB6197A7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8BEC161-5D44-82BE-292D-71647BDFA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AE0F017-3417-D13E-E35E-95090BB44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D44D1B7-4377-76F8-B298-3177F841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9F62826-377C-1B49-8DE0-89A6C985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7601252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2C375-4121-8AA4-4426-229C88AEB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3A41A5-98E4-6FE0-B025-729CDC07F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D86C52-A2D0-377C-60DC-D3E234BE8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58F6BC-D706-E015-8A5A-6F84373C2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3517915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D53D268-911C-5EE5-C85E-1E25CEDDF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C22B19-F482-1E33-9979-6A366C459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5C8ECE-0FEB-81DA-55CB-6A41A37A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1222562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6697AA-D036-47C9-4830-97B7BFE5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481516-326E-3428-F246-FDE1B306C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EE151F-924C-6088-D866-B09461283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7E9DCA-60FD-1A37-ADBD-72A2F5786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D6D4CC-44A1-A213-716A-FC36284AA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B5A893-4484-54BE-3E99-327F078B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3334790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2A01A-5A52-5751-BDBB-93D7B108A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4984364-728C-A83E-CD1F-195DBEF84E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E6624-4381-77EC-B8BE-C52D51E6C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21539B-5621-B094-F011-633CCF5D3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10ED9F-36FC-6C91-8910-CD4AD80A1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1CAAE9-BAAD-2F10-94C5-097BAC7C5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642109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49BAF-CCB7-0046-E601-C579C428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1A1821-F41B-1812-3DDE-9338D8744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6F9CFC-1967-3460-79F9-6F555990E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5CBA7C-1CEA-8614-0E9D-B1C96A2E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751BD0-8049-67AD-4F77-C61CE407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95839280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8E9C917-9154-6718-63EC-3A246694F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921224-669D-1095-3F54-374DE205C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E852B7-5702-462F-596C-1EE8883B9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3DA59E-F8A7-A802-0C9C-5A5D39B2C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9B2BD0-C83B-558F-34CC-376ABDD27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04080049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хнорогресс" type="tx">
  <p:cSld name="Технорогресс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415600" y="13334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2"/>
          </p:nvPr>
        </p:nvSpPr>
        <p:spPr>
          <a:xfrm>
            <a:off x="5730200" y="6119633"/>
            <a:ext cx="731600" cy="7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333">
                <a:solidFill>
                  <a:srgbClr val="CCCCCC"/>
                </a:solidFill>
              </a:defRPr>
            </a:lvl1pPr>
            <a:lvl2pPr lvl="1" algn="ctr" rtl="0">
              <a:buNone/>
              <a:defRPr sz="1333">
                <a:solidFill>
                  <a:srgbClr val="CCCCCC"/>
                </a:solidFill>
              </a:defRPr>
            </a:lvl2pPr>
            <a:lvl3pPr lvl="2" algn="ctr" rtl="0">
              <a:buNone/>
              <a:defRPr sz="1333">
                <a:solidFill>
                  <a:srgbClr val="CCCCCC"/>
                </a:solidFill>
              </a:defRPr>
            </a:lvl3pPr>
            <a:lvl4pPr lvl="3" algn="ctr" rtl="0">
              <a:buNone/>
              <a:defRPr sz="1333">
                <a:solidFill>
                  <a:srgbClr val="CCCCCC"/>
                </a:solidFill>
              </a:defRPr>
            </a:lvl4pPr>
            <a:lvl5pPr lvl="4" algn="ctr" rtl="0">
              <a:buNone/>
              <a:defRPr sz="1333">
                <a:solidFill>
                  <a:srgbClr val="CCCCCC"/>
                </a:solidFill>
              </a:defRPr>
            </a:lvl5pPr>
            <a:lvl6pPr lvl="5" algn="ctr" rtl="0">
              <a:buNone/>
              <a:defRPr sz="1333">
                <a:solidFill>
                  <a:srgbClr val="CCCCCC"/>
                </a:solidFill>
              </a:defRPr>
            </a:lvl6pPr>
            <a:lvl7pPr lvl="6" algn="ctr" rtl="0">
              <a:buNone/>
              <a:defRPr sz="1333">
                <a:solidFill>
                  <a:srgbClr val="CCCCCC"/>
                </a:solidFill>
              </a:defRPr>
            </a:lvl7pPr>
            <a:lvl8pPr lvl="7" algn="ctr" rtl="0">
              <a:buNone/>
              <a:defRPr sz="1333">
                <a:solidFill>
                  <a:srgbClr val="CCCCCC"/>
                </a:solidFill>
              </a:defRPr>
            </a:lvl8pPr>
            <a:lvl9pPr lvl="8" algn="ctr" rtl="0">
              <a:buNone/>
              <a:defRPr sz="1333">
                <a:solidFill>
                  <a:srgbClr val="CCCCCC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266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E105A7-4387-7087-D58D-962370A65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25C921-AB7B-F5A5-30FB-0C2F97841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B5D0CE-D5DA-91B9-F860-B0FB58599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10/15/2024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28A9D-6167-5CD0-F673-B633C413C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D65BC6-4663-3EC2-84CF-7407F12C8F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27596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5.xml"/><Relationship Id="rId18" Type="http://schemas.openxmlformats.org/officeDocument/2006/relationships/image" Target="../media/image25.png"/><Relationship Id="rId3" Type="http://schemas.openxmlformats.org/officeDocument/2006/relationships/image" Target="../media/image17.png"/><Relationship Id="rId21" Type="http://schemas.openxmlformats.org/officeDocument/2006/relationships/image" Target="../media/image26.png"/><Relationship Id="rId7" Type="http://schemas.openxmlformats.org/officeDocument/2006/relationships/customXml" Target="../ink/ink2.xml"/><Relationship Id="rId12" Type="http://schemas.openxmlformats.org/officeDocument/2006/relationships/image" Target="../media/image22.png"/><Relationship Id="rId17" Type="http://schemas.openxmlformats.org/officeDocument/2006/relationships/customXml" Target="../ink/ink7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image" Target="../media/image27.png"/><Relationship Id="rId10" Type="http://schemas.openxmlformats.org/officeDocument/2006/relationships/image" Target="../media/image21.png"/><Relationship Id="rId19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openxmlformats.org/officeDocument/2006/relationships/customXml" Target="../ink/ink3.xml"/><Relationship Id="rId14" Type="http://schemas.openxmlformats.org/officeDocument/2006/relationships/image" Target="../media/image23.png"/><Relationship Id="rId22" Type="http://schemas.openxmlformats.org/officeDocument/2006/relationships/customXml" Target="../ink/ink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34.png"/><Relationship Id="rId18" Type="http://schemas.openxmlformats.org/officeDocument/2006/relationships/customXml" Target="../ink/ink17.xml"/><Relationship Id="rId26" Type="http://schemas.openxmlformats.org/officeDocument/2006/relationships/customXml" Target="../ink/ink21.xml"/><Relationship Id="rId3" Type="http://schemas.openxmlformats.org/officeDocument/2006/relationships/image" Target="../media/image31.png"/><Relationship Id="rId21" Type="http://schemas.openxmlformats.org/officeDocument/2006/relationships/image" Target="../media/image38.png"/><Relationship Id="rId7" Type="http://schemas.openxmlformats.org/officeDocument/2006/relationships/image" Target="../media/image310.png"/><Relationship Id="rId12" Type="http://schemas.openxmlformats.org/officeDocument/2006/relationships/customXml" Target="../ink/ink14.xml"/><Relationship Id="rId17" Type="http://schemas.openxmlformats.org/officeDocument/2006/relationships/image" Target="../media/image36.png"/><Relationship Id="rId25" Type="http://schemas.openxmlformats.org/officeDocument/2006/relationships/image" Target="../media/image40.png"/><Relationship Id="rId2" Type="http://schemas.openxmlformats.org/officeDocument/2006/relationships/image" Target="../media/image30.png"/><Relationship Id="rId16" Type="http://schemas.openxmlformats.org/officeDocument/2006/relationships/customXml" Target="../ink/ink16.xml"/><Relationship Id="rId20" Type="http://schemas.openxmlformats.org/officeDocument/2006/relationships/customXml" Target="../ink/ink18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1.xml"/><Relationship Id="rId11" Type="http://schemas.openxmlformats.org/officeDocument/2006/relationships/image" Target="../media/image33.png"/><Relationship Id="rId24" Type="http://schemas.openxmlformats.org/officeDocument/2006/relationships/customXml" Target="../ink/ink20.xml"/><Relationship Id="rId5" Type="http://schemas.openxmlformats.org/officeDocument/2006/relationships/image" Target="../media/image300.png"/><Relationship Id="rId15" Type="http://schemas.openxmlformats.org/officeDocument/2006/relationships/image" Target="../media/image35.png"/><Relationship Id="rId23" Type="http://schemas.openxmlformats.org/officeDocument/2006/relationships/image" Target="../media/image39.png"/><Relationship Id="rId10" Type="http://schemas.openxmlformats.org/officeDocument/2006/relationships/customXml" Target="../ink/ink13.xml"/><Relationship Id="rId19" Type="http://schemas.openxmlformats.org/officeDocument/2006/relationships/image" Target="../media/image37.png"/><Relationship Id="rId4" Type="http://schemas.openxmlformats.org/officeDocument/2006/relationships/customXml" Target="../ink/ink10.xml"/><Relationship Id="rId9" Type="http://schemas.openxmlformats.org/officeDocument/2006/relationships/image" Target="../media/image32.png"/><Relationship Id="rId14" Type="http://schemas.openxmlformats.org/officeDocument/2006/relationships/customXml" Target="../ink/ink15.xml"/><Relationship Id="rId22" Type="http://schemas.openxmlformats.org/officeDocument/2006/relationships/customXml" Target="../ink/ink19.xml"/><Relationship Id="rId27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/>
          <p:nvPr/>
        </p:nvSpPr>
        <p:spPr>
          <a:xfrm>
            <a:off x="9334500" y="0"/>
            <a:ext cx="28575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1161487" y="1741570"/>
            <a:ext cx="7118687" cy="2736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b" anchorCtr="0">
            <a:noAutofit/>
          </a:bodyPr>
          <a:lstStyle/>
          <a:p>
            <a:pPr algn="ctr">
              <a:buSzPts val="1500"/>
            </a:pP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Взаимодействие исполнителей инженерных изысканий и проектных организаций </a:t>
            </a:r>
            <a:b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 примере инженерно-геологических условий долины р. Ока в г. Нижний Новгород</a:t>
            </a:r>
            <a:endParaRPr lang="ru-RU" sz="3200" b="1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9469759" y="3048000"/>
            <a:ext cx="2304000" cy="2598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defTabSz="1219170">
              <a:buClr>
                <a:srgbClr val="000000"/>
              </a:buClr>
              <a:buSzPts val="900"/>
            </a:pPr>
            <a:endParaRPr sz="1067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1219170">
              <a:spcBef>
                <a:spcPts val="1333"/>
              </a:spcBef>
              <a:buClr>
                <a:srgbClr val="000000"/>
              </a:buClr>
              <a:buSzPts val="900"/>
            </a:pPr>
            <a:r>
              <a:rPr lang="ru-RU" sz="1867" b="1" kern="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Иоспа Андрей Викторович</a:t>
            </a:r>
            <a:endParaRPr lang="ru-RU" sz="1867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1219170">
              <a:spcBef>
                <a:spcPts val="1333"/>
              </a:spcBef>
              <a:spcAft>
                <a:spcPts val="1333"/>
              </a:spcAft>
              <a:buClr>
                <a:srgbClr val="A6A6A6"/>
              </a:buClr>
              <a:buSzPts val="900"/>
            </a:pPr>
            <a:r>
              <a:rPr lang="ru-RU" sz="1100" b="0" i="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Главный Геолог лаборатории механики опасных природно-техногенных процессов и разработки методов инженерной защиты НИИОСП им. Н.М. Герсеванова</a:t>
            </a:r>
          </a:p>
          <a:p>
            <a:pPr algn="ctr" defTabSz="1219170">
              <a:spcBef>
                <a:spcPts val="1333"/>
              </a:spcBef>
              <a:spcAft>
                <a:spcPts val="1333"/>
              </a:spcAft>
              <a:buClr>
                <a:srgbClr val="A6A6A6"/>
              </a:buClr>
              <a:buSzPts val="900"/>
            </a:pPr>
            <a:endParaRPr lang="ru-RU" sz="1100" kern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Proxima Nova"/>
              <a:cs typeface="Proxima Nova"/>
              <a:sym typeface="Proxima Nov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F77BDC-AD98-7818-C723-F9ECC700F5C2}"/>
              </a:ext>
            </a:extLst>
          </p:cNvPr>
          <p:cNvSpPr txBox="1"/>
          <p:nvPr/>
        </p:nvSpPr>
        <p:spPr>
          <a:xfrm>
            <a:off x="566971" y="5355367"/>
            <a:ext cx="78894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spcBef>
                <a:spcPts val="1333"/>
              </a:spcBef>
              <a:spcAft>
                <a:spcPts val="1333"/>
              </a:spcAft>
              <a:buClr>
                <a:srgbClr val="000000"/>
              </a:buClr>
              <a:buSzPts val="1400"/>
            </a:pPr>
            <a:r>
              <a:rPr lang="ru" sz="18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В презентации использованы материалы, полученные НИИОСП им.Н.М.Герсеванова АО «НИЦ «Строительство», ООО «Стройкомплект», ООО «Топоснова» и архивные материалы изысканий. 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EFB6F38F-6228-9B91-AD81-AB1D67080C5F}"/>
              </a:ext>
            </a:extLst>
          </p:cNvPr>
          <p:cNvSpPr/>
          <p:nvPr/>
        </p:nvSpPr>
        <p:spPr>
          <a:xfrm>
            <a:off x="5857875" y="0"/>
            <a:ext cx="6334125" cy="128587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1406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700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1773A3-E768-B1F7-CEA0-2C23DE42D2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2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6C5301-DF89-4023-7BD2-341A5B7D4D3C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2</a:t>
            </a:fld>
            <a:endParaRPr lang="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562828-79E3-8AA9-6194-33939C35B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668" y="0"/>
            <a:ext cx="12485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45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3363F-F103-B56F-376F-43E8085C8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CD572D-A0DC-D2C7-8CDB-D5CEF4261D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3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7E875F-D917-2F0B-08D4-3A1E5BA741F0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3</a:t>
            </a:fld>
            <a:endParaRPr lang="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C0C2F0-197A-8DFF-FD1F-086009DBEDD6}"/>
              </a:ext>
            </a:extLst>
          </p:cNvPr>
          <p:cNvSpPr txBox="1"/>
          <p:nvPr/>
        </p:nvSpPr>
        <p:spPr>
          <a:xfrm>
            <a:off x="118111" y="962025"/>
            <a:ext cx="5739764" cy="28007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Программное обеспечение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Сбор и обработка полевых данных, управление полевыми работами (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Soilbox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Сбор и обработка результатов исследований (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EngGeo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Credo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Геология,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GeoniCS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GeoDirect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и др.)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ПО для инженерных расчетов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D001D-ED50-83CD-D6B6-A3BF35F06066}"/>
              </a:ext>
            </a:extLst>
          </p:cNvPr>
          <p:cNvSpPr txBox="1"/>
          <p:nvPr/>
        </p:nvSpPr>
        <p:spPr>
          <a:xfrm>
            <a:off x="6172200" y="971967"/>
            <a:ext cx="5895975" cy="28007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Оборудование с различной степенью автоматизации:</a:t>
            </a:r>
          </a:p>
          <a:p>
            <a:pPr marL="457200" indent="-457200">
              <a:buFontTx/>
              <a:buChar char="-"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Лабораторное оборудование: «НПП «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ГеоТек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»,  «Прогресс-Гео», «Прогресс-Станкоинструмент» и др.</a:t>
            </a:r>
          </a:p>
          <a:p>
            <a:pPr marL="457200" indent="-457200">
              <a:buFontTx/>
              <a:buChar char="-"/>
            </a:pP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Полевое оборудование – «Геотест», «Пика-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Техносервис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»,  «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КрасГеоТехника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», и др.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0AD88-72CE-226F-B62E-B4AFB30647F9}"/>
              </a:ext>
            </a:extLst>
          </p:cNvPr>
          <p:cNvSpPr txBox="1"/>
          <p:nvPr/>
        </p:nvSpPr>
        <p:spPr>
          <a:xfrm>
            <a:off x="1595249" y="112881"/>
            <a:ext cx="915390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редства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автоматизации ИГИ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российского производства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91373F-795A-2A8A-31B1-1CB84BEA8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1" y="3827773"/>
            <a:ext cx="1333960" cy="29527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9D2050-AC9E-77A2-8179-A4618A0E3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728" y="0"/>
            <a:ext cx="628271" cy="447675"/>
          </a:xfrm>
          <a:prstGeom prst="rect">
            <a:avLst/>
          </a:prstGeom>
        </p:spPr>
      </p:pic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BE838B27-6688-0407-5B05-BF1465E94E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3542481"/>
              </p:ext>
            </p:extLst>
          </p:nvPr>
        </p:nvGraphicFramePr>
        <p:xfrm>
          <a:off x="1513990" y="3827773"/>
          <a:ext cx="4499427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4" imgW="8152381" imgH="5334745" progId="Paint.Picture">
                  <p:embed/>
                </p:oleObj>
              </mc:Choice>
              <mc:Fallback>
                <p:oleObj name="Точечный рисунок" r:id="rId4" imgW="8152381" imgH="5334745" progId="Paint.Picture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EF02E3AF-1EA0-405A-9E49-4CAECE27E3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3990" y="3827773"/>
                        <a:ext cx="4499427" cy="2952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DA59EE-3383-363F-2143-8E5B08BC19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20723"/>
            <a:ext cx="2080088" cy="2773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180A9AC-5999-ECE1-5BCA-BBF455ED75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090" y="3923092"/>
            <a:ext cx="2767460" cy="27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91AC67-13AB-5408-04D4-2CEA7C7946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435" y="3923090"/>
            <a:ext cx="2073368" cy="27674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6606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1773A3-E768-B1F7-CEA0-2C23DE42D2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4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6C5301-DF89-4023-7BD2-341A5B7D4D3C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4</a:t>
            </a:fld>
            <a:endParaRPr lang="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C8DF40-1AEF-2C75-4C08-E1D63DA2F2C4}"/>
              </a:ext>
            </a:extLst>
          </p:cNvPr>
          <p:cNvSpPr txBox="1"/>
          <p:nvPr/>
        </p:nvSpPr>
        <p:spPr>
          <a:xfrm>
            <a:off x="0" y="634489"/>
            <a:ext cx="12192000" cy="5904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</a:pPr>
            <a:r>
              <a:rPr lang="ru-RU" sz="2400" dirty="0"/>
              <a:t>В настоящее время отечественное оборудование и ПО в части автоматизации  инженерно-геологических изысканий преимущественно охватывает:</a:t>
            </a:r>
          </a:p>
          <a:p>
            <a:pPr marL="342900" indent="-342900" algn="just">
              <a:spcBef>
                <a:spcPts val="1000"/>
              </a:spcBef>
              <a:buFontTx/>
              <a:buChar char="-"/>
            </a:pPr>
            <a:r>
              <a:rPr lang="ru-RU" sz="2400" dirty="0"/>
              <a:t>в части размещения, проходки горных выработок - общее управление процессами, сбор, хранение и обмен данными;</a:t>
            </a:r>
          </a:p>
          <a:p>
            <a:pPr marL="342900" indent="-342900" algn="just">
              <a:spcBef>
                <a:spcPts val="1000"/>
              </a:spcBef>
              <a:buFontTx/>
              <a:buChar char="-"/>
            </a:pPr>
            <a:r>
              <a:rPr lang="ru-RU" sz="2400" dirty="0"/>
              <a:t>в части полевых испытаний – практически полная автоматизация отдельных видов испытаний, например, статическое зондирование, по другим видам испытаний – наблюдаются отдельные попытки;</a:t>
            </a:r>
          </a:p>
          <a:p>
            <a:pPr marL="342900" indent="-342900" algn="just">
              <a:spcBef>
                <a:spcPts val="1000"/>
              </a:spcBef>
              <a:buFontTx/>
              <a:buChar char="-"/>
            </a:pPr>
            <a:r>
              <a:rPr lang="ru-RU" sz="2400" dirty="0"/>
              <a:t>в части лабораторных работ – при определении классификационных характеристик доля автоматизации крайне мала, по большинству методов определения прочностных и деформационных характеристик – степень автоматизации достаточно велика.</a:t>
            </a:r>
          </a:p>
          <a:p>
            <a:pPr marL="342900" indent="-342900" algn="just">
              <a:spcBef>
                <a:spcPts val="1000"/>
              </a:spcBef>
              <a:buFontTx/>
              <a:buChar char="-"/>
            </a:pPr>
            <a:r>
              <a:rPr lang="ru-RU" sz="2400" dirty="0"/>
              <a:t>В части камеральных работ автоматизация на крайне низком уровне. В части геологической интерпретации данных геофизических исследований – отсутствует. </a:t>
            </a:r>
          </a:p>
          <a:p>
            <a:pPr marL="342900" indent="-342900" algn="just">
              <a:spcBef>
                <a:spcPts val="1000"/>
              </a:spcBef>
              <a:buFontTx/>
              <a:buChar char="-"/>
            </a:pPr>
            <a:r>
              <a:rPr lang="ru-RU" sz="2400" dirty="0"/>
              <a:t>Автоматизация передачи исходных данных изысканий, моделей для проектирования – существует в рамках  некоторых организаций полного цикла ПИР.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8B5A6C-811B-0034-6AB4-7B81E57CAE9F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Обзор современной степени автоматизации ИГИ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2AAB4B-A061-1F5B-3717-D2E74F679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728" y="0"/>
            <a:ext cx="628271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57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1773A3-E768-B1F7-CEA0-2C23DE42D2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5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6C5301-DF89-4023-7BD2-341A5B7D4D3C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5</a:t>
            </a:fld>
            <a:endParaRPr lang="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7F115D-25C6-5C16-A123-7D814008B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087"/>
            <a:ext cx="12192000" cy="5457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D0CA99-BCE6-402F-383D-DAC4537EBB9A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г.Нижний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Новгород. Инженерная защита склона.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594522-6A14-F11D-EA47-808A6A1DD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728" y="0"/>
            <a:ext cx="628271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46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F3F3A-8602-8881-59C4-A398F905B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A78E8B-C83F-E475-C4FA-27187AF867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6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76AC16-2B53-6558-506D-5BFE3B01ACCC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6</a:t>
            </a:fld>
            <a:endParaRPr lang="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937EEB-BE16-6316-C34E-1FA83B08E1E2}"/>
              </a:ext>
            </a:extLst>
          </p:cNvPr>
          <p:cNvSpPr txBox="1"/>
          <p:nvPr/>
        </p:nvSpPr>
        <p:spPr>
          <a:xfrm>
            <a:off x="0" y="0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Частый вопрос при анализе результатов ИГИ как исходных данных для проектирования  – соответствие исходных данных проектному состоянию, условиям.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A6FE5CE-F08E-8BB9-9E94-68F96DFC0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337" y="914400"/>
            <a:ext cx="3395112" cy="489585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26BB091-FEFD-3077-EB4F-BA508CAD7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1075"/>
            <a:ext cx="3295650" cy="470017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6874465-36BF-7976-9243-1DED0A5099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604" y="3882330"/>
            <a:ext cx="6004396" cy="146398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0F78958-90BF-A0D3-0C37-7EFFCBD40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7" y="4003365"/>
            <a:ext cx="5949353" cy="13376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6E6BE44-9F09-1891-AAB3-1FD3A3EAF6B2}"/>
              </a:ext>
            </a:extLst>
          </p:cNvPr>
          <p:cNvSpPr txBox="1"/>
          <p:nvPr/>
        </p:nvSpPr>
        <p:spPr>
          <a:xfrm>
            <a:off x="0" y="563458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Действующие НД предполагают, что все исходные данные для расчета проектного напряженно-деформированного состояния имеются у всех участников ПИР, вплоть до инженера испытательной лаборатории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BCAFA7-28D6-798A-7584-8B74CA7D16E7}"/>
              </a:ext>
            </a:extLst>
          </p:cNvPr>
          <p:cNvSpPr txBox="1"/>
          <p:nvPr/>
        </p:nvSpPr>
        <p:spPr>
          <a:xfrm>
            <a:off x="3228974" y="1838972"/>
            <a:ext cx="54883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Для задания условий испытания образца грунта лаборатории, помимо монолита, необходима информация о условиях его нахождения (гидрогеологических условия), а также проектные условия (нагрузки, состояние)  </a:t>
            </a:r>
          </a:p>
        </p:txBody>
      </p:sp>
    </p:spTree>
    <p:extLst>
      <p:ext uri="{BB962C8B-B14F-4D97-AF65-F5344CB8AC3E}">
        <p14:creationId xmlns:p14="http://schemas.microsoft.com/office/powerpoint/2010/main" val="334549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34745-639D-03FF-29C2-9ABD83A8E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37D028-F1EC-5654-5F64-4BEC87D863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7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4BA120-CC3F-35B2-95C9-11EB4EDF1959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7</a:t>
            </a:fld>
            <a:endParaRPr lang="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707764-2296-4DDC-CF2F-69055015BBAC}"/>
              </a:ext>
            </a:extLst>
          </p:cNvPr>
          <p:cNvSpPr txBox="1"/>
          <p:nvPr/>
        </p:nvSpPr>
        <p:spPr>
          <a:xfrm>
            <a:off x="6605209" y="287357"/>
            <a:ext cx="54230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Автоматизация процессов передачи информации между всеми участниками ПИР могла бы значительно сократить количество невынужденных ошибок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E50036-965D-CE8D-B559-7D24E4014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7" y="3856607"/>
            <a:ext cx="5373151" cy="29918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354950-862B-9DD5-FEC3-0C8FC9E37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385" y="3131466"/>
            <a:ext cx="6763141" cy="37165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DA65A91-3536-BBEE-FA9F-B49B4DD347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7" y="1606"/>
            <a:ext cx="6532393" cy="385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0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ru" kern="0"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8</a:t>
            </a:fld>
            <a:endParaRPr kern="0">
              <a:latin typeface="Arial"/>
              <a:cs typeface="Arial"/>
              <a:sym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33D4F7-A21D-DF18-5B25-61E9A15CC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98" y="0"/>
            <a:ext cx="5813604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5C2A61-802A-3274-76D5-157118423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800" y="0"/>
            <a:ext cx="5794283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F2B5F327-913B-2E00-6CDF-8F4151158E62}"/>
                  </a:ext>
                </a:extLst>
              </p14:cNvPr>
              <p14:cNvContentPartPr/>
              <p14:nvPr/>
            </p14:nvContentPartPr>
            <p14:xfrm>
              <a:off x="963900" y="83220"/>
              <a:ext cx="2058120" cy="38412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F2B5F327-913B-2E00-6CDF-8F4151158E6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4900" y="74220"/>
                <a:ext cx="207576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22085822-DCC8-1E8E-F5AF-1310351EE673}"/>
                  </a:ext>
                </a:extLst>
              </p14:cNvPr>
              <p14:cNvContentPartPr/>
              <p14:nvPr/>
            </p14:nvContentPartPr>
            <p14:xfrm>
              <a:off x="5209740" y="1864260"/>
              <a:ext cx="806040" cy="55764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22085822-DCC8-1E8E-F5AF-1310351EE67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00740" y="1855260"/>
                <a:ext cx="823680" cy="57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2EC1A41C-F348-8560-EC8C-E687224B440C}"/>
                  </a:ext>
                </a:extLst>
              </p14:cNvPr>
              <p14:cNvContentPartPr/>
              <p14:nvPr/>
            </p14:nvContentPartPr>
            <p14:xfrm>
              <a:off x="360900" y="5890620"/>
              <a:ext cx="701640" cy="51660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2EC1A41C-F348-8560-EC8C-E687224B440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2260" y="5881980"/>
                <a:ext cx="719280" cy="53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BD7095B6-43DB-C403-D556-1F877AE03746}"/>
                  </a:ext>
                </a:extLst>
              </p14:cNvPr>
              <p14:cNvContentPartPr/>
              <p14:nvPr/>
            </p14:nvContentPartPr>
            <p14:xfrm>
              <a:off x="6952600" y="5897220"/>
              <a:ext cx="516240" cy="49788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BD7095B6-43DB-C403-D556-1F877AE0374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43960" y="5888580"/>
                <a:ext cx="533880" cy="5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B1DCC32D-FBA7-8604-6522-E2C5ADB4B1EC}"/>
                  </a:ext>
                </a:extLst>
              </p14:cNvPr>
              <p14:cNvContentPartPr/>
              <p14:nvPr/>
            </p14:nvContentPartPr>
            <p14:xfrm>
              <a:off x="7497640" y="112260"/>
              <a:ext cx="1613160" cy="49212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B1DCC32D-FBA7-8604-6522-E2C5ADB4B1E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88640" y="103260"/>
                <a:ext cx="163080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D3D3BD68-8F78-C269-F0D4-C647CF4AF3C5}"/>
                  </a:ext>
                </a:extLst>
              </p14:cNvPr>
              <p14:cNvContentPartPr/>
              <p14:nvPr/>
            </p14:nvContentPartPr>
            <p14:xfrm>
              <a:off x="11647360" y="1930260"/>
              <a:ext cx="481680" cy="46296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D3D3BD68-8F78-C269-F0D4-C647CF4AF3C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638360" y="1921260"/>
                <a:ext cx="499320" cy="4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9144BF42-FA95-3508-09AB-72378629DF8D}"/>
                  </a:ext>
                </a:extLst>
              </p14:cNvPr>
              <p14:cNvContentPartPr/>
              <p14:nvPr/>
            </p14:nvContentPartPr>
            <p14:xfrm>
              <a:off x="8875455" y="7353225"/>
              <a:ext cx="1800" cy="36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9144BF42-FA95-3508-09AB-72378629DF8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866455" y="7344225"/>
                <a:ext cx="1944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DF822EC-885F-816D-AE60-BF0305616C6E}"/>
              </a:ext>
            </a:extLst>
          </p:cNvPr>
          <p:cNvSpPr txBox="1"/>
          <p:nvPr/>
        </p:nvSpPr>
        <p:spPr>
          <a:xfrm>
            <a:off x="2876820" y="2620219"/>
            <a:ext cx="410268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Из Отчета по ИГИ для проектирования мероприятий инженерной защиты склона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2607A1F-B7D8-CC79-2A3E-1BFD6781400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627812" y="0"/>
            <a:ext cx="628271" cy="4476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BE41ADDD-FE88-DDBC-312D-3E89F3A4794F}"/>
                  </a:ext>
                </a:extLst>
              </p14:cNvPr>
              <p14:cNvContentPartPr/>
              <p14:nvPr/>
            </p14:nvContentPartPr>
            <p14:xfrm>
              <a:off x="7680660" y="5015340"/>
              <a:ext cx="1046160" cy="38304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BE41ADDD-FE88-DDBC-312D-3E89F3A4794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674540" y="5009220"/>
                <a:ext cx="105840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363C3E0E-1379-D83D-DB3B-D3CFDAF78505}"/>
                  </a:ext>
                </a:extLst>
              </p14:cNvPr>
              <p14:cNvContentPartPr/>
              <p14:nvPr/>
            </p14:nvContentPartPr>
            <p14:xfrm>
              <a:off x="1307220" y="4939020"/>
              <a:ext cx="1132920" cy="40788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363C3E0E-1379-D83D-DB3B-D3CFDAF7850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301100" y="4932900"/>
                <a:ext cx="1145160" cy="42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596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E5BE9E-6032-C957-5451-C2C1ECDB0C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9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1B7CBF-8D5B-E6F4-1F92-D9FF89A10A2A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9</a:t>
            </a:fld>
            <a:endParaRPr lang="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513583-09AC-3971-EDB2-BA61D708A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737" y="965804"/>
            <a:ext cx="10359263" cy="58921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2C88DB-1A10-48F0-FD4B-BC0389CEF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9" y="685801"/>
            <a:ext cx="4824796" cy="32569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68F7F0-1BC4-8463-C001-A347D2CB4640}"/>
              </a:ext>
            </a:extLst>
          </p:cNvPr>
          <p:cNvSpPr txBox="1"/>
          <p:nvPr/>
        </p:nvSpPr>
        <p:spPr>
          <a:xfrm>
            <a:off x="76200" y="0"/>
            <a:ext cx="12115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ИГИ для проектирования мероприятий инженерной защиты склона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1B1714-25D6-12A3-6915-C31FEED55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3728" y="0"/>
            <a:ext cx="628271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38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1773A3-E768-B1F7-CEA0-2C23DE42D2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10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6C5301-DF89-4023-7BD2-341A5B7D4D3C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10</a:t>
            </a:fld>
            <a:endParaRPr lang="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02D31A-B152-A3C3-BAA9-26833F24E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119" y="361028"/>
            <a:ext cx="5910779" cy="64969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F4868D-7118-0D23-F2F3-8322E50AE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140"/>
            <a:ext cx="5981699" cy="65358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65C8CB82-17B5-E004-97F9-62015599B1A5}"/>
                  </a:ext>
                </a:extLst>
              </p14:cNvPr>
              <p14:cNvContentPartPr/>
              <p14:nvPr/>
            </p14:nvContentPartPr>
            <p14:xfrm>
              <a:off x="874155" y="731670"/>
              <a:ext cx="1055880" cy="42228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65C8CB82-17B5-E004-97F9-62015599B1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5515" y="723030"/>
                <a:ext cx="1073520" cy="43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C770FBD1-3D86-F971-CC1E-1D8DD4CBCAB8}"/>
                  </a:ext>
                </a:extLst>
              </p14:cNvPr>
              <p14:cNvContentPartPr/>
              <p14:nvPr/>
            </p14:nvContentPartPr>
            <p14:xfrm>
              <a:off x="237419" y="4947645"/>
              <a:ext cx="496005" cy="38412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C770FBD1-3D86-F971-CC1E-1D8DD4CBCAB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8420" y="4939005"/>
                <a:ext cx="513642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C6EB3129-6BBE-4186-5034-124603D77B35}"/>
                  </a:ext>
                </a:extLst>
              </p14:cNvPr>
              <p14:cNvContentPartPr/>
              <p14:nvPr/>
            </p14:nvContentPartPr>
            <p14:xfrm>
              <a:off x="6387425" y="4854405"/>
              <a:ext cx="484840" cy="47736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C6EB3129-6BBE-4186-5034-124603D77B3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78426" y="4845405"/>
                <a:ext cx="502477" cy="49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2C3C90E3-0F5C-6DCE-4F47-52659E5198B2}"/>
                  </a:ext>
                </a:extLst>
              </p14:cNvPr>
              <p14:cNvContentPartPr/>
              <p14:nvPr/>
            </p14:nvContentPartPr>
            <p14:xfrm>
              <a:off x="7063535" y="677865"/>
              <a:ext cx="943995" cy="52989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2C3C90E3-0F5C-6DCE-4F47-52659E5198B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54534" y="668859"/>
                <a:ext cx="961636" cy="547541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932035C-3C54-688D-88DD-C35759200E63}"/>
              </a:ext>
            </a:extLst>
          </p:cNvPr>
          <p:cNvSpPr txBox="1"/>
          <p:nvPr/>
        </p:nvSpPr>
        <p:spPr>
          <a:xfrm>
            <a:off x="3831260" y="2003595"/>
            <a:ext cx="410268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Из Отчета по ИГИ для проектирования канатной дороги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2CAAAFCA-4F0A-DD1B-39F1-7397624E031D}"/>
                  </a:ext>
                </a:extLst>
              </p14:cNvPr>
              <p14:cNvContentPartPr/>
              <p14:nvPr/>
            </p14:nvContentPartPr>
            <p14:xfrm>
              <a:off x="2017140" y="1510040"/>
              <a:ext cx="1171080" cy="231120"/>
            </p14:xfrm>
          </p:contentPart>
        </mc:Choice>
        <mc:Fallback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2CAAAFCA-4F0A-DD1B-39F1-7397624E031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11020" y="1503920"/>
                <a:ext cx="118332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AAB44EF1-330E-4EB0-9DBF-E743E56CC0CE}"/>
                  </a:ext>
                </a:extLst>
              </p14:cNvPr>
              <p14:cNvContentPartPr/>
              <p14:nvPr/>
            </p14:nvContentPartPr>
            <p14:xfrm>
              <a:off x="937500" y="3478160"/>
              <a:ext cx="785520" cy="23040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AAB44EF1-330E-4EB0-9DBF-E743E56CC0C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31380" y="3472040"/>
                <a:ext cx="79776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B3BA9A1D-AEA0-6292-F036-BE41BF08563D}"/>
                  </a:ext>
                </a:extLst>
              </p14:cNvPr>
              <p14:cNvContentPartPr/>
              <p14:nvPr/>
            </p14:nvContentPartPr>
            <p14:xfrm>
              <a:off x="8254860" y="1508240"/>
              <a:ext cx="1168200" cy="25884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B3BA9A1D-AEA0-6292-F036-BE41BF08563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48740" y="1502120"/>
                <a:ext cx="1180440" cy="2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30A70555-75CC-DDAE-EAE8-8958ECC69C3D}"/>
                  </a:ext>
                </a:extLst>
              </p14:cNvPr>
              <p14:cNvContentPartPr/>
              <p14:nvPr/>
            </p14:nvContentPartPr>
            <p14:xfrm>
              <a:off x="7173060" y="3452240"/>
              <a:ext cx="715320" cy="29520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30A70555-75CC-DDAE-EAE8-8958ECC69C3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166940" y="3446120"/>
                <a:ext cx="727560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7394173E-6577-8472-18BD-E5A3A95CF174}"/>
                  </a:ext>
                </a:extLst>
              </p14:cNvPr>
              <p14:cNvContentPartPr/>
              <p14:nvPr/>
            </p14:nvContentPartPr>
            <p14:xfrm>
              <a:off x="528031" y="494369"/>
              <a:ext cx="2877480" cy="17640"/>
            </p14:xfrm>
          </p:contentPart>
        </mc:Choice>
        <mc:Fallback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7394173E-6577-8472-18BD-E5A3A95CF17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65391" y="431729"/>
                <a:ext cx="300312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A89FE503-FD90-A4F5-C04D-D00BEB806FA7}"/>
                  </a:ext>
                </a:extLst>
              </p14:cNvPr>
              <p14:cNvContentPartPr/>
              <p14:nvPr/>
            </p14:nvContentPartPr>
            <p14:xfrm>
              <a:off x="117271" y="619649"/>
              <a:ext cx="4874760" cy="2808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A89FE503-FD90-A4F5-C04D-D00BEB806FA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4271" y="556649"/>
                <a:ext cx="500040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B87AE49D-3CAE-E8BE-2590-CE1A14FA8B92}"/>
                  </a:ext>
                </a:extLst>
              </p14:cNvPr>
              <p14:cNvContentPartPr/>
              <p14:nvPr/>
            </p14:nvContentPartPr>
            <p14:xfrm>
              <a:off x="6803191" y="477449"/>
              <a:ext cx="2785680" cy="5184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B87AE49D-3CAE-E8BE-2590-CE1A14FA8B9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40191" y="414449"/>
                <a:ext cx="291132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68160908-6038-0CC3-D13C-2AC25A7BA236}"/>
                  </a:ext>
                </a:extLst>
              </p14:cNvPr>
              <p14:cNvContentPartPr/>
              <p14:nvPr/>
            </p14:nvContentPartPr>
            <p14:xfrm>
              <a:off x="6325111" y="603089"/>
              <a:ext cx="4886640" cy="60480"/>
            </p14:xfrm>
          </p:contentPart>
        </mc:Choice>
        <mc:Fallback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68160908-6038-0CC3-D13C-2AC25A7BA23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262111" y="540089"/>
                <a:ext cx="5012280" cy="18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4215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ru" kern="0"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11</a:t>
            </a:fld>
            <a:endParaRPr kern="0" dirty="0">
              <a:latin typeface="Arial"/>
              <a:cs typeface="Arial"/>
              <a:sym typeface="Arial"/>
            </a:endParaRPr>
          </a:p>
        </p:txBody>
      </p:sp>
      <p:pic>
        <p:nvPicPr>
          <p:cNvPr id="2049" name="Рисунок 2">
            <a:extLst>
              <a:ext uri="{FF2B5EF4-FFF2-40B4-BE49-F238E27FC236}">
                <a16:creationId xmlns:a16="http://schemas.microsoft.com/office/drawing/2014/main" id="{CD449AC3-7C54-5474-45DB-71BEFF284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4525"/>
            <a:ext cx="8924925" cy="619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Рисунок 4">
            <a:extLst>
              <a:ext uri="{FF2B5EF4-FFF2-40B4-BE49-F238E27FC236}">
                <a16:creationId xmlns:a16="http://schemas.microsoft.com/office/drawing/2014/main" id="{5E3F089F-E3DD-21C6-9DFB-A69C9CE9C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1" t="20375" r="24808" b="31703"/>
          <a:stretch>
            <a:fillRect/>
          </a:stretch>
        </p:blipFill>
        <p:spPr bwMode="auto">
          <a:xfrm>
            <a:off x="8778598" y="909139"/>
            <a:ext cx="3207303" cy="205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5">
            <a:extLst>
              <a:ext uri="{FF2B5EF4-FFF2-40B4-BE49-F238E27FC236}">
                <a16:creationId xmlns:a16="http://schemas.microsoft.com/office/drawing/2014/main" id="{0C107F6B-8CE8-AEE1-9216-4A27CCD2D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3" t="75572" r="53400" b="20496"/>
          <a:stretch>
            <a:fillRect/>
          </a:stretch>
        </p:blipFill>
        <p:spPr bwMode="auto">
          <a:xfrm>
            <a:off x="8658225" y="3217777"/>
            <a:ext cx="3419475" cy="49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56473E-062F-B0EE-3A39-4D44C6F72EC8}"/>
              </a:ext>
            </a:extLst>
          </p:cNvPr>
          <p:cNvSpPr/>
          <p:nvPr/>
        </p:nvSpPr>
        <p:spPr>
          <a:xfrm>
            <a:off x="2709863" y="2500313"/>
            <a:ext cx="1404938" cy="10382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EDC2DD3-7D16-72CC-877B-ED6CCFE0D5CD}"/>
              </a:ext>
            </a:extLst>
          </p:cNvPr>
          <p:cNvCxnSpPr>
            <a:cxnSpLocks/>
          </p:cNvCxnSpPr>
          <p:nvPr/>
        </p:nvCxnSpPr>
        <p:spPr>
          <a:xfrm flipV="1">
            <a:off x="4114801" y="783448"/>
            <a:ext cx="4543424" cy="17168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9A0A35-BE32-A3BA-626F-8FF21B9728A6}"/>
              </a:ext>
            </a:extLst>
          </p:cNvPr>
          <p:cNvSpPr/>
          <p:nvPr/>
        </p:nvSpPr>
        <p:spPr>
          <a:xfrm>
            <a:off x="8658225" y="763455"/>
            <a:ext cx="3419475" cy="23431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Надпись 9">
            <a:extLst>
              <a:ext uri="{FF2B5EF4-FFF2-40B4-BE49-F238E27FC236}">
                <a16:creationId xmlns:a16="http://schemas.microsoft.com/office/drawing/2014/main" id="{2381E372-2146-56A5-1688-8FA1502E9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9512" y="1047295"/>
            <a:ext cx="18192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kumimoji="0" lang="en-US" altLang="ru-RU" sz="2200" b="0" i="0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st(min)</a:t>
            </a:r>
            <a:r>
              <a:rPr kumimoji="0" lang="en-US" altLang="ru-RU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en-US" altLang="ru-RU" sz="2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0,898</a:t>
            </a:r>
            <a:endParaRPr kumimoji="0" lang="en-US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3102828-90EB-9E65-042A-6E20469C5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8522"/>
            <a:ext cx="120110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РАСЧЕТ УСТОЙЧИВОСТИ СКЛОНА </a:t>
            </a:r>
            <a:r>
              <a:rPr kumimoji="0" lang="en-US" altLang="ru-RU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КОНСТРУКЦИЯМИ ППКД</a:t>
            </a:r>
            <a:r>
              <a:rPr kumimoji="0" lang="en-US" altLang="ru-RU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ОСОБОМ РАСЧЕТНОМ СЛУЧАЕ (УВЛАЖНЕНЫЕ ГРУНТЫ)</a:t>
            </a:r>
            <a:endParaRPr kumimoji="0" lang="ru-RU" altLang="ru-RU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EE0EC3D7-B2A7-9CBF-B4B6-B47A4B73A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1C7EF1B5-22FC-F088-09C5-77DC6438C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39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1FA4666-4528-0DC7-8682-C4C575DD0F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3728" y="0"/>
            <a:ext cx="628271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12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ADDB9E-C4DE-A2E6-A183-D323F983C7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12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26DE87-2789-B990-9B59-C0BB1D17D69E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12</a:t>
            </a:fld>
            <a:endParaRPr lang="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CEA903-821A-8F20-4061-62FEEF51FEEB}"/>
              </a:ext>
            </a:extLst>
          </p:cNvPr>
          <p:cNvSpPr txBox="1"/>
          <p:nvPr/>
        </p:nvSpPr>
        <p:spPr>
          <a:xfrm>
            <a:off x="0" y="954107"/>
            <a:ext cx="121920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AutoNum type="arabicPeriod"/>
            </a:pPr>
            <a:r>
              <a:rPr lang="ru-RU" dirty="0"/>
              <a:t>Связность как в комплексе ПИР, так и между отдельными видами работ в составе изысканий на всех этапах – от планирования до обработки и анализа результатов, в том числе: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dirty="0"/>
              <a:t>выбор и согласование параметров расчетных моделей (или даже передачу самих моделей), постоянный контроль достаточности исходных данных в процессе получения инженерно-геологической информации;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dirty="0"/>
              <a:t>анализ математических моделей, установление приоритета различных исходных данных при проведении испытаний грунтов;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dirty="0"/>
              <a:t>расчет и согласование проектного напряженно-деформированного состояния грунтового массива для всех стадий строительства от вскрытия котлованов до эксплуатационных нагрузок.</a:t>
            </a:r>
          </a:p>
          <a:p>
            <a:pPr>
              <a:spcBef>
                <a:spcPts val="600"/>
              </a:spcBef>
            </a:pPr>
            <a:r>
              <a:rPr lang="ru-RU" dirty="0"/>
              <a:t>2. Внедрение простейших расчетных схем грунтовой толщи, таких как: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/>
              <a:t>Расчет всесторонних напряжение в массиве;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/>
              <a:t>Расчет глубины сжимаемой толщи;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/>
              <a:t>Оценка суффозионной устойчивости…  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54B472-4302-71AD-837F-97B5361A62D0}"/>
              </a:ext>
            </a:extLst>
          </p:cNvPr>
          <p:cNvSpPr txBox="1"/>
          <p:nvPr/>
        </p:nvSpPr>
        <p:spPr>
          <a:xfrm>
            <a:off x="76200" y="0"/>
            <a:ext cx="121158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Требования к дальнейшей автоматизации инженерно-геологических изысканий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609260-6C6A-4AE2-5079-158C63C2D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728" y="0"/>
            <a:ext cx="628271" cy="4476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FD916A-B8B9-91E2-5322-EBBB4449C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053" y="3819525"/>
            <a:ext cx="6591946" cy="30384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3558FE-9414-5F07-E994-62CFCED56235}"/>
              </a:ext>
            </a:extLst>
          </p:cNvPr>
          <p:cNvSpPr txBox="1"/>
          <p:nvPr/>
        </p:nvSpPr>
        <p:spPr>
          <a:xfrm>
            <a:off x="4763" y="5367337"/>
            <a:ext cx="55857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dirty="0"/>
              <a:t>Подобные нововведения в будущем позволят в соответствие моделирования физического (условий проведения лабораторных и полевых испытаний) моделированию математическому при проектировании.</a:t>
            </a:r>
          </a:p>
        </p:txBody>
      </p:sp>
    </p:spTree>
    <p:extLst>
      <p:ext uri="{BB962C8B-B14F-4D97-AF65-F5344CB8AC3E}">
        <p14:creationId xmlns:p14="http://schemas.microsoft.com/office/powerpoint/2010/main" val="3792909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234BE4-6ACF-083E-E86C-13D9A9C1F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13</a:t>
            </a:fld>
            <a:endParaRPr lang="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7B80D8D-9C82-1B3A-B2F1-3A5B426D1733}"/>
              </a:ext>
            </a:extLst>
          </p:cNvPr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13</a:t>
            </a:fld>
            <a:endParaRPr lang="ru"/>
          </a:p>
        </p:txBody>
      </p:sp>
      <p:pic>
        <p:nvPicPr>
          <p:cNvPr id="6" name="Рисунок 5" descr="Изображение выглядит как снег, замерзание, зим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6CB06064-B74F-7D6D-5553-2B15901206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1381" y="738486"/>
            <a:ext cx="7293670" cy="434865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08B2674-1F22-147F-DB5F-B3B4CB6B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1382" y="5087145"/>
            <a:ext cx="7293669" cy="7636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923192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7789</TotalTime>
  <Words>598</Words>
  <Application>Microsoft Office PowerPoint</Application>
  <PresentationFormat>Широкоэкранный</PresentationFormat>
  <Paragraphs>67</Paragraphs>
  <Slides>13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Proxima Nova</vt:lpstr>
      <vt:lpstr>Times New Roman</vt:lpstr>
      <vt:lpstr>Тема Office</vt:lpstr>
      <vt:lpstr>Точечный рисунок</vt:lpstr>
      <vt:lpstr>Взаимодействие исполнителей инженерных изысканий и проектных организаций  на примере инженерно-геологических условий долины р. Ока в г. Нижний Новгород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АНО НТЦ ТЕХНОПРОГРЕСС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Контрактная система в сфере закупок товаров</dc:title>
  <dc:creator>Ромашкина Алена</dc:creator>
  <cp:lastModifiedBy>evakhaibl@gmail.com</cp:lastModifiedBy>
  <cp:revision>128</cp:revision>
  <dcterms:created xsi:type="dcterms:W3CDTF">2019-08-01T08:43:17Z</dcterms:created>
  <dcterms:modified xsi:type="dcterms:W3CDTF">2024-10-15T16:40:34Z</dcterms:modified>
</cp:coreProperties>
</file>