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E21FAF-1CF1-45E7-8FA6-93068A231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82C8D91-3CD3-48E1-B527-2CE6DAC94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FEB0D-219A-47A4-860C-5AEB551A79E9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6B5335-66AD-487C-BE5F-1F9E19541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DCBCC0D-6D32-4588-8D2C-F70380E0C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505F3-7E77-4D62-8E86-E9588600E0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55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6BA938-368E-4908-96F2-7C4ECA938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99BDB0-1484-402A-AF2C-8A8C4EA0A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170765-DEA7-499E-A511-F43805838E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FEB0D-219A-47A4-860C-5AEB551A79E9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9B59AC-2818-47F4-9DCD-0E44A0C495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1ADEFE-34FA-4553-9B0B-4B94A4AD89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505F3-7E77-4D62-8E86-E9588600E0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14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0C6D59B-D3FE-4C61-AC47-C01707BDC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5E92A7-EB6B-4B04-9782-97CFEBAD27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303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6972FE9-AE36-4FC4-9E24-BAEBC6340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Траектории напряжений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1DEE04-FF0C-4670-8851-9F47CD8642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426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C2032CB-36FA-49AC-BCF7-1D89DBC9B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Особенность расчета ограждений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7B55A9-BA4D-4C6E-A0E5-A8A7BA54CB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8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5A9FA7A-7F6A-4D98-A42D-09EE9125F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Переуплотненные грунты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612FA8-8FAC-4AE6-B185-07331D3FF8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13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5B83695-D5F6-42EB-BB4A-89A659AAC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Принцип работы упругопластических моделей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F025FB-2446-4A7F-A7C1-79C1BCDC9B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179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177E7EE-BFB1-4E1F-A33C-124F2E0C3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Исходные данные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D4E9B4-5997-4B0F-9DA3-B6D576C2933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67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1F6E028-FE50-4DD2-ABA8-B83B0E8C4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Статическое зондирование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EF99D11-CAA3-4642-96B8-461C2DCDE87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414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1E287A2-71AF-43B5-92B1-3D3D5848B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Статическое зондирование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BBDD12E-2B34-41E1-A518-387813FFEE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94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685A98B-F562-4E8B-8764-E043B42A4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Проблема использования предоставленных данных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BE488B-336E-47FB-B638-D4DFB6B2119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860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1AF9B63-963D-4155-800B-BD2EB0E6A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Опорное давление – параметр нормально уплотненного состояния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789DD5-3CF6-472C-B103-1CA8EC51E9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747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2ED8F97-2A73-4B0C-A73A-A84407097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Последовательность анализа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BD6306-7A41-4A3C-987E-D2E7BC0F15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077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EEEC9C7-9CA2-42F9-8278-FD631F761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Исторические напряжения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13FC11-E0D9-40A5-8CC2-090FFD99074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709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823F87F-6CF2-4CE8-8166-F55808EC6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Компрессионные испытания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C0288C7-F43F-4725-ADB1-068E42148D3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52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E535884-D0AA-4BF7-B0A7-44EEB5DC8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Опорное давление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2B0E00-113D-480F-8FD6-19938547D6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166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BA0CFC8-CB8B-4438-BD8F-0D238D605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Трехосные испытания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39528A-1CD2-4FB5-86D0-FD06592C89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639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DAB48F0-C3ED-4720-B351-5CD36042F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Прочность переуплотненных грунтов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D2530E-5F38-4275-A975-8E5A5B10BAD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6796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680B371-9BC7-4914-92F8-BD89E951C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Российское программное обеспечение </a:t>
            </a:r>
            <a:r>
              <a:rPr lang="en-US"/>
              <a:t>SiO 2D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D0A63C-CD52-492E-93CA-2FE6B44234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9013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F684BB8-89DC-41D1-8C08-D32A093CB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Модели грунтов в </a:t>
            </a:r>
            <a:r>
              <a:rPr lang="en-US">
                <a:latin typeface="Segoe UI Black" panose="020B0A02040204020203" pitchFamily="34" charset="0"/>
                <a:ea typeface="Segoe UI Black" panose="020B0A02040204020203" pitchFamily="34" charset="0"/>
              </a:rPr>
              <a:t>SiO 2D</a:t>
            </a:r>
            <a:endParaRPr lang="ru-RU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F9B9B9-0B1E-4055-A964-8E28FA6A2B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6806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3CCE716-4F4D-4E26-AAC7-A23F9CF72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Калибровка модели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B4A8FC-444F-4CB8-8FDA-142E8E7C37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58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400C502-7D64-425F-95DB-F644036C3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Калибровка по трехосной кривой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0F40D9-3FBB-483C-9F45-B0C98BCC7F3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0419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5F9B744-A1A5-4A5E-AEE2-94E8FECD9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2054CB-8750-46DC-BC9F-584C4D769F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1920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D8BE34F-E82B-41FC-84B6-77258C0D0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Расчеты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4A1243-47DE-45E8-8AC2-E4D1145DCC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5506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2122DF9-859D-4AD5-BBDD-F802D903B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Расчеты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ADA741E-A964-40E0-94C7-22CBA4B898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7913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D99870A-2676-4CE7-A197-3D86E280F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Результаты расчетов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F2A20D-E944-48A6-A105-36ADDBE2F1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6984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E5298BC-F472-45B6-AEB0-A991E6BF5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5F67F7-A663-4389-BD65-769CC2FED5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6192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14BB74B-9532-4253-9D42-EB257A7BA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Анкер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5B6BBA-AF6E-4462-8598-F5BEB11DD8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5925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5761BDF-E250-4E9F-B21C-8274F1517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Заключение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D1E221-DB67-4823-BA4A-02FE2BB7457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6780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46AF3E5-B065-4C08-9778-138EF502C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7DFEB1-4490-4577-A726-6E9C9D8DD0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6579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Office PowerPoint</Application>
  <PresentationFormat>Широкоэкранный</PresentationFormat>
  <Paragraphs>24</Paragraphs>
  <Slides>28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Segoe UI Black</vt:lpstr>
      <vt:lpstr>Тема Office</vt:lpstr>
      <vt:lpstr>Презентация PowerPoint</vt:lpstr>
      <vt:lpstr>Траектории напряжений</vt:lpstr>
      <vt:lpstr>Особенность расчета ограждений</vt:lpstr>
      <vt:lpstr>Переуплотненные грунты</vt:lpstr>
      <vt:lpstr>Принцип работы упругопластических моделей</vt:lpstr>
      <vt:lpstr>Исходные данные</vt:lpstr>
      <vt:lpstr>Статическое зондирование</vt:lpstr>
      <vt:lpstr>Статическое зондирование</vt:lpstr>
      <vt:lpstr>Проблема использования предоставленных данных</vt:lpstr>
      <vt:lpstr>Опорное давление – параметр нормально уплотненного состояния</vt:lpstr>
      <vt:lpstr>Последовательность анализа</vt:lpstr>
      <vt:lpstr>Исторические напряжения</vt:lpstr>
      <vt:lpstr>Компрессионные испытания</vt:lpstr>
      <vt:lpstr>Опорное давление</vt:lpstr>
      <vt:lpstr>Трехосные испытания</vt:lpstr>
      <vt:lpstr>Прочность переуплотненных грунтов</vt:lpstr>
      <vt:lpstr>Российское программное обеспечение SiO 2D</vt:lpstr>
      <vt:lpstr>Модели грунтов в SiO 2D</vt:lpstr>
      <vt:lpstr>Калибровка модели</vt:lpstr>
      <vt:lpstr>Калибровка по трехосной кривой</vt:lpstr>
      <vt:lpstr>Презентация PowerPoint</vt:lpstr>
      <vt:lpstr>Расчеты</vt:lpstr>
      <vt:lpstr>Расчеты</vt:lpstr>
      <vt:lpstr>Результаты расчетов</vt:lpstr>
      <vt:lpstr>Презентация PowerPoint</vt:lpstr>
      <vt:lpstr>Анкер</vt:lpstr>
      <vt:lpstr>Заключение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Eugeniy Fedorenko</dc:creator>
  <cp:lastModifiedBy>Eugeniy Fedorenko</cp:lastModifiedBy>
  <cp:revision>2</cp:revision>
  <dcterms:created xsi:type="dcterms:W3CDTF">2025-06-03T05:40:12Z</dcterms:created>
  <dcterms:modified xsi:type="dcterms:W3CDTF">2025-06-03T05:40:52Z</dcterms:modified>
</cp:coreProperties>
</file>