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50" r:id="rId1"/>
  </p:sldMasterIdLst>
  <p:notesMasterIdLst>
    <p:notesMasterId r:id="rId41"/>
  </p:notesMasterIdLst>
  <p:sldIdLst>
    <p:sldId id="610" r:id="rId2"/>
    <p:sldId id="716" r:id="rId3"/>
    <p:sldId id="717" r:id="rId4"/>
    <p:sldId id="727" r:id="rId5"/>
    <p:sldId id="718" r:id="rId6"/>
    <p:sldId id="719" r:id="rId7"/>
    <p:sldId id="721" r:id="rId8"/>
    <p:sldId id="720" r:id="rId9"/>
    <p:sldId id="652" r:id="rId10"/>
    <p:sldId id="740" r:id="rId11"/>
    <p:sldId id="741" r:id="rId12"/>
    <p:sldId id="742" r:id="rId13"/>
    <p:sldId id="724" r:id="rId14"/>
    <p:sldId id="733" r:id="rId15"/>
    <p:sldId id="735" r:id="rId16"/>
    <p:sldId id="734" r:id="rId17"/>
    <p:sldId id="723" r:id="rId18"/>
    <p:sldId id="726" r:id="rId19"/>
    <p:sldId id="730" r:id="rId20"/>
    <p:sldId id="729" r:id="rId21"/>
    <p:sldId id="737" r:id="rId22"/>
    <p:sldId id="731" r:id="rId23"/>
    <p:sldId id="736" r:id="rId24"/>
    <p:sldId id="732" r:id="rId25"/>
    <p:sldId id="738" r:id="rId26"/>
    <p:sldId id="739" r:id="rId27"/>
    <p:sldId id="644" r:id="rId28"/>
    <p:sldId id="714" r:id="rId29"/>
    <p:sldId id="744" r:id="rId30"/>
    <p:sldId id="743" r:id="rId31"/>
    <p:sldId id="701" r:id="rId32"/>
    <p:sldId id="713" r:id="rId33"/>
    <p:sldId id="647" r:id="rId34"/>
    <p:sldId id="671" r:id="rId35"/>
    <p:sldId id="672" r:id="rId36"/>
    <p:sldId id="673" r:id="rId37"/>
    <p:sldId id="674" r:id="rId38"/>
    <p:sldId id="598" r:id="rId39"/>
    <p:sldId id="280" r:id="rId40"/>
  </p:sldIdLst>
  <p:sldSz cx="12192000" cy="6858000"/>
  <p:notesSz cx="7099300" cy="102346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45FED122-C36B-45C1-8F78-6B98AEBFFFBD}">
          <p14:sldIdLst>
            <p14:sldId id="610"/>
            <p14:sldId id="716"/>
            <p14:sldId id="717"/>
            <p14:sldId id="727"/>
            <p14:sldId id="718"/>
            <p14:sldId id="719"/>
            <p14:sldId id="721"/>
            <p14:sldId id="720"/>
          </p14:sldIdLst>
        </p14:section>
        <p14:section name="Теория" id="{E9B35590-3C82-44C2-A139-69EEDC1AE4CF}">
          <p14:sldIdLst>
            <p14:sldId id="652"/>
            <p14:sldId id="740"/>
            <p14:sldId id="741"/>
            <p14:sldId id="742"/>
            <p14:sldId id="724"/>
            <p14:sldId id="733"/>
            <p14:sldId id="735"/>
            <p14:sldId id="734"/>
            <p14:sldId id="723"/>
            <p14:sldId id="726"/>
            <p14:sldId id="730"/>
            <p14:sldId id="729"/>
            <p14:sldId id="737"/>
            <p14:sldId id="731"/>
            <p14:sldId id="736"/>
            <p14:sldId id="732"/>
            <p14:sldId id="738"/>
            <p14:sldId id="739"/>
            <p14:sldId id="644"/>
            <p14:sldId id="714"/>
            <p14:sldId id="744"/>
            <p14:sldId id="743"/>
            <p14:sldId id="701"/>
            <p14:sldId id="713"/>
            <p14:sldId id="647"/>
            <p14:sldId id="671"/>
            <p14:sldId id="672"/>
            <p14:sldId id="673"/>
            <p14:sldId id="674"/>
          </p14:sldIdLst>
        </p14:section>
        <p14:section name="Завершение" id="{D4A9361B-E345-4E80-868E-15D1863313CD}">
          <p14:sldIdLst>
            <p14:sldId id="598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99" userDrawn="1">
          <p15:clr>
            <a:srgbClr val="A4A3A4"/>
          </p15:clr>
        </p15:guide>
        <p15:guide id="3" orient="horz" pos="459" userDrawn="1">
          <p15:clr>
            <a:srgbClr val="A4A3A4"/>
          </p15:clr>
        </p15:guide>
        <p15:guide id="5" pos="6259" userDrawn="1">
          <p15:clr>
            <a:srgbClr val="A4A3A4"/>
          </p15:clr>
        </p15:guide>
        <p15:guide id="6" pos="9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ергей Боталов" initials="СБ" lastIdx="1" clrIdx="0">
    <p:extLst>
      <p:ext uri="{19B8F6BF-5375-455C-9EA6-DF929625EA0E}">
        <p15:presenceInfo xmlns:p15="http://schemas.microsoft.com/office/powerpoint/2012/main" userId="S-1-5-21-2247596221-3695002213-592633575-11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6129"/>
    <a:srgbClr val="C55A11"/>
    <a:srgbClr val="36DA2E"/>
    <a:srgbClr val="DDCB8B"/>
    <a:srgbClr val="EFEFA3"/>
    <a:srgbClr val="4472C4"/>
    <a:srgbClr val="D63232"/>
    <a:srgbClr val="CECECE"/>
    <a:srgbClr val="4F4E4E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249" autoAdjust="0"/>
  </p:normalViewPr>
  <p:slideViewPr>
    <p:cSldViewPr>
      <p:cViewPr varScale="1">
        <p:scale>
          <a:sx n="120" d="100"/>
          <a:sy n="120" d="100"/>
        </p:scale>
        <p:origin x="120" y="258"/>
      </p:cViewPr>
      <p:guideLst>
        <p:guide orient="horz" pos="2999"/>
        <p:guide orient="horz" pos="459"/>
        <p:guide pos="6259"/>
        <p:guide pos="9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1686"/>
    </p:cViewPr>
  </p:sorterViewPr>
  <p:notesViewPr>
    <p:cSldViewPr>
      <p:cViewPr varScale="1">
        <p:scale>
          <a:sx n="78" d="100"/>
          <a:sy n="78" d="100"/>
        </p:scale>
        <p:origin x="3984" y="102"/>
      </p:cViewPr>
      <p:guideLst>
        <p:guide orient="horz" pos="3224"/>
        <p:guide pos="223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&#1053;&#1072;&#1076;&#1077;&#1078;&#1085;&#1086;&#1089;&#1090;&#1100;%20&#1069;&#1082;&#1086;&#1085;&#1086;&#1084;&#1080;&#1082;&#1072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&#1055;&#1086;&#1076;&#1073;&#1086;&#1088;%20&#1076;&#1083;&#1080;&#1085;&#1099;%20&#1079;&#1072;&#1076;&#1077;&#1083;&#1082;&#1080;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&#1055;&#1086;&#1076;&#1073;&#1086;&#1088;%20&#1076;&#1083;&#1080;&#1085;&#1099;%20&#1079;&#1072;&#1076;&#1077;&#1083;&#1082;&#108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&#1055;&#1086;&#1076;&#1073;&#1086;&#1088;%20&#1076;&#1083;&#1080;&#1085;&#1099;%20&#1079;&#1072;&#1076;&#1077;&#1083;&#1082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&#1055;&#1086;&#1076;&#1073;&#1086;&#1088;%20&#1076;&#1083;&#1080;&#1085;&#1099;%20&#1079;&#1072;&#1076;&#1077;&#1083;&#1082;&#10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&#1055;&#1086;&#1076;&#1073;&#1086;&#1088;%20&#1076;&#1083;&#1080;&#1085;&#1099;%20&#1079;&#1072;&#1076;&#1077;&#1083;&#1082;&#10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&#1055;&#1086;&#1076;&#1073;&#1086;&#1088;%20&#1076;&#1083;&#1080;&#1085;&#1099;%20&#1079;&#1072;&#1076;&#1077;&#1083;&#1082;&#108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MN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M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MN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16.83.13\fs\&#1048;&#1053;&#1046;&#1045;&#1053;&#1045;&#1056;&#1067;\&#1055;&#1088;&#1077;&#1079;&#1077;&#1085;&#1090;&#1072;&#1094;&#1080;&#1080;%20Malinin%20Group\_&#1048;&#1075;&#1086;&#1088;&#1100;\_&#1048;&#1075;&#1086;&#1088;&#1100;&#1055;&#1088;&#1086;&#1075;&#1088;&#1072;&#1084;&#1084;&#1099;\2025\12_GW8_&#1056;&#1072;&#1089;&#1095;&#1077;&#1090;%20&#1085;&#1072;%20&#1087;&#1088;&#1086;&#1095;&#1085;&#1086;&#1089;&#1090;&#1100;%20&#1086;&#1094;&#1077;&#1085;&#1082;&#1072;%20&#1088;&#1080;&#1089;&#1082;&#1086;&#1074;\&#1052;&#1072;&#1090;&#1077;&#1088;&#1080;&#1072;&#1083;\M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Надежность, %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Лист1!$A$2:$A$11</c:f>
              <c:numCache>
                <c:formatCode>General</c:formatCode>
                <c:ptCount val="10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  <c:pt idx="5">
                  <c:v>600</c:v>
                </c:pt>
                <c:pt idx="6">
                  <c:v>700</c:v>
                </c:pt>
                <c:pt idx="7">
                  <c:v>800</c:v>
                </c:pt>
                <c:pt idx="8">
                  <c:v>900</c:v>
                </c:pt>
                <c:pt idx="9">
                  <c:v>1000</c:v>
                </c:pt>
              </c:numCache>
            </c:numRef>
          </c:xVal>
          <c:yVal>
            <c:numRef>
              <c:f>Лист1!$B$2:$B$11</c:f>
              <c:numCache>
                <c:formatCode>General</c:formatCode>
                <c:ptCount val="10"/>
                <c:pt idx="0">
                  <c:v>20</c:v>
                </c:pt>
                <c:pt idx="1">
                  <c:v>55</c:v>
                </c:pt>
                <c:pt idx="2">
                  <c:v>75</c:v>
                </c:pt>
                <c:pt idx="3">
                  <c:v>85</c:v>
                </c:pt>
                <c:pt idx="4">
                  <c:v>91</c:v>
                </c:pt>
                <c:pt idx="5">
                  <c:v>95</c:v>
                </c:pt>
                <c:pt idx="6">
                  <c:v>97</c:v>
                </c:pt>
                <c:pt idx="7">
                  <c:v>98</c:v>
                </c:pt>
                <c:pt idx="8">
                  <c:v>99</c:v>
                </c:pt>
                <c:pt idx="9">
                  <c:v>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95F-48CF-BBC7-79E7ACE4F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0583152"/>
        <c:axId val="304772416"/>
      </c:scatterChart>
      <c:valAx>
        <c:axId val="530583152"/>
        <c:scaling>
          <c:orientation val="minMax"/>
          <c:max val="1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Лист1!$A$1</c:f>
              <c:strCache>
                <c:ptCount val="1"/>
                <c:pt idx="0">
                  <c:v>Затраты, руб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4772416"/>
        <c:crosses val="autoZero"/>
        <c:crossBetween val="midCat"/>
      </c:valAx>
      <c:valAx>
        <c:axId val="30477241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Лист1!$B$1</c:f>
              <c:strCache>
                <c:ptCount val="1"/>
                <c:pt idx="0">
                  <c:v>Надежность, %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05831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>
      <a:noFill/>
    </a:ln>
    <a:effectLst/>
  </c:spPr>
  <c:txPr>
    <a:bodyPr/>
    <a:lstStyle/>
    <a:p>
      <a:pPr>
        <a:defRPr sz="1600"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Лист1!$K$1</c:f>
              <c:strCache>
                <c:ptCount val="1"/>
                <c:pt idx="0">
                  <c:v>Коэф. уст. КЦПС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Лист1!$C$2:$C$11</c:f>
              <c:numCache>
                <c:formatCode>General</c:formatCode>
                <c:ptCount val="10"/>
                <c:pt idx="0">
                  <c:v>0.6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3.1</c:v>
                </c:pt>
                <c:pt idx="5">
                  <c:v>3.25</c:v>
                </c:pt>
                <c:pt idx="6">
                  <c:v>3.5</c:v>
                </c:pt>
                <c:pt idx="7">
                  <c:v>3.75</c:v>
                </c:pt>
                <c:pt idx="8">
                  <c:v>4</c:v>
                </c:pt>
                <c:pt idx="9">
                  <c:v>4.5</c:v>
                </c:pt>
              </c:numCache>
            </c:numRef>
          </c:xVal>
          <c:yVal>
            <c:numRef>
              <c:f>Лист1!$K$2:$K$15</c:f>
              <c:numCache>
                <c:formatCode>General</c:formatCode>
                <c:ptCount val="14"/>
                <c:pt idx="0">
                  <c:v>1.28</c:v>
                </c:pt>
                <c:pt idx="1">
                  <c:v>1.4370000000000001</c:v>
                </c:pt>
                <c:pt idx="2">
                  <c:v>1.8280000000000001</c:v>
                </c:pt>
                <c:pt idx="3">
                  <c:v>2.218</c:v>
                </c:pt>
                <c:pt idx="4">
                  <c:v>2.2570000000000001</c:v>
                </c:pt>
                <c:pt idx="5">
                  <c:v>2.3159999999999998</c:v>
                </c:pt>
                <c:pt idx="6">
                  <c:v>2.4140000000000001</c:v>
                </c:pt>
                <c:pt idx="7">
                  <c:v>2.5110000000000001</c:v>
                </c:pt>
                <c:pt idx="8">
                  <c:v>2.6070000000000002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874-49D8-A051-ED07C3CD4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2820080"/>
        <c:axId val="293081520"/>
      </c:scatterChart>
      <c:valAx>
        <c:axId val="522820080"/>
        <c:scaling>
          <c:orientation val="minMax"/>
          <c:max val="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strRef>
              <c:f>Лист1!$C$1</c:f>
              <c:strCache>
                <c:ptCount val="1"/>
                <c:pt idx="0">
                  <c:v>Длина заделки, м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3081520"/>
        <c:crosses val="autoZero"/>
        <c:crossBetween val="midCat"/>
        <c:majorUnit val="1"/>
        <c:minorUnit val="0.5"/>
      </c:valAx>
      <c:valAx>
        <c:axId val="2930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Лист1!$K$1</c:f>
              <c:strCache>
                <c:ptCount val="1"/>
                <c:pt idx="0">
                  <c:v>Коэф. уст. КЦПС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820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2400"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6849874601933026"/>
          <c:y val="0.18594727217135576"/>
          <c:w val="0.79110074989552892"/>
          <c:h val="0.56108403686873543"/>
        </c:manualLayout>
      </c:layout>
      <c:scatterChart>
        <c:scatterStyle val="lineMarker"/>
        <c:varyColors val="0"/>
        <c:ser>
          <c:idx val="0"/>
          <c:order val="0"/>
          <c:tx>
            <c:strRef>
              <c:f>Лист1!$H$1</c:f>
              <c:strCache>
                <c:ptCount val="1"/>
                <c:pt idx="0">
                  <c:v>Кзаделки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Лист1!$C$5:$C$14</c:f>
              <c:numCache>
                <c:formatCode>General</c:formatCode>
                <c:ptCount val="10"/>
                <c:pt idx="0">
                  <c:v>3</c:v>
                </c:pt>
                <c:pt idx="1">
                  <c:v>3.1</c:v>
                </c:pt>
                <c:pt idx="2">
                  <c:v>3.25</c:v>
                </c:pt>
                <c:pt idx="3">
                  <c:v>3.5</c:v>
                </c:pt>
                <c:pt idx="4">
                  <c:v>3.75</c:v>
                </c:pt>
                <c:pt idx="5">
                  <c:v>4</c:v>
                </c:pt>
                <c:pt idx="6">
                  <c:v>4.5</c:v>
                </c:pt>
                <c:pt idx="7">
                  <c:v>5</c:v>
                </c:pt>
                <c:pt idx="8">
                  <c:v>5.5</c:v>
                </c:pt>
                <c:pt idx="9">
                  <c:v>6</c:v>
                </c:pt>
              </c:numCache>
            </c:numRef>
          </c:xVal>
          <c:yVal>
            <c:numRef>
              <c:f>Лист1!$H$5:$H$18</c:f>
              <c:numCache>
                <c:formatCode>General</c:formatCode>
                <c:ptCount val="14"/>
                <c:pt idx="0">
                  <c:v>1.1299999999999999</c:v>
                </c:pt>
                <c:pt idx="1">
                  <c:v>1.21</c:v>
                </c:pt>
                <c:pt idx="2">
                  <c:v>1.34</c:v>
                </c:pt>
                <c:pt idx="3">
                  <c:v>1.58</c:v>
                </c:pt>
                <c:pt idx="4">
                  <c:v>1.97</c:v>
                </c:pt>
                <c:pt idx="5">
                  <c:v>2.4</c:v>
                </c:pt>
                <c:pt idx="6">
                  <c:v>3.53</c:v>
                </c:pt>
                <c:pt idx="7">
                  <c:v>5.19</c:v>
                </c:pt>
                <c:pt idx="8">
                  <c:v>5.93</c:v>
                </c:pt>
                <c:pt idx="9">
                  <c:v>6.65</c:v>
                </c:pt>
                <c:pt idx="10">
                  <c:v>8.06</c:v>
                </c:pt>
                <c:pt idx="11">
                  <c:v>9.49</c:v>
                </c:pt>
                <c:pt idx="12">
                  <c:v>10.94</c:v>
                </c:pt>
                <c:pt idx="13">
                  <c:v>12.37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0AD-44AB-8499-F0E0C6A54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2820080"/>
        <c:axId val="293081520"/>
      </c:scatterChart>
      <c:valAx>
        <c:axId val="522820080"/>
        <c:scaling>
          <c:orientation val="minMax"/>
          <c:max val="6"/>
          <c:min val="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Лист1!$C$1</c:f>
              <c:strCache>
                <c:ptCount val="1"/>
                <c:pt idx="0">
                  <c:v>Длина заделки, м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3081520"/>
        <c:crosses val="autoZero"/>
        <c:crossBetween val="midCat"/>
        <c:majorUnit val="1"/>
      </c:valAx>
      <c:valAx>
        <c:axId val="2930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Лист1!$H$1</c:f>
              <c:strCache>
                <c:ptCount val="1"/>
                <c:pt idx="0">
                  <c:v>Кзаделки 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820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Лист1!$E$1</c:f>
              <c:strCache>
                <c:ptCount val="1"/>
                <c:pt idx="0">
                  <c:v>Перемещения, мм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Лист1!$C$5:$C$14</c:f>
              <c:numCache>
                <c:formatCode>General</c:formatCode>
                <c:ptCount val="10"/>
                <c:pt idx="0">
                  <c:v>3</c:v>
                </c:pt>
                <c:pt idx="1">
                  <c:v>3.1</c:v>
                </c:pt>
                <c:pt idx="2">
                  <c:v>3.25</c:v>
                </c:pt>
                <c:pt idx="3">
                  <c:v>3.5</c:v>
                </c:pt>
                <c:pt idx="4">
                  <c:v>3.75</c:v>
                </c:pt>
                <c:pt idx="5">
                  <c:v>4</c:v>
                </c:pt>
                <c:pt idx="6">
                  <c:v>4.5</c:v>
                </c:pt>
                <c:pt idx="7">
                  <c:v>5</c:v>
                </c:pt>
                <c:pt idx="8">
                  <c:v>5.5</c:v>
                </c:pt>
                <c:pt idx="9">
                  <c:v>6</c:v>
                </c:pt>
              </c:numCache>
            </c:numRef>
          </c:xVal>
          <c:yVal>
            <c:numRef>
              <c:f>Лист1!$E$5:$E$18</c:f>
              <c:numCache>
                <c:formatCode>General</c:formatCode>
                <c:ptCount val="14"/>
                <c:pt idx="0">
                  <c:v>72.900000000000006</c:v>
                </c:pt>
                <c:pt idx="1">
                  <c:v>46.8</c:v>
                </c:pt>
                <c:pt idx="2">
                  <c:v>30.2</c:v>
                </c:pt>
                <c:pt idx="3">
                  <c:v>19.3</c:v>
                </c:pt>
                <c:pt idx="4">
                  <c:v>14.8</c:v>
                </c:pt>
                <c:pt idx="5">
                  <c:v>12.6</c:v>
                </c:pt>
                <c:pt idx="6">
                  <c:v>10.9</c:v>
                </c:pt>
                <c:pt idx="7">
                  <c:v>10.199999999999999</c:v>
                </c:pt>
                <c:pt idx="8">
                  <c:v>10</c:v>
                </c:pt>
                <c:pt idx="9">
                  <c:v>9.9</c:v>
                </c:pt>
                <c:pt idx="10">
                  <c:v>9.9</c:v>
                </c:pt>
                <c:pt idx="11">
                  <c:v>9.9</c:v>
                </c:pt>
                <c:pt idx="12">
                  <c:v>9.9</c:v>
                </c:pt>
                <c:pt idx="13">
                  <c:v>9.9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AC4-4532-872B-0500F1DE1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2820080"/>
        <c:axId val="293081520"/>
      </c:scatterChart>
      <c:valAx>
        <c:axId val="522820080"/>
        <c:scaling>
          <c:orientation val="minMax"/>
          <c:max val="6"/>
          <c:min val="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Лист1!$C$1</c:f>
              <c:strCache>
                <c:ptCount val="1"/>
                <c:pt idx="0">
                  <c:v>Длина заделки, м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3081520"/>
        <c:crosses val="autoZero"/>
        <c:crossBetween val="midCat"/>
        <c:majorUnit val="1"/>
      </c:valAx>
      <c:valAx>
        <c:axId val="2930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Лист1!$E$1</c:f>
              <c:strCache>
                <c:ptCount val="1"/>
                <c:pt idx="0">
                  <c:v>Перемещения, мм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820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6849874601933026"/>
          <c:y val="0.18594727217135576"/>
          <c:w val="0.79110074989552892"/>
          <c:h val="0.56108403686873543"/>
        </c:manualLayout>
      </c:layout>
      <c:scatterChart>
        <c:scatterStyle val="lineMarker"/>
        <c:varyColors val="0"/>
        <c:ser>
          <c:idx val="0"/>
          <c:order val="0"/>
          <c:tx>
            <c:strRef>
              <c:f>Лист1!$H$1</c:f>
              <c:strCache>
                <c:ptCount val="1"/>
                <c:pt idx="0">
                  <c:v>Кзаделки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Лист1!$C$5:$C$14</c:f>
              <c:numCache>
                <c:formatCode>General</c:formatCode>
                <c:ptCount val="10"/>
                <c:pt idx="0">
                  <c:v>3</c:v>
                </c:pt>
                <c:pt idx="1">
                  <c:v>3.1</c:v>
                </c:pt>
                <c:pt idx="2">
                  <c:v>3.25</c:v>
                </c:pt>
                <c:pt idx="3">
                  <c:v>3.5</c:v>
                </c:pt>
                <c:pt idx="4">
                  <c:v>3.75</c:v>
                </c:pt>
                <c:pt idx="5">
                  <c:v>4</c:v>
                </c:pt>
                <c:pt idx="6">
                  <c:v>4.5</c:v>
                </c:pt>
                <c:pt idx="7">
                  <c:v>5</c:v>
                </c:pt>
                <c:pt idx="8">
                  <c:v>5.5</c:v>
                </c:pt>
                <c:pt idx="9">
                  <c:v>6</c:v>
                </c:pt>
              </c:numCache>
            </c:numRef>
          </c:xVal>
          <c:yVal>
            <c:numRef>
              <c:f>Лист1!$H$5:$H$18</c:f>
              <c:numCache>
                <c:formatCode>General</c:formatCode>
                <c:ptCount val="14"/>
                <c:pt idx="0">
                  <c:v>1.1299999999999999</c:v>
                </c:pt>
                <c:pt idx="1">
                  <c:v>1.21</c:v>
                </c:pt>
                <c:pt idx="2">
                  <c:v>1.34</c:v>
                </c:pt>
                <c:pt idx="3">
                  <c:v>1.58</c:v>
                </c:pt>
                <c:pt idx="4">
                  <c:v>1.97</c:v>
                </c:pt>
                <c:pt idx="5">
                  <c:v>2.4</c:v>
                </c:pt>
                <c:pt idx="6">
                  <c:v>3.53</c:v>
                </c:pt>
                <c:pt idx="7">
                  <c:v>5.19</c:v>
                </c:pt>
                <c:pt idx="8">
                  <c:v>5.93</c:v>
                </c:pt>
                <c:pt idx="9">
                  <c:v>6.65</c:v>
                </c:pt>
                <c:pt idx="10">
                  <c:v>8.06</c:v>
                </c:pt>
                <c:pt idx="11">
                  <c:v>9.49</c:v>
                </c:pt>
                <c:pt idx="12">
                  <c:v>10.94</c:v>
                </c:pt>
                <c:pt idx="13">
                  <c:v>12.37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0AD-44AB-8499-F0E0C6A54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2820080"/>
        <c:axId val="293081520"/>
      </c:scatterChart>
      <c:valAx>
        <c:axId val="522820080"/>
        <c:scaling>
          <c:orientation val="minMax"/>
          <c:max val="6"/>
          <c:min val="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strRef>
              <c:f>Лист1!$C$1</c:f>
              <c:strCache>
                <c:ptCount val="1"/>
                <c:pt idx="0">
                  <c:v>Длина заделки, м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3081520"/>
        <c:crosses val="autoZero"/>
        <c:crossBetween val="midCat"/>
        <c:majorUnit val="1"/>
        <c:minorUnit val="0.5"/>
      </c:valAx>
      <c:valAx>
        <c:axId val="2930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Лист1!$H$1</c:f>
              <c:strCache>
                <c:ptCount val="1"/>
                <c:pt idx="0">
                  <c:v>Кзаделки 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820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Лист1!$E$1</c:f>
              <c:strCache>
                <c:ptCount val="1"/>
                <c:pt idx="0">
                  <c:v>Перемещения, мм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Лист1!$C$5:$C$14</c:f>
              <c:numCache>
                <c:formatCode>General</c:formatCode>
                <c:ptCount val="10"/>
                <c:pt idx="0">
                  <c:v>3</c:v>
                </c:pt>
                <c:pt idx="1">
                  <c:v>3.1</c:v>
                </c:pt>
                <c:pt idx="2">
                  <c:v>3.25</c:v>
                </c:pt>
                <c:pt idx="3">
                  <c:v>3.5</c:v>
                </c:pt>
                <c:pt idx="4">
                  <c:v>3.75</c:v>
                </c:pt>
                <c:pt idx="5">
                  <c:v>4</c:v>
                </c:pt>
                <c:pt idx="6">
                  <c:v>4.5</c:v>
                </c:pt>
                <c:pt idx="7">
                  <c:v>5</c:v>
                </c:pt>
                <c:pt idx="8">
                  <c:v>5.5</c:v>
                </c:pt>
                <c:pt idx="9">
                  <c:v>6</c:v>
                </c:pt>
              </c:numCache>
            </c:numRef>
          </c:xVal>
          <c:yVal>
            <c:numRef>
              <c:f>Лист1!$E$5:$E$18</c:f>
              <c:numCache>
                <c:formatCode>General</c:formatCode>
                <c:ptCount val="14"/>
                <c:pt idx="0">
                  <c:v>72.900000000000006</c:v>
                </c:pt>
                <c:pt idx="1">
                  <c:v>46.8</c:v>
                </c:pt>
                <c:pt idx="2">
                  <c:v>30.2</c:v>
                </c:pt>
                <c:pt idx="3">
                  <c:v>19.3</c:v>
                </c:pt>
                <c:pt idx="4">
                  <c:v>14.8</c:v>
                </c:pt>
                <c:pt idx="5">
                  <c:v>12.6</c:v>
                </c:pt>
                <c:pt idx="6">
                  <c:v>10.9</c:v>
                </c:pt>
                <c:pt idx="7">
                  <c:v>10.199999999999999</c:v>
                </c:pt>
                <c:pt idx="8">
                  <c:v>10</c:v>
                </c:pt>
                <c:pt idx="9">
                  <c:v>9.9</c:v>
                </c:pt>
                <c:pt idx="10">
                  <c:v>9.9</c:v>
                </c:pt>
                <c:pt idx="11">
                  <c:v>9.9</c:v>
                </c:pt>
                <c:pt idx="12">
                  <c:v>9.9</c:v>
                </c:pt>
                <c:pt idx="13">
                  <c:v>9.9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AC4-4532-872B-0500F1DE1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2820080"/>
        <c:axId val="293081520"/>
      </c:scatterChart>
      <c:valAx>
        <c:axId val="522820080"/>
        <c:scaling>
          <c:orientation val="minMax"/>
          <c:max val="6"/>
          <c:min val="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strRef>
              <c:f>Лист1!$C$1</c:f>
              <c:strCache>
                <c:ptCount val="1"/>
                <c:pt idx="0">
                  <c:v>Длина заделки, м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3081520"/>
        <c:crosses val="autoZero"/>
        <c:crossBetween val="midCat"/>
        <c:majorUnit val="1"/>
        <c:minorUnit val="0.5"/>
      </c:valAx>
      <c:valAx>
        <c:axId val="2930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Лист1!$E$1</c:f>
              <c:strCache>
                <c:ptCount val="1"/>
                <c:pt idx="0">
                  <c:v>Перемещения, мм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820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Лист1!$I$1</c:f>
              <c:strCache>
                <c:ptCount val="1"/>
                <c:pt idx="0">
                  <c:v>Производная u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Лист1!$C$6:$C$14</c:f>
              <c:numCache>
                <c:formatCode>General</c:formatCode>
                <c:ptCount val="9"/>
                <c:pt idx="0">
                  <c:v>3.1</c:v>
                </c:pt>
                <c:pt idx="1">
                  <c:v>3.25</c:v>
                </c:pt>
                <c:pt idx="2">
                  <c:v>3.5</c:v>
                </c:pt>
                <c:pt idx="3">
                  <c:v>3.75</c:v>
                </c:pt>
                <c:pt idx="4">
                  <c:v>4</c:v>
                </c:pt>
                <c:pt idx="5">
                  <c:v>4.5</c:v>
                </c:pt>
                <c:pt idx="6">
                  <c:v>5</c:v>
                </c:pt>
                <c:pt idx="7">
                  <c:v>5.5</c:v>
                </c:pt>
                <c:pt idx="8">
                  <c:v>6</c:v>
                </c:pt>
              </c:numCache>
            </c:numRef>
          </c:xVal>
          <c:yVal>
            <c:numRef>
              <c:f>Лист1!$I$6:$I$18</c:f>
              <c:numCache>
                <c:formatCode>General</c:formatCode>
                <c:ptCount val="13"/>
                <c:pt idx="0">
                  <c:v>260.99999999999983</c:v>
                </c:pt>
                <c:pt idx="1">
                  <c:v>110.66666666666671</c:v>
                </c:pt>
                <c:pt idx="2">
                  <c:v>43.599999999999994</c:v>
                </c:pt>
                <c:pt idx="3">
                  <c:v>18</c:v>
                </c:pt>
                <c:pt idx="4">
                  <c:v>8.8000000000000043</c:v>
                </c:pt>
                <c:pt idx="5">
                  <c:v>3.3999999999999986</c:v>
                </c:pt>
                <c:pt idx="6">
                  <c:v>1.4000000000000021</c:v>
                </c:pt>
                <c:pt idx="7">
                  <c:v>0.39999999999999858</c:v>
                </c:pt>
                <c:pt idx="8">
                  <c:v>0.19999999999999929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9FB-452A-9DEE-5101A5C41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2820080"/>
        <c:axId val="293081520"/>
      </c:scatterChart>
      <c:valAx>
        <c:axId val="522820080"/>
        <c:scaling>
          <c:orientation val="minMax"/>
          <c:max val="6"/>
          <c:min val="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strRef>
              <c:f>Лист1!$C$1</c:f>
              <c:strCache>
                <c:ptCount val="1"/>
                <c:pt idx="0">
                  <c:v>Длина заделки, м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3081520"/>
        <c:crosses val="autoZero"/>
        <c:crossBetween val="midCat"/>
        <c:majorUnit val="1"/>
        <c:minorUnit val="0.5"/>
      </c:valAx>
      <c:valAx>
        <c:axId val="2930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Лист1!$E$1</c:f>
              <c:strCache>
                <c:ptCount val="1"/>
                <c:pt idx="0">
                  <c:v>Перемещения, мм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2820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'Труба 219x6 300'!$B$1</c:f>
              <c:strCache>
                <c:ptCount val="1"/>
                <c:pt idx="0">
                  <c:v>Q=0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'Труба 219x6 300'!$A$4:$A$300</c:f>
              <c:numCache>
                <c:formatCode>General</c:formatCode>
                <c:ptCount val="297"/>
                <c:pt idx="0">
                  <c:v>-2600</c:v>
                </c:pt>
                <c:pt idx="1">
                  <c:v>-2550</c:v>
                </c:pt>
                <c:pt idx="2">
                  <c:v>-2500</c:v>
                </c:pt>
                <c:pt idx="3">
                  <c:v>-2450</c:v>
                </c:pt>
                <c:pt idx="4">
                  <c:v>-2400</c:v>
                </c:pt>
                <c:pt idx="5">
                  <c:v>-2350</c:v>
                </c:pt>
                <c:pt idx="6">
                  <c:v>-2300</c:v>
                </c:pt>
                <c:pt idx="7">
                  <c:v>-2250</c:v>
                </c:pt>
                <c:pt idx="8">
                  <c:v>-2200</c:v>
                </c:pt>
                <c:pt idx="9">
                  <c:v>-2150</c:v>
                </c:pt>
                <c:pt idx="10">
                  <c:v>-2100</c:v>
                </c:pt>
                <c:pt idx="11">
                  <c:v>-2050</c:v>
                </c:pt>
                <c:pt idx="12">
                  <c:v>-2000</c:v>
                </c:pt>
                <c:pt idx="13">
                  <c:v>-1950</c:v>
                </c:pt>
                <c:pt idx="14">
                  <c:v>-1900</c:v>
                </c:pt>
                <c:pt idx="15">
                  <c:v>-1850</c:v>
                </c:pt>
                <c:pt idx="16">
                  <c:v>-1800</c:v>
                </c:pt>
                <c:pt idx="17">
                  <c:v>-1750</c:v>
                </c:pt>
                <c:pt idx="18">
                  <c:v>-1700</c:v>
                </c:pt>
                <c:pt idx="19">
                  <c:v>-1650</c:v>
                </c:pt>
                <c:pt idx="20">
                  <c:v>-1600</c:v>
                </c:pt>
                <c:pt idx="21">
                  <c:v>-1550</c:v>
                </c:pt>
                <c:pt idx="22">
                  <c:v>-1500</c:v>
                </c:pt>
                <c:pt idx="23">
                  <c:v>-1450</c:v>
                </c:pt>
                <c:pt idx="24">
                  <c:v>-1400</c:v>
                </c:pt>
                <c:pt idx="25">
                  <c:v>-1350</c:v>
                </c:pt>
                <c:pt idx="26">
                  <c:v>-1300</c:v>
                </c:pt>
                <c:pt idx="27">
                  <c:v>-1250</c:v>
                </c:pt>
                <c:pt idx="28">
                  <c:v>-1200</c:v>
                </c:pt>
                <c:pt idx="29">
                  <c:v>-1150</c:v>
                </c:pt>
                <c:pt idx="30">
                  <c:v>-1100</c:v>
                </c:pt>
                <c:pt idx="31">
                  <c:v>-1050</c:v>
                </c:pt>
                <c:pt idx="32">
                  <c:v>-1000</c:v>
                </c:pt>
                <c:pt idx="33">
                  <c:v>-950</c:v>
                </c:pt>
                <c:pt idx="34">
                  <c:v>-900</c:v>
                </c:pt>
                <c:pt idx="35">
                  <c:v>-850</c:v>
                </c:pt>
                <c:pt idx="36">
                  <c:v>-800</c:v>
                </c:pt>
                <c:pt idx="37">
                  <c:v>-750</c:v>
                </c:pt>
                <c:pt idx="38">
                  <c:v>-700</c:v>
                </c:pt>
                <c:pt idx="39">
                  <c:v>-650</c:v>
                </c:pt>
                <c:pt idx="40">
                  <c:v>-600</c:v>
                </c:pt>
                <c:pt idx="41">
                  <c:v>-550</c:v>
                </c:pt>
                <c:pt idx="42">
                  <c:v>-500</c:v>
                </c:pt>
                <c:pt idx="43">
                  <c:v>-450</c:v>
                </c:pt>
                <c:pt idx="44">
                  <c:v>-400</c:v>
                </c:pt>
                <c:pt idx="45">
                  <c:v>-350</c:v>
                </c:pt>
                <c:pt idx="46">
                  <c:v>-300</c:v>
                </c:pt>
                <c:pt idx="47">
                  <c:v>-250</c:v>
                </c:pt>
                <c:pt idx="48">
                  <c:v>-200</c:v>
                </c:pt>
                <c:pt idx="49">
                  <c:v>-150</c:v>
                </c:pt>
                <c:pt idx="50">
                  <c:v>-100</c:v>
                </c:pt>
                <c:pt idx="51">
                  <c:v>-50</c:v>
                </c:pt>
                <c:pt idx="52">
                  <c:v>0</c:v>
                </c:pt>
                <c:pt idx="53">
                  <c:v>50</c:v>
                </c:pt>
                <c:pt idx="54">
                  <c:v>100</c:v>
                </c:pt>
                <c:pt idx="55">
                  <c:v>150</c:v>
                </c:pt>
                <c:pt idx="56">
                  <c:v>200</c:v>
                </c:pt>
                <c:pt idx="57">
                  <c:v>250</c:v>
                </c:pt>
                <c:pt idx="58">
                  <c:v>300</c:v>
                </c:pt>
                <c:pt idx="59">
                  <c:v>350</c:v>
                </c:pt>
                <c:pt idx="60">
                  <c:v>400</c:v>
                </c:pt>
                <c:pt idx="61">
                  <c:v>450</c:v>
                </c:pt>
                <c:pt idx="62">
                  <c:v>500</c:v>
                </c:pt>
                <c:pt idx="63">
                  <c:v>550</c:v>
                </c:pt>
                <c:pt idx="64">
                  <c:v>600</c:v>
                </c:pt>
                <c:pt idx="65">
                  <c:v>650</c:v>
                </c:pt>
                <c:pt idx="66">
                  <c:v>700</c:v>
                </c:pt>
                <c:pt idx="67">
                  <c:v>750</c:v>
                </c:pt>
                <c:pt idx="68">
                  <c:v>800</c:v>
                </c:pt>
                <c:pt idx="69">
                  <c:v>850</c:v>
                </c:pt>
                <c:pt idx="70">
                  <c:v>900</c:v>
                </c:pt>
                <c:pt idx="71">
                  <c:v>950</c:v>
                </c:pt>
                <c:pt idx="72">
                  <c:v>1000</c:v>
                </c:pt>
                <c:pt idx="73">
                  <c:v>1050</c:v>
                </c:pt>
                <c:pt idx="74">
                  <c:v>1100</c:v>
                </c:pt>
                <c:pt idx="75">
                  <c:v>1150</c:v>
                </c:pt>
                <c:pt idx="76">
                  <c:v>1200</c:v>
                </c:pt>
                <c:pt idx="77">
                  <c:v>1250</c:v>
                </c:pt>
                <c:pt idx="78">
                  <c:v>1300</c:v>
                </c:pt>
                <c:pt idx="79">
                  <c:v>1350</c:v>
                </c:pt>
                <c:pt idx="80">
                  <c:v>1400</c:v>
                </c:pt>
                <c:pt idx="81">
                  <c:v>1450</c:v>
                </c:pt>
                <c:pt idx="82">
                  <c:v>1500</c:v>
                </c:pt>
                <c:pt idx="83">
                  <c:v>1550</c:v>
                </c:pt>
                <c:pt idx="84">
                  <c:v>1600</c:v>
                </c:pt>
                <c:pt idx="85">
                  <c:v>1650</c:v>
                </c:pt>
                <c:pt idx="86">
                  <c:v>1700</c:v>
                </c:pt>
                <c:pt idx="87">
                  <c:v>1750</c:v>
                </c:pt>
                <c:pt idx="88">
                  <c:v>1800</c:v>
                </c:pt>
                <c:pt idx="89">
                  <c:v>1850</c:v>
                </c:pt>
                <c:pt idx="90">
                  <c:v>1900</c:v>
                </c:pt>
                <c:pt idx="91">
                  <c:v>1950</c:v>
                </c:pt>
                <c:pt idx="92">
                  <c:v>2000</c:v>
                </c:pt>
                <c:pt idx="93">
                  <c:v>2050</c:v>
                </c:pt>
                <c:pt idx="94">
                  <c:v>2100</c:v>
                </c:pt>
                <c:pt idx="95">
                  <c:v>2150</c:v>
                </c:pt>
                <c:pt idx="96">
                  <c:v>2200</c:v>
                </c:pt>
                <c:pt idx="97">
                  <c:v>2250</c:v>
                </c:pt>
                <c:pt idx="98">
                  <c:v>2300</c:v>
                </c:pt>
                <c:pt idx="99">
                  <c:v>2350</c:v>
                </c:pt>
                <c:pt idx="100">
                  <c:v>2400</c:v>
                </c:pt>
                <c:pt idx="101">
                  <c:v>2450</c:v>
                </c:pt>
                <c:pt idx="102">
                  <c:v>2500</c:v>
                </c:pt>
                <c:pt idx="103">
                  <c:v>2550</c:v>
                </c:pt>
                <c:pt idx="104">
                  <c:v>2600</c:v>
                </c:pt>
                <c:pt idx="105">
                  <c:v>2600</c:v>
                </c:pt>
                <c:pt idx="106">
                  <c:v>2550</c:v>
                </c:pt>
                <c:pt idx="107">
                  <c:v>2500</c:v>
                </c:pt>
                <c:pt idx="108">
                  <c:v>2450</c:v>
                </c:pt>
                <c:pt idx="109">
                  <c:v>2400</c:v>
                </c:pt>
                <c:pt idx="110">
                  <c:v>2350</c:v>
                </c:pt>
                <c:pt idx="111">
                  <c:v>2300</c:v>
                </c:pt>
                <c:pt idx="112">
                  <c:v>2250</c:v>
                </c:pt>
                <c:pt idx="113">
                  <c:v>2200</c:v>
                </c:pt>
                <c:pt idx="114">
                  <c:v>2150</c:v>
                </c:pt>
                <c:pt idx="115">
                  <c:v>2100</c:v>
                </c:pt>
                <c:pt idx="116">
                  <c:v>2050</c:v>
                </c:pt>
                <c:pt idx="117">
                  <c:v>2000</c:v>
                </c:pt>
                <c:pt idx="118">
                  <c:v>1950</c:v>
                </c:pt>
                <c:pt idx="119">
                  <c:v>1900</c:v>
                </c:pt>
                <c:pt idx="120">
                  <c:v>1850</c:v>
                </c:pt>
                <c:pt idx="121">
                  <c:v>1800</c:v>
                </c:pt>
                <c:pt idx="122">
                  <c:v>1750</c:v>
                </c:pt>
                <c:pt idx="123">
                  <c:v>1700</c:v>
                </c:pt>
                <c:pt idx="124">
                  <c:v>1650</c:v>
                </c:pt>
                <c:pt idx="125">
                  <c:v>1600</c:v>
                </c:pt>
                <c:pt idx="126">
                  <c:v>1550</c:v>
                </c:pt>
                <c:pt idx="127">
                  <c:v>1500</c:v>
                </c:pt>
                <c:pt idx="128">
                  <c:v>1450</c:v>
                </c:pt>
                <c:pt idx="129">
                  <c:v>1400</c:v>
                </c:pt>
                <c:pt idx="130">
                  <c:v>1350</c:v>
                </c:pt>
                <c:pt idx="131">
                  <c:v>1300</c:v>
                </c:pt>
                <c:pt idx="132">
                  <c:v>1250</c:v>
                </c:pt>
                <c:pt idx="133">
                  <c:v>1200</c:v>
                </c:pt>
                <c:pt idx="134">
                  <c:v>1150</c:v>
                </c:pt>
                <c:pt idx="135">
                  <c:v>1100</c:v>
                </c:pt>
                <c:pt idx="136">
                  <c:v>1050</c:v>
                </c:pt>
                <c:pt idx="137">
                  <c:v>1000</c:v>
                </c:pt>
                <c:pt idx="138">
                  <c:v>950</c:v>
                </c:pt>
                <c:pt idx="139">
                  <c:v>900</c:v>
                </c:pt>
                <c:pt idx="140">
                  <c:v>850</c:v>
                </c:pt>
                <c:pt idx="141">
                  <c:v>800</c:v>
                </c:pt>
                <c:pt idx="142">
                  <c:v>750</c:v>
                </c:pt>
                <c:pt idx="143">
                  <c:v>700</c:v>
                </c:pt>
                <c:pt idx="144">
                  <c:v>650</c:v>
                </c:pt>
                <c:pt idx="145">
                  <c:v>600</c:v>
                </c:pt>
                <c:pt idx="146">
                  <c:v>550</c:v>
                </c:pt>
                <c:pt idx="147">
                  <c:v>500</c:v>
                </c:pt>
                <c:pt idx="148">
                  <c:v>450</c:v>
                </c:pt>
                <c:pt idx="149">
                  <c:v>400</c:v>
                </c:pt>
                <c:pt idx="150">
                  <c:v>350</c:v>
                </c:pt>
                <c:pt idx="151">
                  <c:v>300</c:v>
                </c:pt>
                <c:pt idx="152">
                  <c:v>250</c:v>
                </c:pt>
                <c:pt idx="153">
                  <c:v>200</c:v>
                </c:pt>
                <c:pt idx="154">
                  <c:v>150</c:v>
                </c:pt>
                <c:pt idx="155">
                  <c:v>100</c:v>
                </c:pt>
                <c:pt idx="156">
                  <c:v>50</c:v>
                </c:pt>
                <c:pt idx="157">
                  <c:v>0</c:v>
                </c:pt>
                <c:pt idx="158">
                  <c:v>-50</c:v>
                </c:pt>
                <c:pt idx="159">
                  <c:v>-100</c:v>
                </c:pt>
                <c:pt idx="160">
                  <c:v>-150</c:v>
                </c:pt>
                <c:pt idx="161">
                  <c:v>-200</c:v>
                </c:pt>
                <c:pt idx="162">
                  <c:v>-250</c:v>
                </c:pt>
                <c:pt idx="163">
                  <c:v>-300</c:v>
                </c:pt>
                <c:pt idx="164">
                  <c:v>-350</c:v>
                </c:pt>
                <c:pt idx="165">
                  <c:v>-400</c:v>
                </c:pt>
                <c:pt idx="166">
                  <c:v>-450</c:v>
                </c:pt>
                <c:pt idx="167">
                  <c:v>-500</c:v>
                </c:pt>
                <c:pt idx="168">
                  <c:v>-550</c:v>
                </c:pt>
                <c:pt idx="169">
                  <c:v>-600</c:v>
                </c:pt>
                <c:pt idx="170">
                  <c:v>-650</c:v>
                </c:pt>
                <c:pt idx="171">
                  <c:v>-700</c:v>
                </c:pt>
                <c:pt idx="172">
                  <c:v>-750</c:v>
                </c:pt>
                <c:pt idx="173">
                  <c:v>-800</c:v>
                </c:pt>
                <c:pt idx="174">
                  <c:v>-850</c:v>
                </c:pt>
                <c:pt idx="175">
                  <c:v>-900</c:v>
                </c:pt>
                <c:pt idx="176">
                  <c:v>-950</c:v>
                </c:pt>
                <c:pt idx="177">
                  <c:v>-1000</c:v>
                </c:pt>
                <c:pt idx="178">
                  <c:v>-1050</c:v>
                </c:pt>
                <c:pt idx="179">
                  <c:v>-1100</c:v>
                </c:pt>
                <c:pt idx="180">
                  <c:v>-1150</c:v>
                </c:pt>
                <c:pt idx="181">
                  <c:v>-1200</c:v>
                </c:pt>
                <c:pt idx="182">
                  <c:v>-1250</c:v>
                </c:pt>
                <c:pt idx="183">
                  <c:v>-1300</c:v>
                </c:pt>
                <c:pt idx="184">
                  <c:v>-1350</c:v>
                </c:pt>
                <c:pt idx="185">
                  <c:v>-1400</c:v>
                </c:pt>
                <c:pt idx="186">
                  <c:v>-1450</c:v>
                </c:pt>
                <c:pt idx="187">
                  <c:v>-1500</c:v>
                </c:pt>
                <c:pt idx="188">
                  <c:v>-1550</c:v>
                </c:pt>
                <c:pt idx="189">
                  <c:v>-1600</c:v>
                </c:pt>
                <c:pt idx="190">
                  <c:v>-1650</c:v>
                </c:pt>
                <c:pt idx="191">
                  <c:v>-1700</c:v>
                </c:pt>
                <c:pt idx="192">
                  <c:v>-1750</c:v>
                </c:pt>
                <c:pt idx="193">
                  <c:v>-1800</c:v>
                </c:pt>
                <c:pt idx="194">
                  <c:v>-1850</c:v>
                </c:pt>
                <c:pt idx="195">
                  <c:v>-1900</c:v>
                </c:pt>
                <c:pt idx="196">
                  <c:v>-1950</c:v>
                </c:pt>
                <c:pt idx="197">
                  <c:v>-2000</c:v>
                </c:pt>
                <c:pt idx="198">
                  <c:v>-2050</c:v>
                </c:pt>
                <c:pt idx="199">
                  <c:v>-2100</c:v>
                </c:pt>
                <c:pt idx="200">
                  <c:v>-2150</c:v>
                </c:pt>
                <c:pt idx="201">
                  <c:v>-2200</c:v>
                </c:pt>
                <c:pt idx="202">
                  <c:v>-2250</c:v>
                </c:pt>
                <c:pt idx="203">
                  <c:v>-2300</c:v>
                </c:pt>
                <c:pt idx="204">
                  <c:v>-2350</c:v>
                </c:pt>
                <c:pt idx="205">
                  <c:v>-2400</c:v>
                </c:pt>
                <c:pt idx="206">
                  <c:v>-2450</c:v>
                </c:pt>
                <c:pt idx="207">
                  <c:v>-2500</c:v>
                </c:pt>
                <c:pt idx="208">
                  <c:v>-2550</c:v>
                </c:pt>
                <c:pt idx="209">
                  <c:v>-2600</c:v>
                </c:pt>
              </c:numCache>
            </c:numRef>
          </c:xVal>
          <c:yVal>
            <c:numRef>
              <c:f>'Труба 219x6 300'!$B$4:$B$300</c:f>
              <c:numCache>
                <c:formatCode>General</c:formatCode>
                <c:ptCount val="297"/>
                <c:pt idx="0">
                  <c:v>2</c:v>
                </c:pt>
                <c:pt idx="1">
                  <c:v>7</c:v>
                </c:pt>
                <c:pt idx="2">
                  <c:v>11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33</c:v>
                </c:pt>
                <c:pt idx="8">
                  <c:v>37</c:v>
                </c:pt>
                <c:pt idx="9">
                  <c:v>41</c:v>
                </c:pt>
                <c:pt idx="10">
                  <c:v>45</c:v>
                </c:pt>
                <c:pt idx="11">
                  <c:v>49</c:v>
                </c:pt>
                <c:pt idx="12">
                  <c:v>53</c:v>
                </c:pt>
                <c:pt idx="13">
                  <c:v>57</c:v>
                </c:pt>
                <c:pt idx="14">
                  <c:v>60</c:v>
                </c:pt>
                <c:pt idx="15">
                  <c:v>64</c:v>
                </c:pt>
                <c:pt idx="16">
                  <c:v>68</c:v>
                </c:pt>
                <c:pt idx="17">
                  <c:v>72</c:v>
                </c:pt>
                <c:pt idx="18">
                  <c:v>75</c:v>
                </c:pt>
                <c:pt idx="19">
                  <c:v>79</c:v>
                </c:pt>
                <c:pt idx="20">
                  <c:v>82</c:v>
                </c:pt>
                <c:pt idx="21">
                  <c:v>86</c:v>
                </c:pt>
                <c:pt idx="22">
                  <c:v>89</c:v>
                </c:pt>
                <c:pt idx="23">
                  <c:v>92</c:v>
                </c:pt>
                <c:pt idx="24">
                  <c:v>96</c:v>
                </c:pt>
                <c:pt idx="25">
                  <c:v>99</c:v>
                </c:pt>
                <c:pt idx="26">
                  <c:v>102</c:v>
                </c:pt>
                <c:pt idx="27">
                  <c:v>105</c:v>
                </c:pt>
                <c:pt idx="28">
                  <c:v>108</c:v>
                </c:pt>
                <c:pt idx="29">
                  <c:v>111</c:v>
                </c:pt>
                <c:pt idx="30">
                  <c:v>114</c:v>
                </c:pt>
                <c:pt idx="31">
                  <c:v>117</c:v>
                </c:pt>
                <c:pt idx="32">
                  <c:v>120</c:v>
                </c:pt>
                <c:pt idx="33">
                  <c:v>123</c:v>
                </c:pt>
                <c:pt idx="34">
                  <c:v>125</c:v>
                </c:pt>
                <c:pt idx="35">
                  <c:v>128</c:v>
                </c:pt>
                <c:pt idx="36">
                  <c:v>130</c:v>
                </c:pt>
                <c:pt idx="37">
                  <c:v>133</c:v>
                </c:pt>
                <c:pt idx="38">
                  <c:v>135</c:v>
                </c:pt>
                <c:pt idx="39">
                  <c:v>137</c:v>
                </c:pt>
                <c:pt idx="40">
                  <c:v>140</c:v>
                </c:pt>
                <c:pt idx="41">
                  <c:v>142</c:v>
                </c:pt>
                <c:pt idx="42">
                  <c:v>144</c:v>
                </c:pt>
                <c:pt idx="43">
                  <c:v>146</c:v>
                </c:pt>
                <c:pt idx="44">
                  <c:v>147</c:v>
                </c:pt>
                <c:pt idx="45">
                  <c:v>149</c:v>
                </c:pt>
                <c:pt idx="46">
                  <c:v>151</c:v>
                </c:pt>
                <c:pt idx="47">
                  <c:v>123</c:v>
                </c:pt>
                <c:pt idx="48">
                  <c:v>126</c:v>
                </c:pt>
                <c:pt idx="49">
                  <c:v>128</c:v>
                </c:pt>
                <c:pt idx="50">
                  <c:v>131</c:v>
                </c:pt>
                <c:pt idx="51">
                  <c:v>134</c:v>
                </c:pt>
                <c:pt idx="52">
                  <c:v>136</c:v>
                </c:pt>
                <c:pt idx="53">
                  <c:v>134</c:v>
                </c:pt>
                <c:pt idx="54">
                  <c:v>131</c:v>
                </c:pt>
                <c:pt idx="55">
                  <c:v>128</c:v>
                </c:pt>
                <c:pt idx="56">
                  <c:v>126</c:v>
                </c:pt>
                <c:pt idx="57">
                  <c:v>123</c:v>
                </c:pt>
                <c:pt idx="58">
                  <c:v>151</c:v>
                </c:pt>
                <c:pt idx="59">
                  <c:v>149</c:v>
                </c:pt>
                <c:pt idx="60">
                  <c:v>147</c:v>
                </c:pt>
                <c:pt idx="61">
                  <c:v>146</c:v>
                </c:pt>
                <c:pt idx="62">
                  <c:v>144</c:v>
                </c:pt>
                <c:pt idx="63">
                  <c:v>142</c:v>
                </c:pt>
                <c:pt idx="64">
                  <c:v>140</c:v>
                </c:pt>
                <c:pt idx="65">
                  <c:v>137</c:v>
                </c:pt>
                <c:pt idx="66">
                  <c:v>135</c:v>
                </c:pt>
                <c:pt idx="67">
                  <c:v>133</c:v>
                </c:pt>
                <c:pt idx="68">
                  <c:v>130</c:v>
                </c:pt>
                <c:pt idx="69">
                  <c:v>128</c:v>
                </c:pt>
                <c:pt idx="70">
                  <c:v>125</c:v>
                </c:pt>
                <c:pt idx="71">
                  <c:v>123</c:v>
                </c:pt>
                <c:pt idx="72">
                  <c:v>120</c:v>
                </c:pt>
                <c:pt idx="73">
                  <c:v>117</c:v>
                </c:pt>
                <c:pt idx="74">
                  <c:v>114</c:v>
                </c:pt>
                <c:pt idx="75">
                  <c:v>111</c:v>
                </c:pt>
                <c:pt idx="76">
                  <c:v>108</c:v>
                </c:pt>
                <c:pt idx="77">
                  <c:v>105</c:v>
                </c:pt>
                <c:pt idx="78">
                  <c:v>102</c:v>
                </c:pt>
                <c:pt idx="79">
                  <c:v>99</c:v>
                </c:pt>
                <c:pt idx="80">
                  <c:v>96</c:v>
                </c:pt>
                <c:pt idx="81">
                  <c:v>92</c:v>
                </c:pt>
                <c:pt idx="82">
                  <c:v>89</c:v>
                </c:pt>
                <c:pt idx="83">
                  <c:v>86</c:v>
                </c:pt>
                <c:pt idx="84">
                  <c:v>82</c:v>
                </c:pt>
                <c:pt idx="85">
                  <c:v>79</c:v>
                </c:pt>
                <c:pt idx="86">
                  <c:v>75</c:v>
                </c:pt>
                <c:pt idx="87">
                  <c:v>72</c:v>
                </c:pt>
                <c:pt idx="88">
                  <c:v>68</c:v>
                </c:pt>
                <c:pt idx="89">
                  <c:v>64</c:v>
                </c:pt>
                <c:pt idx="90">
                  <c:v>60</c:v>
                </c:pt>
                <c:pt idx="91">
                  <c:v>57</c:v>
                </c:pt>
                <c:pt idx="92">
                  <c:v>53</c:v>
                </c:pt>
                <c:pt idx="93">
                  <c:v>49</c:v>
                </c:pt>
                <c:pt idx="94">
                  <c:v>45</c:v>
                </c:pt>
                <c:pt idx="95">
                  <c:v>41</c:v>
                </c:pt>
                <c:pt idx="96">
                  <c:v>37</c:v>
                </c:pt>
                <c:pt idx="97">
                  <c:v>33</c:v>
                </c:pt>
                <c:pt idx="98">
                  <c:v>28</c:v>
                </c:pt>
                <c:pt idx="99">
                  <c:v>24</c:v>
                </c:pt>
                <c:pt idx="100">
                  <c:v>20</c:v>
                </c:pt>
                <c:pt idx="101">
                  <c:v>16</c:v>
                </c:pt>
                <c:pt idx="102">
                  <c:v>11</c:v>
                </c:pt>
                <c:pt idx="103">
                  <c:v>7</c:v>
                </c:pt>
                <c:pt idx="104">
                  <c:v>2</c:v>
                </c:pt>
                <c:pt idx="105">
                  <c:v>-2</c:v>
                </c:pt>
                <c:pt idx="106">
                  <c:v>-7</c:v>
                </c:pt>
                <c:pt idx="107">
                  <c:v>-11</c:v>
                </c:pt>
                <c:pt idx="108">
                  <c:v>-16</c:v>
                </c:pt>
                <c:pt idx="109">
                  <c:v>-20</c:v>
                </c:pt>
                <c:pt idx="110">
                  <c:v>-24</c:v>
                </c:pt>
                <c:pt idx="111">
                  <c:v>-28</c:v>
                </c:pt>
                <c:pt idx="112">
                  <c:v>-33</c:v>
                </c:pt>
                <c:pt idx="113">
                  <c:v>-37</c:v>
                </c:pt>
                <c:pt idx="114">
                  <c:v>-41</c:v>
                </c:pt>
                <c:pt idx="115">
                  <c:v>-45</c:v>
                </c:pt>
                <c:pt idx="116">
                  <c:v>-49</c:v>
                </c:pt>
                <c:pt idx="117">
                  <c:v>-53</c:v>
                </c:pt>
                <c:pt idx="118">
                  <c:v>-57</c:v>
                </c:pt>
                <c:pt idx="119">
                  <c:v>-60</c:v>
                </c:pt>
                <c:pt idx="120">
                  <c:v>-64</c:v>
                </c:pt>
                <c:pt idx="121">
                  <c:v>-68</c:v>
                </c:pt>
                <c:pt idx="122">
                  <c:v>-72</c:v>
                </c:pt>
                <c:pt idx="123">
                  <c:v>-75</c:v>
                </c:pt>
                <c:pt idx="124">
                  <c:v>-79</c:v>
                </c:pt>
                <c:pt idx="125">
                  <c:v>-82</c:v>
                </c:pt>
                <c:pt idx="126">
                  <c:v>-86</c:v>
                </c:pt>
                <c:pt idx="127">
                  <c:v>-89</c:v>
                </c:pt>
                <c:pt idx="128">
                  <c:v>-92</c:v>
                </c:pt>
                <c:pt idx="129">
                  <c:v>-96</c:v>
                </c:pt>
                <c:pt idx="130">
                  <c:v>-99</c:v>
                </c:pt>
                <c:pt idx="131">
                  <c:v>-102</c:v>
                </c:pt>
                <c:pt idx="132">
                  <c:v>-105</c:v>
                </c:pt>
                <c:pt idx="133">
                  <c:v>-108</c:v>
                </c:pt>
                <c:pt idx="134">
                  <c:v>-111</c:v>
                </c:pt>
                <c:pt idx="135">
                  <c:v>-114</c:v>
                </c:pt>
                <c:pt idx="136">
                  <c:v>-117</c:v>
                </c:pt>
                <c:pt idx="137">
                  <c:v>-120</c:v>
                </c:pt>
                <c:pt idx="138">
                  <c:v>-123</c:v>
                </c:pt>
                <c:pt idx="139">
                  <c:v>-125</c:v>
                </c:pt>
                <c:pt idx="140">
                  <c:v>-128</c:v>
                </c:pt>
                <c:pt idx="141">
                  <c:v>-130</c:v>
                </c:pt>
                <c:pt idx="142">
                  <c:v>-133</c:v>
                </c:pt>
                <c:pt idx="143">
                  <c:v>-135</c:v>
                </c:pt>
                <c:pt idx="144">
                  <c:v>-137</c:v>
                </c:pt>
                <c:pt idx="145">
                  <c:v>-140</c:v>
                </c:pt>
                <c:pt idx="146">
                  <c:v>-142</c:v>
                </c:pt>
                <c:pt idx="147">
                  <c:v>-144</c:v>
                </c:pt>
                <c:pt idx="148">
                  <c:v>-146</c:v>
                </c:pt>
                <c:pt idx="149">
                  <c:v>-147</c:v>
                </c:pt>
                <c:pt idx="150">
                  <c:v>-149</c:v>
                </c:pt>
                <c:pt idx="151">
                  <c:v>-151</c:v>
                </c:pt>
                <c:pt idx="152">
                  <c:v>-123</c:v>
                </c:pt>
                <c:pt idx="153">
                  <c:v>-126</c:v>
                </c:pt>
                <c:pt idx="154">
                  <c:v>-128</c:v>
                </c:pt>
                <c:pt idx="155">
                  <c:v>-131</c:v>
                </c:pt>
                <c:pt idx="156">
                  <c:v>-134</c:v>
                </c:pt>
                <c:pt idx="157">
                  <c:v>-136</c:v>
                </c:pt>
                <c:pt idx="158">
                  <c:v>-134</c:v>
                </c:pt>
                <c:pt idx="159">
                  <c:v>-131</c:v>
                </c:pt>
                <c:pt idx="160">
                  <c:v>-128</c:v>
                </c:pt>
                <c:pt idx="161">
                  <c:v>-126</c:v>
                </c:pt>
                <c:pt idx="162">
                  <c:v>-123</c:v>
                </c:pt>
                <c:pt idx="163">
                  <c:v>-151</c:v>
                </c:pt>
                <c:pt idx="164">
                  <c:v>-149</c:v>
                </c:pt>
                <c:pt idx="165">
                  <c:v>-147</c:v>
                </c:pt>
                <c:pt idx="166">
                  <c:v>-146</c:v>
                </c:pt>
                <c:pt idx="167">
                  <c:v>-144</c:v>
                </c:pt>
                <c:pt idx="168">
                  <c:v>-142</c:v>
                </c:pt>
                <c:pt idx="169">
                  <c:v>-140</c:v>
                </c:pt>
                <c:pt idx="170">
                  <c:v>-137</c:v>
                </c:pt>
                <c:pt idx="171">
                  <c:v>-135</c:v>
                </c:pt>
                <c:pt idx="172">
                  <c:v>-133</c:v>
                </c:pt>
                <c:pt idx="173">
                  <c:v>-130</c:v>
                </c:pt>
                <c:pt idx="174">
                  <c:v>-128</c:v>
                </c:pt>
                <c:pt idx="175">
                  <c:v>-125</c:v>
                </c:pt>
                <c:pt idx="176">
                  <c:v>-123</c:v>
                </c:pt>
                <c:pt idx="177">
                  <c:v>-120</c:v>
                </c:pt>
                <c:pt idx="178">
                  <c:v>-117</c:v>
                </c:pt>
                <c:pt idx="179">
                  <c:v>-114</c:v>
                </c:pt>
                <c:pt idx="180">
                  <c:v>-111</c:v>
                </c:pt>
                <c:pt idx="181">
                  <c:v>-108</c:v>
                </c:pt>
                <c:pt idx="182">
                  <c:v>-105</c:v>
                </c:pt>
                <c:pt idx="183">
                  <c:v>-102</c:v>
                </c:pt>
                <c:pt idx="184">
                  <c:v>-99</c:v>
                </c:pt>
                <c:pt idx="185">
                  <c:v>-96</c:v>
                </c:pt>
                <c:pt idx="186">
                  <c:v>-92</c:v>
                </c:pt>
                <c:pt idx="187">
                  <c:v>-89</c:v>
                </c:pt>
                <c:pt idx="188">
                  <c:v>-86</c:v>
                </c:pt>
                <c:pt idx="189">
                  <c:v>-82</c:v>
                </c:pt>
                <c:pt idx="190">
                  <c:v>-79</c:v>
                </c:pt>
                <c:pt idx="191">
                  <c:v>-75</c:v>
                </c:pt>
                <c:pt idx="192">
                  <c:v>-72</c:v>
                </c:pt>
                <c:pt idx="193">
                  <c:v>-68</c:v>
                </c:pt>
                <c:pt idx="194">
                  <c:v>-64</c:v>
                </c:pt>
                <c:pt idx="195">
                  <c:v>-60</c:v>
                </c:pt>
                <c:pt idx="196">
                  <c:v>-57</c:v>
                </c:pt>
                <c:pt idx="197">
                  <c:v>-53</c:v>
                </c:pt>
                <c:pt idx="198">
                  <c:v>-49</c:v>
                </c:pt>
                <c:pt idx="199">
                  <c:v>-45</c:v>
                </c:pt>
                <c:pt idx="200">
                  <c:v>-41</c:v>
                </c:pt>
                <c:pt idx="201">
                  <c:v>-37</c:v>
                </c:pt>
                <c:pt idx="202">
                  <c:v>-33</c:v>
                </c:pt>
                <c:pt idx="203">
                  <c:v>-28</c:v>
                </c:pt>
                <c:pt idx="204">
                  <c:v>-24</c:v>
                </c:pt>
                <c:pt idx="205">
                  <c:v>-20</c:v>
                </c:pt>
                <c:pt idx="206">
                  <c:v>-16</c:v>
                </c:pt>
                <c:pt idx="207">
                  <c:v>-11</c:v>
                </c:pt>
                <c:pt idx="208">
                  <c:v>-7</c:v>
                </c:pt>
                <c:pt idx="209">
                  <c:v>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DF9-410F-BC11-8EB112CDDB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7770992"/>
        <c:axId val="303762400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'Труба 219x6 300'!$D$1</c15:sqref>
                        </c15:formulaRef>
                      </c:ext>
                    </c:extLst>
                    <c:strCache>
                      <c:ptCount val="1"/>
                      <c:pt idx="0">
                        <c:v>Q=200 кН/м</c:v>
                      </c:pt>
                    </c:strCache>
                  </c:strRef>
                </c:tx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'Труба 219x6 300'!$C$4:$C$300</c15:sqref>
                        </c15:formulaRef>
                      </c:ext>
                    </c:extLst>
                    <c:numCache>
                      <c:formatCode>General</c:formatCode>
                      <c:ptCount val="297"/>
                      <c:pt idx="0">
                        <c:v>-2600</c:v>
                      </c:pt>
                      <c:pt idx="1">
                        <c:v>-2550</c:v>
                      </c:pt>
                      <c:pt idx="2">
                        <c:v>-2500</c:v>
                      </c:pt>
                      <c:pt idx="3">
                        <c:v>-2450</c:v>
                      </c:pt>
                      <c:pt idx="4">
                        <c:v>-2400</c:v>
                      </c:pt>
                      <c:pt idx="5">
                        <c:v>-2350</c:v>
                      </c:pt>
                      <c:pt idx="6">
                        <c:v>-2300</c:v>
                      </c:pt>
                      <c:pt idx="7">
                        <c:v>-2250</c:v>
                      </c:pt>
                      <c:pt idx="8">
                        <c:v>-2200</c:v>
                      </c:pt>
                      <c:pt idx="9">
                        <c:v>-2150</c:v>
                      </c:pt>
                      <c:pt idx="10">
                        <c:v>-2100</c:v>
                      </c:pt>
                      <c:pt idx="11">
                        <c:v>-2050</c:v>
                      </c:pt>
                      <c:pt idx="12">
                        <c:v>-2000</c:v>
                      </c:pt>
                      <c:pt idx="13">
                        <c:v>-1950</c:v>
                      </c:pt>
                      <c:pt idx="14">
                        <c:v>-1900</c:v>
                      </c:pt>
                      <c:pt idx="15">
                        <c:v>-1850</c:v>
                      </c:pt>
                      <c:pt idx="16">
                        <c:v>-1800</c:v>
                      </c:pt>
                      <c:pt idx="17">
                        <c:v>-1750</c:v>
                      </c:pt>
                      <c:pt idx="18">
                        <c:v>-1700</c:v>
                      </c:pt>
                      <c:pt idx="19">
                        <c:v>-1650</c:v>
                      </c:pt>
                      <c:pt idx="20">
                        <c:v>-1600</c:v>
                      </c:pt>
                      <c:pt idx="21">
                        <c:v>-1550</c:v>
                      </c:pt>
                      <c:pt idx="22">
                        <c:v>-1500</c:v>
                      </c:pt>
                      <c:pt idx="23">
                        <c:v>-1450</c:v>
                      </c:pt>
                      <c:pt idx="24">
                        <c:v>-1400</c:v>
                      </c:pt>
                      <c:pt idx="25">
                        <c:v>-1350</c:v>
                      </c:pt>
                      <c:pt idx="26">
                        <c:v>-1300</c:v>
                      </c:pt>
                      <c:pt idx="27">
                        <c:v>-1250</c:v>
                      </c:pt>
                      <c:pt idx="28">
                        <c:v>-1200</c:v>
                      </c:pt>
                      <c:pt idx="29">
                        <c:v>-1150</c:v>
                      </c:pt>
                      <c:pt idx="30">
                        <c:v>-1100</c:v>
                      </c:pt>
                      <c:pt idx="31">
                        <c:v>-1050</c:v>
                      </c:pt>
                      <c:pt idx="32">
                        <c:v>-1000</c:v>
                      </c:pt>
                      <c:pt idx="33">
                        <c:v>-950</c:v>
                      </c:pt>
                      <c:pt idx="34">
                        <c:v>-900</c:v>
                      </c:pt>
                      <c:pt idx="35">
                        <c:v>-850</c:v>
                      </c:pt>
                      <c:pt idx="36">
                        <c:v>-800</c:v>
                      </c:pt>
                      <c:pt idx="37">
                        <c:v>-750</c:v>
                      </c:pt>
                      <c:pt idx="38">
                        <c:v>-700</c:v>
                      </c:pt>
                      <c:pt idx="39">
                        <c:v>-650</c:v>
                      </c:pt>
                      <c:pt idx="40">
                        <c:v>-600</c:v>
                      </c:pt>
                      <c:pt idx="41">
                        <c:v>-550</c:v>
                      </c:pt>
                      <c:pt idx="42">
                        <c:v>-500</c:v>
                      </c:pt>
                      <c:pt idx="43">
                        <c:v>-450</c:v>
                      </c:pt>
                      <c:pt idx="44">
                        <c:v>-400</c:v>
                      </c:pt>
                      <c:pt idx="45">
                        <c:v>-350</c:v>
                      </c:pt>
                      <c:pt idx="46">
                        <c:v>-300</c:v>
                      </c:pt>
                      <c:pt idx="47">
                        <c:v>-250</c:v>
                      </c:pt>
                      <c:pt idx="48">
                        <c:v>-200</c:v>
                      </c:pt>
                      <c:pt idx="49">
                        <c:v>-150</c:v>
                      </c:pt>
                      <c:pt idx="50">
                        <c:v>-100</c:v>
                      </c:pt>
                      <c:pt idx="51">
                        <c:v>-50</c:v>
                      </c:pt>
                      <c:pt idx="52">
                        <c:v>0</c:v>
                      </c:pt>
                      <c:pt idx="53">
                        <c:v>50</c:v>
                      </c:pt>
                      <c:pt idx="54">
                        <c:v>100</c:v>
                      </c:pt>
                      <c:pt idx="55">
                        <c:v>150</c:v>
                      </c:pt>
                      <c:pt idx="56">
                        <c:v>200</c:v>
                      </c:pt>
                      <c:pt idx="57">
                        <c:v>250</c:v>
                      </c:pt>
                      <c:pt idx="58">
                        <c:v>300</c:v>
                      </c:pt>
                      <c:pt idx="59">
                        <c:v>350</c:v>
                      </c:pt>
                      <c:pt idx="60">
                        <c:v>400</c:v>
                      </c:pt>
                      <c:pt idx="61">
                        <c:v>450</c:v>
                      </c:pt>
                      <c:pt idx="62">
                        <c:v>500</c:v>
                      </c:pt>
                      <c:pt idx="63">
                        <c:v>550</c:v>
                      </c:pt>
                      <c:pt idx="64">
                        <c:v>600</c:v>
                      </c:pt>
                      <c:pt idx="65">
                        <c:v>650</c:v>
                      </c:pt>
                      <c:pt idx="66">
                        <c:v>700</c:v>
                      </c:pt>
                      <c:pt idx="67">
                        <c:v>750</c:v>
                      </c:pt>
                      <c:pt idx="68">
                        <c:v>800</c:v>
                      </c:pt>
                      <c:pt idx="69">
                        <c:v>850</c:v>
                      </c:pt>
                      <c:pt idx="70">
                        <c:v>900</c:v>
                      </c:pt>
                      <c:pt idx="71">
                        <c:v>950</c:v>
                      </c:pt>
                      <c:pt idx="72">
                        <c:v>1000</c:v>
                      </c:pt>
                      <c:pt idx="73">
                        <c:v>1050</c:v>
                      </c:pt>
                      <c:pt idx="74">
                        <c:v>1100</c:v>
                      </c:pt>
                      <c:pt idx="75">
                        <c:v>1150</c:v>
                      </c:pt>
                      <c:pt idx="76">
                        <c:v>1200</c:v>
                      </c:pt>
                      <c:pt idx="77">
                        <c:v>1250</c:v>
                      </c:pt>
                      <c:pt idx="78">
                        <c:v>1300</c:v>
                      </c:pt>
                      <c:pt idx="79">
                        <c:v>1350</c:v>
                      </c:pt>
                      <c:pt idx="80">
                        <c:v>1400</c:v>
                      </c:pt>
                      <c:pt idx="81">
                        <c:v>1450</c:v>
                      </c:pt>
                      <c:pt idx="82">
                        <c:v>1500</c:v>
                      </c:pt>
                      <c:pt idx="83">
                        <c:v>1550</c:v>
                      </c:pt>
                      <c:pt idx="84">
                        <c:v>1600</c:v>
                      </c:pt>
                      <c:pt idx="85">
                        <c:v>1650</c:v>
                      </c:pt>
                      <c:pt idx="86">
                        <c:v>1700</c:v>
                      </c:pt>
                      <c:pt idx="87">
                        <c:v>1750</c:v>
                      </c:pt>
                      <c:pt idx="88">
                        <c:v>1800</c:v>
                      </c:pt>
                      <c:pt idx="89">
                        <c:v>1850</c:v>
                      </c:pt>
                      <c:pt idx="90">
                        <c:v>1900</c:v>
                      </c:pt>
                      <c:pt idx="91">
                        <c:v>1950</c:v>
                      </c:pt>
                      <c:pt idx="92">
                        <c:v>2000</c:v>
                      </c:pt>
                      <c:pt idx="93">
                        <c:v>2050</c:v>
                      </c:pt>
                      <c:pt idx="94">
                        <c:v>2100</c:v>
                      </c:pt>
                      <c:pt idx="95">
                        <c:v>2150</c:v>
                      </c:pt>
                      <c:pt idx="96">
                        <c:v>2200</c:v>
                      </c:pt>
                      <c:pt idx="97">
                        <c:v>2250</c:v>
                      </c:pt>
                      <c:pt idx="98">
                        <c:v>2300</c:v>
                      </c:pt>
                      <c:pt idx="99">
                        <c:v>2350</c:v>
                      </c:pt>
                      <c:pt idx="100">
                        <c:v>2400</c:v>
                      </c:pt>
                      <c:pt idx="101">
                        <c:v>2450</c:v>
                      </c:pt>
                      <c:pt idx="102">
                        <c:v>2500</c:v>
                      </c:pt>
                      <c:pt idx="103">
                        <c:v>2550</c:v>
                      </c:pt>
                      <c:pt idx="104">
                        <c:v>2600</c:v>
                      </c:pt>
                      <c:pt idx="105">
                        <c:v>2600</c:v>
                      </c:pt>
                      <c:pt idx="106">
                        <c:v>2550</c:v>
                      </c:pt>
                      <c:pt idx="107">
                        <c:v>2500</c:v>
                      </c:pt>
                      <c:pt idx="108">
                        <c:v>2450</c:v>
                      </c:pt>
                      <c:pt idx="109">
                        <c:v>2400</c:v>
                      </c:pt>
                      <c:pt idx="110">
                        <c:v>2350</c:v>
                      </c:pt>
                      <c:pt idx="111">
                        <c:v>2300</c:v>
                      </c:pt>
                      <c:pt idx="112">
                        <c:v>2250</c:v>
                      </c:pt>
                      <c:pt idx="113">
                        <c:v>2200</c:v>
                      </c:pt>
                      <c:pt idx="114">
                        <c:v>2150</c:v>
                      </c:pt>
                      <c:pt idx="115">
                        <c:v>2100</c:v>
                      </c:pt>
                      <c:pt idx="116">
                        <c:v>2050</c:v>
                      </c:pt>
                      <c:pt idx="117">
                        <c:v>2000</c:v>
                      </c:pt>
                      <c:pt idx="118">
                        <c:v>1950</c:v>
                      </c:pt>
                      <c:pt idx="119">
                        <c:v>1900</c:v>
                      </c:pt>
                      <c:pt idx="120">
                        <c:v>1850</c:v>
                      </c:pt>
                      <c:pt idx="121">
                        <c:v>1800</c:v>
                      </c:pt>
                      <c:pt idx="122">
                        <c:v>1750</c:v>
                      </c:pt>
                      <c:pt idx="123">
                        <c:v>1700</c:v>
                      </c:pt>
                      <c:pt idx="124">
                        <c:v>1650</c:v>
                      </c:pt>
                      <c:pt idx="125">
                        <c:v>1600</c:v>
                      </c:pt>
                      <c:pt idx="126">
                        <c:v>1550</c:v>
                      </c:pt>
                      <c:pt idx="127">
                        <c:v>1500</c:v>
                      </c:pt>
                      <c:pt idx="128">
                        <c:v>1450</c:v>
                      </c:pt>
                      <c:pt idx="129">
                        <c:v>1400</c:v>
                      </c:pt>
                      <c:pt idx="130">
                        <c:v>1350</c:v>
                      </c:pt>
                      <c:pt idx="131">
                        <c:v>1300</c:v>
                      </c:pt>
                      <c:pt idx="132">
                        <c:v>1250</c:v>
                      </c:pt>
                      <c:pt idx="133">
                        <c:v>1200</c:v>
                      </c:pt>
                      <c:pt idx="134">
                        <c:v>1150</c:v>
                      </c:pt>
                      <c:pt idx="135">
                        <c:v>1100</c:v>
                      </c:pt>
                      <c:pt idx="136">
                        <c:v>1050</c:v>
                      </c:pt>
                      <c:pt idx="137">
                        <c:v>1000</c:v>
                      </c:pt>
                      <c:pt idx="138">
                        <c:v>950</c:v>
                      </c:pt>
                      <c:pt idx="139">
                        <c:v>900</c:v>
                      </c:pt>
                      <c:pt idx="140">
                        <c:v>850</c:v>
                      </c:pt>
                      <c:pt idx="141">
                        <c:v>800</c:v>
                      </c:pt>
                      <c:pt idx="142">
                        <c:v>750</c:v>
                      </c:pt>
                      <c:pt idx="143">
                        <c:v>700</c:v>
                      </c:pt>
                      <c:pt idx="144">
                        <c:v>650</c:v>
                      </c:pt>
                      <c:pt idx="145">
                        <c:v>600</c:v>
                      </c:pt>
                      <c:pt idx="146">
                        <c:v>550</c:v>
                      </c:pt>
                      <c:pt idx="147">
                        <c:v>500</c:v>
                      </c:pt>
                      <c:pt idx="148">
                        <c:v>450</c:v>
                      </c:pt>
                      <c:pt idx="149">
                        <c:v>400</c:v>
                      </c:pt>
                      <c:pt idx="150">
                        <c:v>350</c:v>
                      </c:pt>
                      <c:pt idx="151">
                        <c:v>300</c:v>
                      </c:pt>
                      <c:pt idx="152">
                        <c:v>250</c:v>
                      </c:pt>
                      <c:pt idx="153">
                        <c:v>200</c:v>
                      </c:pt>
                      <c:pt idx="154">
                        <c:v>150</c:v>
                      </c:pt>
                      <c:pt idx="155">
                        <c:v>100</c:v>
                      </c:pt>
                      <c:pt idx="156">
                        <c:v>50</c:v>
                      </c:pt>
                      <c:pt idx="157">
                        <c:v>0</c:v>
                      </c:pt>
                      <c:pt idx="158">
                        <c:v>-50</c:v>
                      </c:pt>
                      <c:pt idx="159">
                        <c:v>-100</c:v>
                      </c:pt>
                      <c:pt idx="160">
                        <c:v>-150</c:v>
                      </c:pt>
                      <c:pt idx="161">
                        <c:v>-200</c:v>
                      </c:pt>
                      <c:pt idx="162">
                        <c:v>-250</c:v>
                      </c:pt>
                      <c:pt idx="163">
                        <c:v>-300</c:v>
                      </c:pt>
                      <c:pt idx="164">
                        <c:v>-350</c:v>
                      </c:pt>
                      <c:pt idx="165">
                        <c:v>-400</c:v>
                      </c:pt>
                      <c:pt idx="166">
                        <c:v>-450</c:v>
                      </c:pt>
                      <c:pt idx="167">
                        <c:v>-500</c:v>
                      </c:pt>
                      <c:pt idx="168">
                        <c:v>-550</c:v>
                      </c:pt>
                      <c:pt idx="169">
                        <c:v>-600</c:v>
                      </c:pt>
                      <c:pt idx="170">
                        <c:v>-650</c:v>
                      </c:pt>
                      <c:pt idx="171">
                        <c:v>-700</c:v>
                      </c:pt>
                      <c:pt idx="172">
                        <c:v>-750</c:v>
                      </c:pt>
                      <c:pt idx="173">
                        <c:v>-800</c:v>
                      </c:pt>
                      <c:pt idx="174">
                        <c:v>-850</c:v>
                      </c:pt>
                      <c:pt idx="175">
                        <c:v>-900</c:v>
                      </c:pt>
                      <c:pt idx="176">
                        <c:v>-950</c:v>
                      </c:pt>
                      <c:pt idx="177">
                        <c:v>-1000</c:v>
                      </c:pt>
                      <c:pt idx="178">
                        <c:v>-1050</c:v>
                      </c:pt>
                      <c:pt idx="179">
                        <c:v>-1100</c:v>
                      </c:pt>
                      <c:pt idx="180">
                        <c:v>-1150</c:v>
                      </c:pt>
                      <c:pt idx="181">
                        <c:v>-1200</c:v>
                      </c:pt>
                      <c:pt idx="182">
                        <c:v>-1250</c:v>
                      </c:pt>
                      <c:pt idx="183">
                        <c:v>-1300</c:v>
                      </c:pt>
                      <c:pt idx="184">
                        <c:v>-1350</c:v>
                      </c:pt>
                      <c:pt idx="185">
                        <c:v>-1400</c:v>
                      </c:pt>
                      <c:pt idx="186">
                        <c:v>-1450</c:v>
                      </c:pt>
                      <c:pt idx="187">
                        <c:v>-1500</c:v>
                      </c:pt>
                      <c:pt idx="188">
                        <c:v>-1550</c:v>
                      </c:pt>
                      <c:pt idx="189">
                        <c:v>-1600</c:v>
                      </c:pt>
                      <c:pt idx="190">
                        <c:v>-1650</c:v>
                      </c:pt>
                      <c:pt idx="191">
                        <c:v>-1700</c:v>
                      </c:pt>
                      <c:pt idx="192">
                        <c:v>-1750</c:v>
                      </c:pt>
                      <c:pt idx="193">
                        <c:v>-1800</c:v>
                      </c:pt>
                      <c:pt idx="194">
                        <c:v>-1850</c:v>
                      </c:pt>
                      <c:pt idx="195">
                        <c:v>-1900</c:v>
                      </c:pt>
                      <c:pt idx="196">
                        <c:v>-1950</c:v>
                      </c:pt>
                      <c:pt idx="197">
                        <c:v>-2000</c:v>
                      </c:pt>
                      <c:pt idx="198">
                        <c:v>-2050</c:v>
                      </c:pt>
                      <c:pt idx="199">
                        <c:v>-2100</c:v>
                      </c:pt>
                      <c:pt idx="200">
                        <c:v>-2150</c:v>
                      </c:pt>
                      <c:pt idx="201">
                        <c:v>-2200</c:v>
                      </c:pt>
                      <c:pt idx="202">
                        <c:v>-2250</c:v>
                      </c:pt>
                      <c:pt idx="203">
                        <c:v>-2300</c:v>
                      </c:pt>
                      <c:pt idx="204">
                        <c:v>-2350</c:v>
                      </c:pt>
                      <c:pt idx="205">
                        <c:v>-2400</c:v>
                      </c:pt>
                      <c:pt idx="206">
                        <c:v>-2450</c:v>
                      </c:pt>
                      <c:pt idx="207">
                        <c:v>-2500</c:v>
                      </c:pt>
                      <c:pt idx="208">
                        <c:v>-2550</c:v>
                      </c:pt>
                      <c:pt idx="209">
                        <c:v>-2600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'Труба 219x6 300'!$D$4:$D$300</c15:sqref>
                        </c15:formulaRef>
                      </c:ext>
                    </c:extLst>
                    <c:numCache>
                      <c:formatCode>General</c:formatCode>
                      <c:ptCount val="297"/>
                      <c:pt idx="0">
                        <c:v>2</c:v>
                      </c:pt>
                      <c:pt idx="1">
                        <c:v>7</c:v>
                      </c:pt>
                      <c:pt idx="2">
                        <c:v>11</c:v>
                      </c:pt>
                      <c:pt idx="3">
                        <c:v>16</c:v>
                      </c:pt>
                      <c:pt idx="4">
                        <c:v>20</c:v>
                      </c:pt>
                      <c:pt idx="5">
                        <c:v>24</c:v>
                      </c:pt>
                      <c:pt idx="6">
                        <c:v>28</c:v>
                      </c:pt>
                      <c:pt idx="7">
                        <c:v>33</c:v>
                      </c:pt>
                      <c:pt idx="8">
                        <c:v>37</c:v>
                      </c:pt>
                      <c:pt idx="9">
                        <c:v>41</c:v>
                      </c:pt>
                      <c:pt idx="10">
                        <c:v>44</c:v>
                      </c:pt>
                      <c:pt idx="11">
                        <c:v>46</c:v>
                      </c:pt>
                      <c:pt idx="12">
                        <c:v>49</c:v>
                      </c:pt>
                      <c:pt idx="13">
                        <c:v>51</c:v>
                      </c:pt>
                      <c:pt idx="14">
                        <c:v>54</c:v>
                      </c:pt>
                      <c:pt idx="15">
                        <c:v>57</c:v>
                      </c:pt>
                      <c:pt idx="16">
                        <c:v>59</c:v>
                      </c:pt>
                      <c:pt idx="17">
                        <c:v>62</c:v>
                      </c:pt>
                      <c:pt idx="18">
                        <c:v>64</c:v>
                      </c:pt>
                      <c:pt idx="19">
                        <c:v>67</c:v>
                      </c:pt>
                      <c:pt idx="20">
                        <c:v>69</c:v>
                      </c:pt>
                      <c:pt idx="21">
                        <c:v>72</c:v>
                      </c:pt>
                      <c:pt idx="22">
                        <c:v>75</c:v>
                      </c:pt>
                      <c:pt idx="23">
                        <c:v>77</c:v>
                      </c:pt>
                      <c:pt idx="24">
                        <c:v>80</c:v>
                      </c:pt>
                      <c:pt idx="25">
                        <c:v>82</c:v>
                      </c:pt>
                      <c:pt idx="26">
                        <c:v>85</c:v>
                      </c:pt>
                      <c:pt idx="27">
                        <c:v>88</c:v>
                      </c:pt>
                      <c:pt idx="28">
                        <c:v>90</c:v>
                      </c:pt>
                      <c:pt idx="29">
                        <c:v>93</c:v>
                      </c:pt>
                      <c:pt idx="30">
                        <c:v>95</c:v>
                      </c:pt>
                      <c:pt idx="31">
                        <c:v>98</c:v>
                      </c:pt>
                      <c:pt idx="32">
                        <c:v>101</c:v>
                      </c:pt>
                      <c:pt idx="33">
                        <c:v>103</c:v>
                      </c:pt>
                      <c:pt idx="34">
                        <c:v>106</c:v>
                      </c:pt>
                      <c:pt idx="35">
                        <c:v>108</c:v>
                      </c:pt>
                      <c:pt idx="36">
                        <c:v>111</c:v>
                      </c:pt>
                      <c:pt idx="37">
                        <c:v>114</c:v>
                      </c:pt>
                      <c:pt idx="38">
                        <c:v>116</c:v>
                      </c:pt>
                      <c:pt idx="39">
                        <c:v>119</c:v>
                      </c:pt>
                      <c:pt idx="40">
                        <c:v>121</c:v>
                      </c:pt>
                      <c:pt idx="41">
                        <c:v>124</c:v>
                      </c:pt>
                      <c:pt idx="42">
                        <c:v>126</c:v>
                      </c:pt>
                      <c:pt idx="43">
                        <c:v>129</c:v>
                      </c:pt>
                      <c:pt idx="44">
                        <c:v>132</c:v>
                      </c:pt>
                      <c:pt idx="45">
                        <c:v>134</c:v>
                      </c:pt>
                      <c:pt idx="46">
                        <c:v>136</c:v>
                      </c:pt>
                      <c:pt idx="47">
                        <c:v>123</c:v>
                      </c:pt>
                      <c:pt idx="48">
                        <c:v>126</c:v>
                      </c:pt>
                      <c:pt idx="49">
                        <c:v>128</c:v>
                      </c:pt>
                      <c:pt idx="50">
                        <c:v>131</c:v>
                      </c:pt>
                      <c:pt idx="51">
                        <c:v>134</c:v>
                      </c:pt>
                      <c:pt idx="52">
                        <c:v>136</c:v>
                      </c:pt>
                      <c:pt idx="53">
                        <c:v>134</c:v>
                      </c:pt>
                      <c:pt idx="54">
                        <c:v>131</c:v>
                      </c:pt>
                      <c:pt idx="55">
                        <c:v>128</c:v>
                      </c:pt>
                      <c:pt idx="56">
                        <c:v>126</c:v>
                      </c:pt>
                      <c:pt idx="57">
                        <c:v>123</c:v>
                      </c:pt>
                      <c:pt idx="58">
                        <c:v>136</c:v>
                      </c:pt>
                      <c:pt idx="59">
                        <c:v>134</c:v>
                      </c:pt>
                      <c:pt idx="60">
                        <c:v>132</c:v>
                      </c:pt>
                      <c:pt idx="61">
                        <c:v>129</c:v>
                      </c:pt>
                      <c:pt idx="62">
                        <c:v>126</c:v>
                      </c:pt>
                      <c:pt idx="63">
                        <c:v>124</c:v>
                      </c:pt>
                      <c:pt idx="64">
                        <c:v>121</c:v>
                      </c:pt>
                      <c:pt idx="65">
                        <c:v>119</c:v>
                      </c:pt>
                      <c:pt idx="66">
                        <c:v>116</c:v>
                      </c:pt>
                      <c:pt idx="67">
                        <c:v>114</c:v>
                      </c:pt>
                      <c:pt idx="68">
                        <c:v>111</c:v>
                      </c:pt>
                      <c:pt idx="69">
                        <c:v>108</c:v>
                      </c:pt>
                      <c:pt idx="70">
                        <c:v>106</c:v>
                      </c:pt>
                      <c:pt idx="71">
                        <c:v>103</c:v>
                      </c:pt>
                      <c:pt idx="72">
                        <c:v>101</c:v>
                      </c:pt>
                      <c:pt idx="73">
                        <c:v>98</c:v>
                      </c:pt>
                      <c:pt idx="74">
                        <c:v>95</c:v>
                      </c:pt>
                      <c:pt idx="75">
                        <c:v>93</c:v>
                      </c:pt>
                      <c:pt idx="76">
                        <c:v>90</c:v>
                      </c:pt>
                      <c:pt idx="77">
                        <c:v>88</c:v>
                      </c:pt>
                      <c:pt idx="78">
                        <c:v>85</c:v>
                      </c:pt>
                      <c:pt idx="79">
                        <c:v>82</c:v>
                      </c:pt>
                      <c:pt idx="80">
                        <c:v>80</c:v>
                      </c:pt>
                      <c:pt idx="81">
                        <c:v>77</c:v>
                      </c:pt>
                      <c:pt idx="82">
                        <c:v>75</c:v>
                      </c:pt>
                      <c:pt idx="83">
                        <c:v>72</c:v>
                      </c:pt>
                      <c:pt idx="84">
                        <c:v>69</c:v>
                      </c:pt>
                      <c:pt idx="85">
                        <c:v>67</c:v>
                      </c:pt>
                      <c:pt idx="86">
                        <c:v>64</c:v>
                      </c:pt>
                      <c:pt idx="87">
                        <c:v>62</c:v>
                      </c:pt>
                      <c:pt idx="88">
                        <c:v>59</c:v>
                      </c:pt>
                      <c:pt idx="89">
                        <c:v>57</c:v>
                      </c:pt>
                      <c:pt idx="90">
                        <c:v>54</c:v>
                      </c:pt>
                      <c:pt idx="91">
                        <c:v>51</c:v>
                      </c:pt>
                      <c:pt idx="92">
                        <c:v>49</c:v>
                      </c:pt>
                      <c:pt idx="93">
                        <c:v>46</c:v>
                      </c:pt>
                      <c:pt idx="94">
                        <c:v>44</c:v>
                      </c:pt>
                      <c:pt idx="95">
                        <c:v>41</c:v>
                      </c:pt>
                      <c:pt idx="96">
                        <c:v>37</c:v>
                      </c:pt>
                      <c:pt idx="97">
                        <c:v>33</c:v>
                      </c:pt>
                      <c:pt idx="98">
                        <c:v>28</c:v>
                      </c:pt>
                      <c:pt idx="99">
                        <c:v>24</c:v>
                      </c:pt>
                      <c:pt idx="100">
                        <c:v>20</c:v>
                      </c:pt>
                      <c:pt idx="101">
                        <c:v>16</c:v>
                      </c:pt>
                      <c:pt idx="102">
                        <c:v>11</c:v>
                      </c:pt>
                      <c:pt idx="103">
                        <c:v>7</c:v>
                      </c:pt>
                      <c:pt idx="104">
                        <c:v>2</c:v>
                      </c:pt>
                      <c:pt idx="105">
                        <c:v>-2</c:v>
                      </c:pt>
                      <c:pt idx="106">
                        <c:v>-7</c:v>
                      </c:pt>
                      <c:pt idx="107">
                        <c:v>-11</c:v>
                      </c:pt>
                      <c:pt idx="108">
                        <c:v>-16</c:v>
                      </c:pt>
                      <c:pt idx="109">
                        <c:v>-20</c:v>
                      </c:pt>
                      <c:pt idx="110">
                        <c:v>-24</c:v>
                      </c:pt>
                      <c:pt idx="111">
                        <c:v>-28</c:v>
                      </c:pt>
                      <c:pt idx="112">
                        <c:v>-33</c:v>
                      </c:pt>
                      <c:pt idx="113">
                        <c:v>-37</c:v>
                      </c:pt>
                      <c:pt idx="114">
                        <c:v>-41</c:v>
                      </c:pt>
                      <c:pt idx="115">
                        <c:v>-44</c:v>
                      </c:pt>
                      <c:pt idx="116">
                        <c:v>-46</c:v>
                      </c:pt>
                      <c:pt idx="117">
                        <c:v>-49</c:v>
                      </c:pt>
                      <c:pt idx="118">
                        <c:v>-51</c:v>
                      </c:pt>
                      <c:pt idx="119">
                        <c:v>-54</c:v>
                      </c:pt>
                      <c:pt idx="120">
                        <c:v>-57</c:v>
                      </c:pt>
                      <c:pt idx="121">
                        <c:v>-59</c:v>
                      </c:pt>
                      <c:pt idx="122">
                        <c:v>-62</c:v>
                      </c:pt>
                      <c:pt idx="123">
                        <c:v>-64</c:v>
                      </c:pt>
                      <c:pt idx="124">
                        <c:v>-67</c:v>
                      </c:pt>
                      <c:pt idx="125">
                        <c:v>-69</c:v>
                      </c:pt>
                      <c:pt idx="126">
                        <c:v>-72</c:v>
                      </c:pt>
                      <c:pt idx="127">
                        <c:v>-75</c:v>
                      </c:pt>
                      <c:pt idx="128">
                        <c:v>-77</c:v>
                      </c:pt>
                      <c:pt idx="129">
                        <c:v>-80</c:v>
                      </c:pt>
                      <c:pt idx="130">
                        <c:v>-82</c:v>
                      </c:pt>
                      <c:pt idx="131">
                        <c:v>-85</c:v>
                      </c:pt>
                      <c:pt idx="132">
                        <c:v>-88</c:v>
                      </c:pt>
                      <c:pt idx="133">
                        <c:v>-90</c:v>
                      </c:pt>
                      <c:pt idx="134">
                        <c:v>-93</c:v>
                      </c:pt>
                      <c:pt idx="135">
                        <c:v>-95</c:v>
                      </c:pt>
                      <c:pt idx="136">
                        <c:v>-98</c:v>
                      </c:pt>
                      <c:pt idx="137">
                        <c:v>-101</c:v>
                      </c:pt>
                      <c:pt idx="138">
                        <c:v>-103</c:v>
                      </c:pt>
                      <c:pt idx="139">
                        <c:v>-106</c:v>
                      </c:pt>
                      <c:pt idx="140">
                        <c:v>-108</c:v>
                      </c:pt>
                      <c:pt idx="141">
                        <c:v>-111</c:v>
                      </c:pt>
                      <c:pt idx="142">
                        <c:v>-114</c:v>
                      </c:pt>
                      <c:pt idx="143">
                        <c:v>-116</c:v>
                      </c:pt>
                      <c:pt idx="144">
                        <c:v>-119</c:v>
                      </c:pt>
                      <c:pt idx="145">
                        <c:v>-121</c:v>
                      </c:pt>
                      <c:pt idx="146">
                        <c:v>-124</c:v>
                      </c:pt>
                      <c:pt idx="147">
                        <c:v>-126</c:v>
                      </c:pt>
                      <c:pt idx="148">
                        <c:v>-129</c:v>
                      </c:pt>
                      <c:pt idx="149">
                        <c:v>-132</c:v>
                      </c:pt>
                      <c:pt idx="150">
                        <c:v>-134</c:v>
                      </c:pt>
                      <c:pt idx="151">
                        <c:v>-136</c:v>
                      </c:pt>
                      <c:pt idx="152">
                        <c:v>-123</c:v>
                      </c:pt>
                      <c:pt idx="153">
                        <c:v>-126</c:v>
                      </c:pt>
                      <c:pt idx="154">
                        <c:v>-128</c:v>
                      </c:pt>
                      <c:pt idx="155">
                        <c:v>-131</c:v>
                      </c:pt>
                      <c:pt idx="156">
                        <c:v>-134</c:v>
                      </c:pt>
                      <c:pt idx="157">
                        <c:v>-136</c:v>
                      </c:pt>
                      <c:pt idx="158">
                        <c:v>-134</c:v>
                      </c:pt>
                      <c:pt idx="159">
                        <c:v>-131</c:v>
                      </c:pt>
                      <c:pt idx="160">
                        <c:v>-128</c:v>
                      </c:pt>
                      <c:pt idx="161">
                        <c:v>-126</c:v>
                      </c:pt>
                      <c:pt idx="162">
                        <c:v>-123</c:v>
                      </c:pt>
                      <c:pt idx="163">
                        <c:v>-136</c:v>
                      </c:pt>
                      <c:pt idx="164">
                        <c:v>-134</c:v>
                      </c:pt>
                      <c:pt idx="165">
                        <c:v>-132</c:v>
                      </c:pt>
                      <c:pt idx="166">
                        <c:v>-129</c:v>
                      </c:pt>
                      <c:pt idx="167">
                        <c:v>-126</c:v>
                      </c:pt>
                      <c:pt idx="168">
                        <c:v>-124</c:v>
                      </c:pt>
                      <c:pt idx="169">
                        <c:v>-121</c:v>
                      </c:pt>
                      <c:pt idx="170">
                        <c:v>-119</c:v>
                      </c:pt>
                      <c:pt idx="171">
                        <c:v>-116</c:v>
                      </c:pt>
                      <c:pt idx="172">
                        <c:v>-114</c:v>
                      </c:pt>
                      <c:pt idx="173">
                        <c:v>-111</c:v>
                      </c:pt>
                      <c:pt idx="174">
                        <c:v>-108</c:v>
                      </c:pt>
                      <c:pt idx="175">
                        <c:v>-106</c:v>
                      </c:pt>
                      <c:pt idx="176">
                        <c:v>-103</c:v>
                      </c:pt>
                      <c:pt idx="177">
                        <c:v>-101</c:v>
                      </c:pt>
                      <c:pt idx="178">
                        <c:v>-98</c:v>
                      </c:pt>
                      <c:pt idx="179">
                        <c:v>-95</c:v>
                      </c:pt>
                      <c:pt idx="180">
                        <c:v>-93</c:v>
                      </c:pt>
                      <c:pt idx="181">
                        <c:v>-90</c:v>
                      </c:pt>
                      <c:pt idx="182">
                        <c:v>-88</c:v>
                      </c:pt>
                      <c:pt idx="183">
                        <c:v>-85</c:v>
                      </c:pt>
                      <c:pt idx="184">
                        <c:v>-82</c:v>
                      </c:pt>
                      <c:pt idx="185">
                        <c:v>-80</c:v>
                      </c:pt>
                      <c:pt idx="186">
                        <c:v>-77</c:v>
                      </c:pt>
                      <c:pt idx="187">
                        <c:v>-75</c:v>
                      </c:pt>
                      <c:pt idx="188">
                        <c:v>-72</c:v>
                      </c:pt>
                      <c:pt idx="189">
                        <c:v>-69</c:v>
                      </c:pt>
                      <c:pt idx="190">
                        <c:v>-67</c:v>
                      </c:pt>
                      <c:pt idx="191">
                        <c:v>-64</c:v>
                      </c:pt>
                      <c:pt idx="192">
                        <c:v>-62</c:v>
                      </c:pt>
                      <c:pt idx="193">
                        <c:v>-59</c:v>
                      </c:pt>
                      <c:pt idx="194">
                        <c:v>-57</c:v>
                      </c:pt>
                      <c:pt idx="195">
                        <c:v>-54</c:v>
                      </c:pt>
                      <c:pt idx="196">
                        <c:v>-51</c:v>
                      </c:pt>
                      <c:pt idx="197">
                        <c:v>-49</c:v>
                      </c:pt>
                      <c:pt idx="198">
                        <c:v>-46</c:v>
                      </c:pt>
                      <c:pt idx="199">
                        <c:v>-44</c:v>
                      </c:pt>
                      <c:pt idx="200">
                        <c:v>-41</c:v>
                      </c:pt>
                      <c:pt idx="201">
                        <c:v>-37</c:v>
                      </c:pt>
                      <c:pt idx="202">
                        <c:v>-33</c:v>
                      </c:pt>
                      <c:pt idx="203">
                        <c:v>-28</c:v>
                      </c:pt>
                      <c:pt idx="204">
                        <c:v>-24</c:v>
                      </c:pt>
                      <c:pt idx="205">
                        <c:v>-20</c:v>
                      </c:pt>
                      <c:pt idx="206">
                        <c:v>-16</c:v>
                      </c:pt>
                      <c:pt idx="207">
                        <c:v>-11</c:v>
                      </c:pt>
                      <c:pt idx="208">
                        <c:v>-7</c:v>
                      </c:pt>
                      <c:pt idx="209">
                        <c:v>-2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1-FDF9-410F-BC11-8EB112CDDB6A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'Труба 219x6 300'!$F$1</c15:sqref>
                        </c15:formulaRef>
                      </c:ext>
                    </c:extLst>
                    <c:strCache>
                      <c:ptCount val="1"/>
                      <c:pt idx="0">
                        <c:v>Q=600 кН/м</c:v>
                      </c:pt>
                    </c:strCache>
                  </c:strRef>
                </c:tx>
                <c:spPr>
                  <a:ln w="19050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'Труба 219x6 300'!$E$6:$E$300</c15:sqref>
                        </c15:formulaRef>
                      </c:ext>
                    </c:extLst>
                    <c:numCache>
                      <c:formatCode>General</c:formatCode>
                      <c:ptCount val="295"/>
                      <c:pt idx="0">
                        <c:v>-2050</c:v>
                      </c:pt>
                      <c:pt idx="1">
                        <c:v>-2000</c:v>
                      </c:pt>
                      <c:pt idx="2">
                        <c:v>-1950</c:v>
                      </c:pt>
                      <c:pt idx="3">
                        <c:v>-1900</c:v>
                      </c:pt>
                      <c:pt idx="4">
                        <c:v>-1850</c:v>
                      </c:pt>
                      <c:pt idx="5">
                        <c:v>-1800</c:v>
                      </c:pt>
                      <c:pt idx="6">
                        <c:v>-1750</c:v>
                      </c:pt>
                      <c:pt idx="7">
                        <c:v>-1700</c:v>
                      </c:pt>
                      <c:pt idx="8">
                        <c:v>-1650</c:v>
                      </c:pt>
                      <c:pt idx="9">
                        <c:v>-1600</c:v>
                      </c:pt>
                      <c:pt idx="10">
                        <c:v>-1550</c:v>
                      </c:pt>
                      <c:pt idx="11">
                        <c:v>-1500</c:v>
                      </c:pt>
                      <c:pt idx="12">
                        <c:v>-1450</c:v>
                      </c:pt>
                      <c:pt idx="13">
                        <c:v>-1400</c:v>
                      </c:pt>
                      <c:pt idx="14">
                        <c:v>-1350</c:v>
                      </c:pt>
                      <c:pt idx="15">
                        <c:v>-1300</c:v>
                      </c:pt>
                      <c:pt idx="16">
                        <c:v>-1250</c:v>
                      </c:pt>
                      <c:pt idx="17">
                        <c:v>-1200</c:v>
                      </c:pt>
                      <c:pt idx="18">
                        <c:v>-1150</c:v>
                      </c:pt>
                      <c:pt idx="19">
                        <c:v>-1100</c:v>
                      </c:pt>
                      <c:pt idx="20">
                        <c:v>-1050</c:v>
                      </c:pt>
                      <c:pt idx="21">
                        <c:v>-1000</c:v>
                      </c:pt>
                      <c:pt idx="22">
                        <c:v>-950</c:v>
                      </c:pt>
                      <c:pt idx="23">
                        <c:v>-900</c:v>
                      </c:pt>
                      <c:pt idx="24">
                        <c:v>-850</c:v>
                      </c:pt>
                      <c:pt idx="25">
                        <c:v>-800</c:v>
                      </c:pt>
                      <c:pt idx="26">
                        <c:v>-750</c:v>
                      </c:pt>
                      <c:pt idx="27">
                        <c:v>-700</c:v>
                      </c:pt>
                      <c:pt idx="28">
                        <c:v>-650</c:v>
                      </c:pt>
                      <c:pt idx="29">
                        <c:v>-600</c:v>
                      </c:pt>
                      <c:pt idx="30">
                        <c:v>-550</c:v>
                      </c:pt>
                      <c:pt idx="31">
                        <c:v>-500</c:v>
                      </c:pt>
                      <c:pt idx="32">
                        <c:v>-450</c:v>
                      </c:pt>
                      <c:pt idx="33">
                        <c:v>-400</c:v>
                      </c:pt>
                      <c:pt idx="34">
                        <c:v>-350</c:v>
                      </c:pt>
                      <c:pt idx="35">
                        <c:v>-300</c:v>
                      </c:pt>
                      <c:pt idx="36">
                        <c:v>-250</c:v>
                      </c:pt>
                      <c:pt idx="37">
                        <c:v>-200</c:v>
                      </c:pt>
                      <c:pt idx="38">
                        <c:v>-150</c:v>
                      </c:pt>
                      <c:pt idx="39">
                        <c:v>-100</c:v>
                      </c:pt>
                      <c:pt idx="40">
                        <c:v>-50</c:v>
                      </c:pt>
                      <c:pt idx="41">
                        <c:v>0</c:v>
                      </c:pt>
                      <c:pt idx="42">
                        <c:v>50</c:v>
                      </c:pt>
                      <c:pt idx="43">
                        <c:v>100</c:v>
                      </c:pt>
                      <c:pt idx="44">
                        <c:v>150</c:v>
                      </c:pt>
                      <c:pt idx="45">
                        <c:v>200</c:v>
                      </c:pt>
                      <c:pt idx="46">
                        <c:v>250</c:v>
                      </c:pt>
                      <c:pt idx="47">
                        <c:v>300</c:v>
                      </c:pt>
                      <c:pt idx="48">
                        <c:v>350</c:v>
                      </c:pt>
                      <c:pt idx="49">
                        <c:v>400</c:v>
                      </c:pt>
                      <c:pt idx="50">
                        <c:v>450</c:v>
                      </c:pt>
                      <c:pt idx="51">
                        <c:v>500</c:v>
                      </c:pt>
                      <c:pt idx="52">
                        <c:v>550</c:v>
                      </c:pt>
                      <c:pt idx="53">
                        <c:v>600</c:v>
                      </c:pt>
                      <c:pt idx="54">
                        <c:v>650</c:v>
                      </c:pt>
                      <c:pt idx="55">
                        <c:v>700</c:v>
                      </c:pt>
                      <c:pt idx="56">
                        <c:v>750</c:v>
                      </c:pt>
                      <c:pt idx="57">
                        <c:v>800</c:v>
                      </c:pt>
                      <c:pt idx="58">
                        <c:v>850</c:v>
                      </c:pt>
                      <c:pt idx="59">
                        <c:v>900</c:v>
                      </c:pt>
                      <c:pt idx="60">
                        <c:v>950</c:v>
                      </c:pt>
                      <c:pt idx="61">
                        <c:v>1000</c:v>
                      </c:pt>
                      <c:pt idx="62">
                        <c:v>1050</c:v>
                      </c:pt>
                      <c:pt idx="63">
                        <c:v>1100</c:v>
                      </c:pt>
                      <c:pt idx="64">
                        <c:v>1150</c:v>
                      </c:pt>
                      <c:pt idx="65">
                        <c:v>1200</c:v>
                      </c:pt>
                      <c:pt idx="66">
                        <c:v>1250</c:v>
                      </c:pt>
                      <c:pt idx="67">
                        <c:v>1300</c:v>
                      </c:pt>
                      <c:pt idx="68">
                        <c:v>1350</c:v>
                      </c:pt>
                      <c:pt idx="69">
                        <c:v>1400</c:v>
                      </c:pt>
                      <c:pt idx="70">
                        <c:v>1450</c:v>
                      </c:pt>
                      <c:pt idx="71">
                        <c:v>1500</c:v>
                      </c:pt>
                      <c:pt idx="72">
                        <c:v>1550</c:v>
                      </c:pt>
                      <c:pt idx="73">
                        <c:v>1600</c:v>
                      </c:pt>
                      <c:pt idx="74">
                        <c:v>1650</c:v>
                      </c:pt>
                      <c:pt idx="75">
                        <c:v>1700</c:v>
                      </c:pt>
                      <c:pt idx="76">
                        <c:v>1750</c:v>
                      </c:pt>
                      <c:pt idx="77">
                        <c:v>1800</c:v>
                      </c:pt>
                      <c:pt idx="78">
                        <c:v>1850</c:v>
                      </c:pt>
                      <c:pt idx="79">
                        <c:v>1900</c:v>
                      </c:pt>
                      <c:pt idx="80">
                        <c:v>1950</c:v>
                      </c:pt>
                      <c:pt idx="81">
                        <c:v>2000</c:v>
                      </c:pt>
                      <c:pt idx="82">
                        <c:v>2050</c:v>
                      </c:pt>
                      <c:pt idx="83">
                        <c:v>2100</c:v>
                      </c:pt>
                      <c:pt idx="84">
                        <c:v>2150</c:v>
                      </c:pt>
                      <c:pt idx="85">
                        <c:v>2150</c:v>
                      </c:pt>
                      <c:pt idx="86">
                        <c:v>2100</c:v>
                      </c:pt>
                      <c:pt idx="87">
                        <c:v>2050</c:v>
                      </c:pt>
                      <c:pt idx="88">
                        <c:v>2000</c:v>
                      </c:pt>
                      <c:pt idx="89">
                        <c:v>1950</c:v>
                      </c:pt>
                      <c:pt idx="90">
                        <c:v>1900</c:v>
                      </c:pt>
                      <c:pt idx="91">
                        <c:v>1850</c:v>
                      </c:pt>
                      <c:pt idx="92">
                        <c:v>1800</c:v>
                      </c:pt>
                      <c:pt idx="93">
                        <c:v>1750</c:v>
                      </c:pt>
                      <c:pt idx="94">
                        <c:v>1700</c:v>
                      </c:pt>
                      <c:pt idx="95">
                        <c:v>1650</c:v>
                      </c:pt>
                      <c:pt idx="96">
                        <c:v>1600</c:v>
                      </c:pt>
                      <c:pt idx="97">
                        <c:v>1550</c:v>
                      </c:pt>
                      <c:pt idx="98">
                        <c:v>1500</c:v>
                      </c:pt>
                      <c:pt idx="99">
                        <c:v>1450</c:v>
                      </c:pt>
                      <c:pt idx="100">
                        <c:v>1400</c:v>
                      </c:pt>
                      <c:pt idx="101">
                        <c:v>1350</c:v>
                      </c:pt>
                      <c:pt idx="102">
                        <c:v>1300</c:v>
                      </c:pt>
                      <c:pt idx="103">
                        <c:v>1250</c:v>
                      </c:pt>
                      <c:pt idx="104">
                        <c:v>1200</c:v>
                      </c:pt>
                      <c:pt idx="105">
                        <c:v>1150</c:v>
                      </c:pt>
                      <c:pt idx="106">
                        <c:v>1100</c:v>
                      </c:pt>
                      <c:pt idx="107">
                        <c:v>1050</c:v>
                      </c:pt>
                      <c:pt idx="108">
                        <c:v>1000</c:v>
                      </c:pt>
                      <c:pt idx="109">
                        <c:v>950</c:v>
                      </c:pt>
                      <c:pt idx="110">
                        <c:v>900</c:v>
                      </c:pt>
                      <c:pt idx="111">
                        <c:v>850</c:v>
                      </c:pt>
                      <c:pt idx="112">
                        <c:v>800</c:v>
                      </c:pt>
                      <c:pt idx="113">
                        <c:v>750</c:v>
                      </c:pt>
                      <c:pt idx="114">
                        <c:v>700</c:v>
                      </c:pt>
                      <c:pt idx="115">
                        <c:v>650</c:v>
                      </c:pt>
                      <c:pt idx="116">
                        <c:v>600</c:v>
                      </c:pt>
                      <c:pt idx="117">
                        <c:v>550</c:v>
                      </c:pt>
                      <c:pt idx="118">
                        <c:v>500</c:v>
                      </c:pt>
                      <c:pt idx="119">
                        <c:v>450</c:v>
                      </c:pt>
                      <c:pt idx="120">
                        <c:v>400</c:v>
                      </c:pt>
                      <c:pt idx="121">
                        <c:v>350</c:v>
                      </c:pt>
                      <c:pt idx="122">
                        <c:v>300</c:v>
                      </c:pt>
                      <c:pt idx="123">
                        <c:v>250</c:v>
                      </c:pt>
                      <c:pt idx="124">
                        <c:v>200</c:v>
                      </c:pt>
                      <c:pt idx="125">
                        <c:v>150</c:v>
                      </c:pt>
                      <c:pt idx="126">
                        <c:v>100</c:v>
                      </c:pt>
                      <c:pt idx="127">
                        <c:v>50</c:v>
                      </c:pt>
                      <c:pt idx="128">
                        <c:v>0</c:v>
                      </c:pt>
                      <c:pt idx="129">
                        <c:v>-50</c:v>
                      </c:pt>
                      <c:pt idx="130">
                        <c:v>-100</c:v>
                      </c:pt>
                      <c:pt idx="131">
                        <c:v>-150</c:v>
                      </c:pt>
                      <c:pt idx="132">
                        <c:v>-200</c:v>
                      </c:pt>
                      <c:pt idx="133">
                        <c:v>-250</c:v>
                      </c:pt>
                      <c:pt idx="134">
                        <c:v>-300</c:v>
                      </c:pt>
                      <c:pt idx="135">
                        <c:v>-350</c:v>
                      </c:pt>
                      <c:pt idx="136">
                        <c:v>-400</c:v>
                      </c:pt>
                      <c:pt idx="137">
                        <c:v>-450</c:v>
                      </c:pt>
                      <c:pt idx="138">
                        <c:v>-500</c:v>
                      </c:pt>
                      <c:pt idx="139">
                        <c:v>-550</c:v>
                      </c:pt>
                      <c:pt idx="140">
                        <c:v>-600</c:v>
                      </c:pt>
                      <c:pt idx="141">
                        <c:v>-650</c:v>
                      </c:pt>
                      <c:pt idx="142">
                        <c:v>-700</c:v>
                      </c:pt>
                      <c:pt idx="143">
                        <c:v>-750</c:v>
                      </c:pt>
                      <c:pt idx="144">
                        <c:v>-800</c:v>
                      </c:pt>
                      <c:pt idx="145">
                        <c:v>-850</c:v>
                      </c:pt>
                      <c:pt idx="146">
                        <c:v>-900</c:v>
                      </c:pt>
                      <c:pt idx="147">
                        <c:v>-950</c:v>
                      </c:pt>
                      <c:pt idx="148">
                        <c:v>-1000</c:v>
                      </c:pt>
                      <c:pt idx="149">
                        <c:v>-1050</c:v>
                      </c:pt>
                      <c:pt idx="150">
                        <c:v>-1100</c:v>
                      </c:pt>
                      <c:pt idx="151">
                        <c:v>-1150</c:v>
                      </c:pt>
                      <c:pt idx="152">
                        <c:v>-1200</c:v>
                      </c:pt>
                      <c:pt idx="153">
                        <c:v>-1250</c:v>
                      </c:pt>
                      <c:pt idx="154">
                        <c:v>-1300</c:v>
                      </c:pt>
                      <c:pt idx="155">
                        <c:v>-1350</c:v>
                      </c:pt>
                      <c:pt idx="156">
                        <c:v>-1400</c:v>
                      </c:pt>
                      <c:pt idx="157">
                        <c:v>-1450</c:v>
                      </c:pt>
                      <c:pt idx="158">
                        <c:v>-1500</c:v>
                      </c:pt>
                      <c:pt idx="159">
                        <c:v>-1550</c:v>
                      </c:pt>
                      <c:pt idx="160">
                        <c:v>-1600</c:v>
                      </c:pt>
                      <c:pt idx="161">
                        <c:v>-1650</c:v>
                      </c:pt>
                      <c:pt idx="162">
                        <c:v>-1700</c:v>
                      </c:pt>
                      <c:pt idx="163">
                        <c:v>-1750</c:v>
                      </c:pt>
                      <c:pt idx="164">
                        <c:v>-1800</c:v>
                      </c:pt>
                      <c:pt idx="165">
                        <c:v>-1850</c:v>
                      </c:pt>
                      <c:pt idx="166">
                        <c:v>-1900</c:v>
                      </c:pt>
                      <c:pt idx="167">
                        <c:v>-1950</c:v>
                      </c:pt>
                      <c:pt idx="168">
                        <c:v>-2000</c:v>
                      </c:pt>
                      <c:pt idx="169">
                        <c:v>-2050</c:v>
                      </c:pt>
                      <c:pt idx="170">
                        <c:v>-2100</c:v>
                      </c:pt>
                      <c:pt idx="171">
                        <c:v>-2150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'Труба 219x6 300'!$F$6:$F$300</c15:sqref>
                        </c15:formulaRef>
                      </c:ext>
                    </c:extLst>
                    <c:numCache>
                      <c:formatCode>General</c:formatCode>
                      <c:ptCount val="295"/>
                      <c:pt idx="0">
                        <c:v>7</c:v>
                      </c:pt>
                      <c:pt idx="1">
                        <c:v>10</c:v>
                      </c:pt>
                      <c:pt idx="2">
                        <c:v>13</c:v>
                      </c:pt>
                      <c:pt idx="3">
                        <c:v>15</c:v>
                      </c:pt>
                      <c:pt idx="4">
                        <c:v>18</c:v>
                      </c:pt>
                      <c:pt idx="5">
                        <c:v>20</c:v>
                      </c:pt>
                      <c:pt idx="6">
                        <c:v>23</c:v>
                      </c:pt>
                      <c:pt idx="7">
                        <c:v>26</c:v>
                      </c:pt>
                      <c:pt idx="8">
                        <c:v>28</c:v>
                      </c:pt>
                      <c:pt idx="9">
                        <c:v>31</c:v>
                      </c:pt>
                      <c:pt idx="10">
                        <c:v>33</c:v>
                      </c:pt>
                      <c:pt idx="11">
                        <c:v>36</c:v>
                      </c:pt>
                      <c:pt idx="12">
                        <c:v>39</c:v>
                      </c:pt>
                      <c:pt idx="13">
                        <c:v>41</c:v>
                      </c:pt>
                      <c:pt idx="14">
                        <c:v>44</c:v>
                      </c:pt>
                      <c:pt idx="15">
                        <c:v>46</c:v>
                      </c:pt>
                      <c:pt idx="16">
                        <c:v>49</c:v>
                      </c:pt>
                      <c:pt idx="17">
                        <c:v>51</c:v>
                      </c:pt>
                      <c:pt idx="18">
                        <c:v>54</c:v>
                      </c:pt>
                      <c:pt idx="19">
                        <c:v>57</c:v>
                      </c:pt>
                      <c:pt idx="20">
                        <c:v>59</c:v>
                      </c:pt>
                      <c:pt idx="21">
                        <c:v>62</c:v>
                      </c:pt>
                      <c:pt idx="22">
                        <c:v>64</c:v>
                      </c:pt>
                      <c:pt idx="23">
                        <c:v>67</c:v>
                      </c:pt>
                      <c:pt idx="24">
                        <c:v>70</c:v>
                      </c:pt>
                      <c:pt idx="25">
                        <c:v>72</c:v>
                      </c:pt>
                      <c:pt idx="26">
                        <c:v>75</c:v>
                      </c:pt>
                      <c:pt idx="27">
                        <c:v>77</c:v>
                      </c:pt>
                      <c:pt idx="28">
                        <c:v>80</c:v>
                      </c:pt>
                      <c:pt idx="29">
                        <c:v>83</c:v>
                      </c:pt>
                      <c:pt idx="30">
                        <c:v>85</c:v>
                      </c:pt>
                      <c:pt idx="31">
                        <c:v>88</c:v>
                      </c:pt>
                      <c:pt idx="32">
                        <c:v>90</c:v>
                      </c:pt>
                      <c:pt idx="33">
                        <c:v>93</c:v>
                      </c:pt>
                      <c:pt idx="34">
                        <c:v>96</c:v>
                      </c:pt>
                      <c:pt idx="35">
                        <c:v>98</c:v>
                      </c:pt>
                      <c:pt idx="36">
                        <c:v>101</c:v>
                      </c:pt>
                      <c:pt idx="37">
                        <c:v>103</c:v>
                      </c:pt>
                      <c:pt idx="38">
                        <c:v>106</c:v>
                      </c:pt>
                      <c:pt idx="39">
                        <c:v>108</c:v>
                      </c:pt>
                      <c:pt idx="40">
                        <c:v>111</c:v>
                      </c:pt>
                      <c:pt idx="41">
                        <c:v>114</c:v>
                      </c:pt>
                      <c:pt idx="42">
                        <c:v>111</c:v>
                      </c:pt>
                      <c:pt idx="43">
                        <c:v>108</c:v>
                      </c:pt>
                      <c:pt idx="44">
                        <c:v>106</c:v>
                      </c:pt>
                      <c:pt idx="45">
                        <c:v>103</c:v>
                      </c:pt>
                      <c:pt idx="46">
                        <c:v>101</c:v>
                      </c:pt>
                      <c:pt idx="47">
                        <c:v>98</c:v>
                      </c:pt>
                      <c:pt idx="48">
                        <c:v>96</c:v>
                      </c:pt>
                      <c:pt idx="49">
                        <c:v>93</c:v>
                      </c:pt>
                      <c:pt idx="50">
                        <c:v>90</c:v>
                      </c:pt>
                      <c:pt idx="51">
                        <c:v>88</c:v>
                      </c:pt>
                      <c:pt idx="52">
                        <c:v>85</c:v>
                      </c:pt>
                      <c:pt idx="53">
                        <c:v>83</c:v>
                      </c:pt>
                      <c:pt idx="54">
                        <c:v>80</c:v>
                      </c:pt>
                      <c:pt idx="55">
                        <c:v>77</c:v>
                      </c:pt>
                      <c:pt idx="56">
                        <c:v>75</c:v>
                      </c:pt>
                      <c:pt idx="57">
                        <c:v>72</c:v>
                      </c:pt>
                      <c:pt idx="58">
                        <c:v>70</c:v>
                      </c:pt>
                      <c:pt idx="59">
                        <c:v>67</c:v>
                      </c:pt>
                      <c:pt idx="60">
                        <c:v>64</c:v>
                      </c:pt>
                      <c:pt idx="61">
                        <c:v>62</c:v>
                      </c:pt>
                      <c:pt idx="62">
                        <c:v>59</c:v>
                      </c:pt>
                      <c:pt idx="63">
                        <c:v>57</c:v>
                      </c:pt>
                      <c:pt idx="64">
                        <c:v>54</c:v>
                      </c:pt>
                      <c:pt idx="65">
                        <c:v>51</c:v>
                      </c:pt>
                      <c:pt idx="66">
                        <c:v>49</c:v>
                      </c:pt>
                      <c:pt idx="67">
                        <c:v>46</c:v>
                      </c:pt>
                      <c:pt idx="68">
                        <c:v>44</c:v>
                      </c:pt>
                      <c:pt idx="69">
                        <c:v>41</c:v>
                      </c:pt>
                      <c:pt idx="70">
                        <c:v>39</c:v>
                      </c:pt>
                      <c:pt idx="71">
                        <c:v>36</c:v>
                      </c:pt>
                      <c:pt idx="72">
                        <c:v>33</c:v>
                      </c:pt>
                      <c:pt idx="73">
                        <c:v>31</c:v>
                      </c:pt>
                      <c:pt idx="74">
                        <c:v>28</c:v>
                      </c:pt>
                      <c:pt idx="75">
                        <c:v>26</c:v>
                      </c:pt>
                      <c:pt idx="76">
                        <c:v>23</c:v>
                      </c:pt>
                      <c:pt idx="77">
                        <c:v>20</c:v>
                      </c:pt>
                      <c:pt idx="78">
                        <c:v>18</c:v>
                      </c:pt>
                      <c:pt idx="79">
                        <c:v>15</c:v>
                      </c:pt>
                      <c:pt idx="80">
                        <c:v>13</c:v>
                      </c:pt>
                      <c:pt idx="81">
                        <c:v>10</c:v>
                      </c:pt>
                      <c:pt idx="82">
                        <c:v>7</c:v>
                      </c:pt>
                      <c:pt idx="83">
                        <c:v>5</c:v>
                      </c:pt>
                      <c:pt idx="84">
                        <c:v>2</c:v>
                      </c:pt>
                      <c:pt idx="85">
                        <c:v>-2</c:v>
                      </c:pt>
                      <c:pt idx="86">
                        <c:v>-5</c:v>
                      </c:pt>
                      <c:pt idx="87">
                        <c:v>-7</c:v>
                      </c:pt>
                      <c:pt idx="88">
                        <c:v>-10</c:v>
                      </c:pt>
                      <c:pt idx="89">
                        <c:v>-13</c:v>
                      </c:pt>
                      <c:pt idx="90">
                        <c:v>-15</c:v>
                      </c:pt>
                      <c:pt idx="91">
                        <c:v>-18</c:v>
                      </c:pt>
                      <c:pt idx="92">
                        <c:v>-20</c:v>
                      </c:pt>
                      <c:pt idx="93">
                        <c:v>-23</c:v>
                      </c:pt>
                      <c:pt idx="94">
                        <c:v>-26</c:v>
                      </c:pt>
                      <c:pt idx="95">
                        <c:v>-28</c:v>
                      </c:pt>
                      <c:pt idx="96">
                        <c:v>-31</c:v>
                      </c:pt>
                      <c:pt idx="97">
                        <c:v>-33</c:v>
                      </c:pt>
                      <c:pt idx="98">
                        <c:v>-36</c:v>
                      </c:pt>
                      <c:pt idx="99">
                        <c:v>-39</c:v>
                      </c:pt>
                      <c:pt idx="100">
                        <c:v>-41</c:v>
                      </c:pt>
                      <c:pt idx="101">
                        <c:v>-44</c:v>
                      </c:pt>
                      <c:pt idx="102">
                        <c:v>-46</c:v>
                      </c:pt>
                      <c:pt idx="103">
                        <c:v>-49</c:v>
                      </c:pt>
                      <c:pt idx="104">
                        <c:v>-51</c:v>
                      </c:pt>
                      <c:pt idx="105">
                        <c:v>-54</c:v>
                      </c:pt>
                      <c:pt idx="106">
                        <c:v>-57</c:v>
                      </c:pt>
                      <c:pt idx="107">
                        <c:v>-59</c:v>
                      </c:pt>
                      <c:pt idx="108">
                        <c:v>-62</c:v>
                      </c:pt>
                      <c:pt idx="109">
                        <c:v>-64</c:v>
                      </c:pt>
                      <c:pt idx="110">
                        <c:v>-67</c:v>
                      </c:pt>
                      <c:pt idx="111">
                        <c:v>-70</c:v>
                      </c:pt>
                      <c:pt idx="112">
                        <c:v>-72</c:v>
                      </c:pt>
                      <c:pt idx="113">
                        <c:v>-75</c:v>
                      </c:pt>
                      <c:pt idx="114">
                        <c:v>-77</c:v>
                      </c:pt>
                      <c:pt idx="115">
                        <c:v>-80</c:v>
                      </c:pt>
                      <c:pt idx="116">
                        <c:v>-83</c:v>
                      </c:pt>
                      <c:pt idx="117">
                        <c:v>-85</c:v>
                      </c:pt>
                      <c:pt idx="118">
                        <c:v>-88</c:v>
                      </c:pt>
                      <c:pt idx="119">
                        <c:v>-90</c:v>
                      </c:pt>
                      <c:pt idx="120">
                        <c:v>-93</c:v>
                      </c:pt>
                      <c:pt idx="121">
                        <c:v>-96</c:v>
                      </c:pt>
                      <c:pt idx="122">
                        <c:v>-98</c:v>
                      </c:pt>
                      <c:pt idx="123">
                        <c:v>-101</c:v>
                      </c:pt>
                      <c:pt idx="124">
                        <c:v>-103</c:v>
                      </c:pt>
                      <c:pt idx="125">
                        <c:v>-106</c:v>
                      </c:pt>
                      <c:pt idx="126">
                        <c:v>-108</c:v>
                      </c:pt>
                      <c:pt idx="127">
                        <c:v>-111</c:v>
                      </c:pt>
                      <c:pt idx="128">
                        <c:v>-114</c:v>
                      </c:pt>
                      <c:pt idx="129">
                        <c:v>-111</c:v>
                      </c:pt>
                      <c:pt idx="130">
                        <c:v>-108</c:v>
                      </c:pt>
                      <c:pt idx="131">
                        <c:v>-106</c:v>
                      </c:pt>
                      <c:pt idx="132">
                        <c:v>-103</c:v>
                      </c:pt>
                      <c:pt idx="133">
                        <c:v>-101</c:v>
                      </c:pt>
                      <c:pt idx="134">
                        <c:v>-98</c:v>
                      </c:pt>
                      <c:pt idx="135">
                        <c:v>-96</c:v>
                      </c:pt>
                      <c:pt idx="136">
                        <c:v>-93</c:v>
                      </c:pt>
                      <c:pt idx="137">
                        <c:v>-90</c:v>
                      </c:pt>
                      <c:pt idx="138">
                        <c:v>-88</c:v>
                      </c:pt>
                      <c:pt idx="139">
                        <c:v>-85</c:v>
                      </c:pt>
                      <c:pt idx="140">
                        <c:v>-83</c:v>
                      </c:pt>
                      <c:pt idx="141">
                        <c:v>-80</c:v>
                      </c:pt>
                      <c:pt idx="142">
                        <c:v>-77</c:v>
                      </c:pt>
                      <c:pt idx="143">
                        <c:v>-75</c:v>
                      </c:pt>
                      <c:pt idx="144">
                        <c:v>-72</c:v>
                      </c:pt>
                      <c:pt idx="145">
                        <c:v>-70</c:v>
                      </c:pt>
                      <c:pt idx="146">
                        <c:v>-67</c:v>
                      </c:pt>
                      <c:pt idx="147">
                        <c:v>-64</c:v>
                      </c:pt>
                      <c:pt idx="148">
                        <c:v>-62</c:v>
                      </c:pt>
                      <c:pt idx="149">
                        <c:v>-59</c:v>
                      </c:pt>
                      <c:pt idx="150">
                        <c:v>-57</c:v>
                      </c:pt>
                      <c:pt idx="151">
                        <c:v>-54</c:v>
                      </c:pt>
                      <c:pt idx="152">
                        <c:v>-51</c:v>
                      </c:pt>
                      <c:pt idx="153">
                        <c:v>-49</c:v>
                      </c:pt>
                      <c:pt idx="154">
                        <c:v>-46</c:v>
                      </c:pt>
                      <c:pt idx="155">
                        <c:v>-44</c:v>
                      </c:pt>
                      <c:pt idx="156">
                        <c:v>-41</c:v>
                      </c:pt>
                      <c:pt idx="157">
                        <c:v>-39</c:v>
                      </c:pt>
                      <c:pt idx="158">
                        <c:v>-36</c:v>
                      </c:pt>
                      <c:pt idx="159">
                        <c:v>-33</c:v>
                      </c:pt>
                      <c:pt idx="160">
                        <c:v>-31</c:v>
                      </c:pt>
                      <c:pt idx="161">
                        <c:v>-28</c:v>
                      </c:pt>
                      <c:pt idx="162">
                        <c:v>-26</c:v>
                      </c:pt>
                      <c:pt idx="163">
                        <c:v>-23</c:v>
                      </c:pt>
                      <c:pt idx="164">
                        <c:v>-20</c:v>
                      </c:pt>
                      <c:pt idx="165">
                        <c:v>-18</c:v>
                      </c:pt>
                      <c:pt idx="166">
                        <c:v>-15</c:v>
                      </c:pt>
                      <c:pt idx="167">
                        <c:v>-13</c:v>
                      </c:pt>
                      <c:pt idx="168">
                        <c:v>-10</c:v>
                      </c:pt>
                      <c:pt idx="169">
                        <c:v>-7</c:v>
                      </c:pt>
                      <c:pt idx="170">
                        <c:v>-5</c:v>
                      </c:pt>
                      <c:pt idx="171">
                        <c:v>-2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FDF9-410F-BC11-8EB112CDDB6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'Труба 219x6 300'!$H$1</c15:sqref>
                        </c15:formulaRef>
                      </c:ext>
                    </c:extLst>
                    <c:strCache>
                      <c:ptCount val="1"/>
                      <c:pt idx="0">
                        <c:v>Q=762 кН/м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'Труба 219x6 300'!$G$4:$G$300</c15:sqref>
                        </c15:formulaRef>
                      </c:ext>
                    </c:extLst>
                    <c:numCache>
                      <c:formatCode>General</c:formatCode>
                      <c:ptCount val="297"/>
                      <c:pt idx="0">
                        <c:v>-1450</c:v>
                      </c:pt>
                      <c:pt idx="1">
                        <c:v>-1400</c:v>
                      </c:pt>
                      <c:pt idx="2">
                        <c:v>-1350</c:v>
                      </c:pt>
                      <c:pt idx="3">
                        <c:v>-1300</c:v>
                      </c:pt>
                      <c:pt idx="4">
                        <c:v>-1250</c:v>
                      </c:pt>
                      <c:pt idx="5">
                        <c:v>-1200</c:v>
                      </c:pt>
                      <c:pt idx="6">
                        <c:v>-1150</c:v>
                      </c:pt>
                      <c:pt idx="7">
                        <c:v>-1100</c:v>
                      </c:pt>
                      <c:pt idx="8">
                        <c:v>-1050</c:v>
                      </c:pt>
                      <c:pt idx="9">
                        <c:v>-1000</c:v>
                      </c:pt>
                      <c:pt idx="10">
                        <c:v>-950</c:v>
                      </c:pt>
                      <c:pt idx="11">
                        <c:v>-900</c:v>
                      </c:pt>
                      <c:pt idx="12">
                        <c:v>-850</c:v>
                      </c:pt>
                      <c:pt idx="13">
                        <c:v>-800</c:v>
                      </c:pt>
                      <c:pt idx="14">
                        <c:v>-750</c:v>
                      </c:pt>
                      <c:pt idx="15">
                        <c:v>-700</c:v>
                      </c:pt>
                      <c:pt idx="16">
                        <c:v>-650</c:v>
                      </c:pt>
                      <c:pt idx="17">
                        <c:v>-600</c:v>
                      </c:pt>
                      <c:pt idx="18">
                        <c:v>-550</c:v>
                      </c:pt>
                      <c:pt idx="19">
                        <c:v>-500</c:v>
                      </c:pt>
                      <c:pt idx="20">
                        <c:v>-450</c:v>
                      </c:pt>
                      <c:pt idx="21">
                        <c:v>-400</c:v>
                      </c:pt>
                      <c:pt idx="22">
                        <c:v>-350</c:v>
                      </c:pt>
                      <c:pt idx="23">
                        <c:v>-300</c:v>
                      </c:pt>
                      <c:pt idx="24">
                        <c:v>-250</c:v>
                      </c:pt>
                      <c:pt idx="25">
                        <c:v>-200</c:v>
                      </c:pt>
                      <c:pt idx="26">
                        <c:v>-150</c:v>
                      </c:pt>
                      <c:pt idx="27">
                        <c:v>-100</c:v>
                      </c:pt>
                      <c:pt idx="28">
                        <c:v>-50</c:v>
                      </c:pt>
                      <c:pt idx="29">
                        <c:v>0</c:v>
                      </c:pt>
                      <c:pt idx="30">
                        <c:v>50</c:v>
                      </c:pt>
                      <c:pt idx="31">
                        <c:v>100</c:v>
                      </c:pt>
                      <c:pt idx="32">
                        <c:v>150</c:v>
                      </c:pt>
                      <c:pt idx="33">
                        <c:v>200</c:v>
                      </c:pt>
                      <c:pt idx="34">
                        <c:v>250</c:v>
                      </c:pt>
                      <c:pt idx="35">
                        <c:v>300</c:v>
                      </c:pt>
                      <c:pt idx="36">
                        <c:v>350</c:v>
                      </c:pt>
                      <c:pt idx="37">
                        <c:v>400</c:v>
                      </c:pt>
                      <c:pt idx="38">
                        <c:v>450</c:v>
                      </c:pt>
                      <c:pt idx="39">
                        <c:v>500</c:v>
                      </c:pt>
                      <c:pt idx="40">
                        <c:v>550</c:v>
                      </c:pt>
                      <c:pt idx="41">
                        <c:v>600</c:v>
                      </c:pt>
                      <c:pt idx="42">
                        <c:v>650</c:v>
                      </c:pt>
                      <c:pt idx="43">
                        <c:v>700</c:v>
                      </c:pt>
                      <c:pt idx="44">
                        <c:v>750</c:v>
                      </c:pt>
                      <c:pt idx="45">
                        <c:v>800</c:v>
                      </c:pt>
                      <c:pt idx="46">
                        <c:v>850</c:v>
                      </c:pt>
                      <c:pt idx="47">
                        <c:v>900</c:v>
                      </c:pt>
                      <c:pt idx="48">
                        <c:v>950</c:v>
                      </c:pt>
                      <c:pt idx="49">
                        <c:v>1000</c:v>
                      </c:pt>
                      <c:pt idx="50">
                        <c:v>1050</c:v>
                      </c:pt>
                      <c:pt idx="51">
                        <c:v>1100</c:v>
                      </c:pt>
                      <c:pt idx="52">
                        <c:v>1150</c:v>
                      </c:pt>
                      <c:pt idx="53">
                        <c:v>1200</c:v>
                      </c:pt>
                      <c:pt idx="54">
                        <c:v>1250</c:v>
                      </c:pt>
                      <c:pt idx="55">
                        <c:v>1300</c:v>
                      </c:pt>
                      <c:pt idx="56">
                        <c:v>1350</c:v>
                      </c:pt>
                      <c:pt idx="57">
                        <c:v>1400</c:v>
                      </c:pt>
                      <c:pt idx="58">
                        <c:v>1450</c:v>
                      </c:pt>
                      <c:pt idx="59">
                        <c:v>1450</c:v>
                      </c:pt>
                      <c:pt idx="60">
                        <c:v>1400</c:v>
                      </c:pt>
                      <c:pt idx="61">
                        <c:v>1350</c:v>
                      </c:pt>
                      <c:pt idx="62">
                        <c:v>1300</c:v>
                      </c:pt>
                      <c:pt idx="63">
                        <c:v>1250</c:v>
                      </c:pt>
                      <c:pt idx="64">
                        <c:v>1200</c:v>
                      </c:pt>
                      <c:pt idx="65">
                        <c:v>1150</c:v>
                      </c:pt>
                      <c:pt idx="66">
                        <c:v>1100</c:v>
                      </c:pt>
                      <c:pt idx="67">
                        <c:v>1050</c:v>
                      </c:pt>
                      <c:pt idx="68">
                        <c:v>1000</c:v>
                      </c:pt>
                      <c:pt idx="69">
                        <c:v>950</c:v>
                      </c:pt>
                      <c:pt idx="70">
                        <c:v>900</c:v>
                      </c:pt>
                      <c:pt idx="71">
                        <c:v>850</c:v>
                      </c:pt>
                      <c:pt idx="72">
                        <c:v>800</c:v>
                      </c:pt>
                      <c:pt idx="73">
                        <c:v>750</c:v>
                      </c:pt>
                      <c:pt idx="74">
                        <c:v>700</c:v>
                      </c:pt>
                      <c:pt idx="75">
                        <c:v>650</c:v>
                      </c:pt>
                      <c:pt idx="76">
                        <c:v>600</c:v>
                      </c:pt>
                      <c:pt idx="77">
                        <c:v>550</c:v>
                      </c:pt>
                      <c:pt idx="78">
                        <c:v>500</c:v>
                      </c:pt>
                      <c:pt idx="79">
                        <c:v>450</c:v>
                      </c:pt>
                      <c:pt idx="80">
                        <c:v>400</c:v>
                      </c:pt>
                      <c:pt idx="81">
                        <c:v>350</c:v>
                      </c:pt>
                      <c:pt idx="82">
                        <c:v>300</c:v>
                      </c:pt>
                      <c:pt idx="83">
                        <c:v>250</c:v>
                      </c:pt>
                      <c:pt idx="84">
                        <c:v>200</c:v>
                      </c:pt>
                      <c:pt idx="85">
                        <c:v>150</c:v>
                      </c:pt>
                      <c:pt idx="86">
                        <c:v>100</c:v>
                      </c:pt>
                      <c:pt idx="87">
                        <c:v>50</c:v>
                      </c:pt>
                      <c:pt idx="88">
                        <c:v>0</c:v>
                      </c:pt>
                      <c:pt idx="89">
                        <c:v>-50</c:v>
                      </c:pt>
                      <c:pt idx="90">
                        <c:v>-100</c:v>
                      </c:pt>
                      <c:pt idx="91">
                        <c:v>-150</c:v>
                      </c:pt>
                      <c:pt idx="92">
                        <c:v>-200</c:v>
                      </c:pt>
                      <c:pt idx="93">
                        <c:v>-250</c:v>
                      </c:pt>
                      <c:pt idx="94">
                        <c:v>-300</c:v>
                      </c:pt>
                      <c:pt idx="95">
                        <c:v>-350</c:v>
                      </c:pt>
                      <c:pt idx="96">
                        <c:v>-400</c:v>
                      </c:pt>
                      <c:pt idx="97">
                        <c:v>-450</c:v>
                      </c:pt>
                      <c:pt idx="98">
                        <c:v>-500</c:v>
                      </c:pt>
                      <c:pt idx="99">
                        <c:v>-550</c:v>
                      </c:pt>
                      <c:pt idx="100">
                        <c:v>-600</c:v>
                      </c:pt>
                      <c:pt idx="101">
                        <c:v>-650</c:v>
                      </c:pt>
                      <c:pt idx="102">
                        <c:v>-700</c:v>
                      </c:pt>
                      <c:pt idx="103">
                        <c:v>-750</c:v>
                      </c:pt>
                      <c:pt idx="104">
                        <c:v>-800</c:v>
                      </c:pt>
                      <c:pt idx="105">
                        <c:v>-850</c:v>
                      </c:pt>
                      <c:pt idx="106">
                        <c:v>-900</c:v>
                      </c:pt>
                      <c:pt idx="107">
                        <c:v>-950</c:v>
                      </c:pt>
                      <c:pt idx="108">
                        <c:v>-1000</c:v>
                      </c:pt>
                      <c:pt idx="109">
                        <c:v>-1050</c:v>
                      </c:pt>
                      <c:pt idx="110">
                        <c:v>-1100</c:v>
                      </c:pt>
                      <c:pt idx="111">
                        <c:v>-1150</c:v>
                      </c:pt>
                      <c:pt idx="112">
                        <c:v>-1200</c:v>
                      </c:pt>
                      <c:pt idx="113">
                        <c:v>-1250</c:v>
                      </c:pt>
                      <c:pt idx="114">
                        <c:v>-1300</c:v>
                      </c:pt>
                      <c:pt idx="115">
                        <c:v>-1350</c:v>
                      </c:pt>
                      <c:pt idx="116">
                        <c:v>-1400</c:v>
                      </c:pt>
                      <c:pt idx="117">
                        <c:v>-1450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'Труба 219x6 300'!$H$4:$H$300</c15:sqref>
                        </c15:formulaRef>
                      </c:ext>
                    </c:extLst>
                    <c:numCache>
                      <c:formatCode>General</c:formatCode>
                      <c:ptCount val="297"/>
                      <c:pt idx="0">
                        <c:v>1</c:v>
                      </c:pt>
                      <c:pt idx="1">
                        <c:v>4</c:v>
                      </c:pt>
                      <c:pt idx="2">
                        <c:v>6</c:v>
                      </c:pt>
                      <c:pt idx="3">
                        <c:v>9</c:v>
                      </c:pt>
                      <c:pt idx="4">
                        <c:v>11</c:v>
                      </c:pt>
                      <c:pt idx="5">
                        <c:v>14</c:v>
                      </c:pt>
                      <c:pt idx="6">
                        <c:v>17</c:v>
                      </c:pt>
                      <c:pt idx="7">
                        <c:v>19</c:v>
                      </c:pt>
                      <c:pt idx="8">
                        <c:v>22</c:v>
                      </c:pt>
                      <c:pt idx="9">
                        <c:v>24</c:v>
                      </c:pt>
                      <c:pt idx="10">
                        <c:v>27</c:v>
                      </c:pt>
                      <c:pt idx="11">
                        <c:v>30</c:v>
                      </c:pt>
                      <c:pt idx="12">
                        <c:v>32</c:v>
                      </c:pt>
                      <c:pt idx="13">
                        <c:v>35</c:v>
                      </c:pt>
                      <c:pt idx="14">
                        <c:v>37</c:v>
                      </c:pt>
                      <c:pt idx="15">
                        <c:v>40</c:v>
                      </c:pt>
                      <c:pt idx="16">
                        <c:v>43</c:v>
                      </c:pt>
                      <c:pt idx="17">
                        <c:v>45</c:v>
                      </c:pt>
                      <c:pt idx="18">
                        <c:v>48</c:v>
                      </c:pt>
                      <c:pt idx="19">
                        <c:v>50</c:v>
                      </c:pt>
                      <c:pt idx="20">
                        <c:v>53</c:v>
                      </c:pt>
                      <c:pt idx="21">
                        <c:v>56</c:v>
                      </c:pt>
                      <c:pt idx="22">
                        <c:v>58</c:v>
                      </c:pt>
                      <c:pt idx="23">
                        <c:v>61</c:v>
                      </c:pt>
                      <c:pt idx="24">
                        <c:v>63</c:v>
                      </c:pt>
                      <c:pt idx="25">
                        <c:v>66</c:v>
                      </c:pt>
                      <c:pt idx="26">
                        <c:v>68</c:v>
                      </c:pt>
                      <c:pt idx="27">
                        <c:v>71</c:v>
                      </c:pt>
                      <c:pt idx="28">
                        <c:v>74</c:v>
                      </c:pt>
                      <c:pt idx="29">
                        <c:v>76</c:v>
                      </c:pt>
                      <c:pt idx="30">
                        <c:v>74</c:v>
                      </c:pt>
                      <c:pt idx="31">
                        <c:v>71</c:v>
                      </c:pt>
                      <c:pt idx="32">
                        <c:v>68</c:v>
                      </c:pt>
                      <c:pt idx="33">
                        <c:v>66</c:v>
                      </c:pt>
                      <c:pt idx="34">
                        <c:v>63</c:v>
                      </c:pt>
                      <c:pt idx="35">
                        <c:v>61</c:v>
                      </c:pt>
                      <c:pt idx="36">
                        <c:v>58</c:v>
                      </c:pt>
                      <c:pt idx="37">
                        <c:v>56</c:v>
                      </c:pt>
                      <c:pt idx="38">
                        <c:v>53</c:v>
                      </c:pt>
                      <c:pt idx="39">
                        <c:v>50</c:v>
                      </c:pt>
                      <c:pt idx="40">
                        <c:v>48</c:v>
                      </c:pt>
                      <c:pt idx="41">
                        <c:v>45</c:v>
                      </c:pt>
                      <c:pt idx="42">
                        <c:v>43</c:v>
                      </c:pt>
                      <c:pt idx="43">
                        <c:v>40</c:v>
                      </c:pt>
                      <c:pt idx="44">
                        <c:v>37</c:v>
                      </c:pt>
                      <c:pt idx="45">
                        <c:v>35</c:v>
                      </c:pt>
                      <c:pt idx="46">
                        <c:v>32</c:v>
                      </c:pt>
                      <c:pt idx="47">
                        <c:v>30</c:v>
                      </c:pt>
                      <c:pt idx="48">
                        <c:v>27</c:v>
                      </c:pt>
                      <c:pt idx="49">
                        <c:v>24</c:v>
                      </c:pt>
                      <c:pt idx="50">
                        <c:v>22</c:v>
                      </c:pt>
                      <c:pt idx="51">
                        <c:v>19</c:v>
                      </c:pt>
                      <c:pt idx="52">
                        <c:v>17</c:v>
                      </c:pt>
                      <c:pt idx="53">
                        <c:v>14</c:v>
                      </c:pt>
                      <c:pt idx="54">
                        <c:v>11</c:v>
                      </c:pt>
                      <c:pt idx="55">
                        <c:v>9</c:v>
                      </c:pt>
                      <c:pt idx="56">
                        <c:v>6</c:v>
                      </c:pt>
                      <c:pt idx="57">
                        <c:v>4</c:v>
                      </c:pt>
                      <c:pt idx="58">
                        <c:v>1</c:v>
                      </c:pt>
                      <c:pt idx="59">
                        <c:v>-1</c:v>
                      </c:pt>
                      <c:pt idx="60">
                        <c:v>-4</c:v>
                      </c:pt>
                      <c:pt idx="61">
                        <c:v>-6</c:v>
                      </c:pt>
                      <c:pt idx="62">
                        <c:v>-9</c:v>
                      </c:pt>
                      <c:pt idx="63">
                        <c:v>-11</c:v>
                      </c:pt>
                      <c:pt idx="64">
                        <c:v>-14</c:v>
                      </c:pt>
                      <c:pt idx="65">
                        <c:v>-17</c:v>
                      </c:pt>
                      <c:pt idx="66">
                        <c:v>-19</c:v>
                      </c:pt>
                      <c:pt idx="67">
                        <c:v>-22</c:v>
                      </c:pt>
                      <c:pt idx="68">
                        <c:v>-24</c:v>
                      </c:pt>
                      <c:pt idx="69">
                        <c:v>-27</c:v>
                      </c:pt>
                      <c:pt idx="70">
                        <c:v>-30</c:v>
                      </c:pt>
                      <c:pt idx="71">
                        <c:v>-32</c:v>
                      </c:pt>
                      <c:pt idx="72">
                        <c:v>-35</c:v>
                      </c:pt>
                      <c:pt idx="73">
                        <c:v>-37</c:v>
                      </c:pt>
                      <c:pt idx="74">
                        <c:v>-40</c:v>
                      </c:pt>
                      <c:pt idx="75">
                        <c:v>-43</c:v>
                      </c:pt>
                      <c:pt idx="76">
                        <c:v>-45</c:v>
                      </c:pt>
                      <c:pt idx="77">
                        <c:v>-48</c:v>
                      </c:pt>
                      <c:pt idx="78">
                        <c:v>-50</c:v>
                      </c:pt>
                      <c:pt idx="79">
                        <c:v>-53</c:v>
                      </c:pt>
                      <c:pt idx="80">
                        <c:v>-56</c:v>
                      </c:pt>
                      <c:pt idx="81">
                        <c:v>-58</c:v>
                      </c:pt>
                      <c:pt idx="82">
                        <c:v>-61</c:v>
                      </c:pt>
                      <c:pt idx="83">
                        <c:v>-63</c:v>
                      </c:pt>
                      <c:pt idx="84">
                        <c:v>-66</c:v>
                      </c:pt>
                      <c:pt idx="85">
                        <c:v>-68</c:v>
                      </c:pt>
                      <c:pt idx="86">
                        <c:v>-71</c:v>
                      </c:pt>
                      <c:pt idx="87">
                        <c:v>-74</c:v>
                      </c:pt>
                      <c:pt idx="88">
                        <c:v>-76</c:v>
                      </c:pt>
                      <c:pt idx="89">
                        <c:v>-74</c:v>
                      </c:pt>
                      <c:pt idx="90">
                        <c:v>-71</c:v>
                      </c:pt>
                      <c:pt idx="91">
                        <c:v>-68</c:v>
                      </c:pt>
                      <c:pt idx="92">
                        <c:v>-66</c:v>
                      </c:pt>
                      <c:pt idx="93">
                        <c:v>-63</c:v>
                      </c:pt>
                      <c:pt idx="94">
                        <c:v>-61</c:v>
                      </c:pt>
                      <c:pt idx="95">
                        <c:v>-58</c:v>
                      </c:pt>
                      <c:pt idx="96">
                        <c:v>-56</c:v>
                      </c:pt>
                      <c:pt idx="97">
                        <c:v>-53</c:v>
                      </c:pt>
                      <c:pt idx="98">
                        <c:v>-50</c:v>
                      </c:pt>
                      <c:pt idx="99">
                        <c:v>-48</c:v>
                      </c:pt>
                      <c:pt idx="100">
                        <c:v>-45</c:v>
                      </c:pt>
                      <c:pt idx="101">
                        <c:v>-43</c:v>
                      </c:pt>
                      <c:pt idx="102">
                        <c:v>-40</c:v>
                      </c:pt>
                      <c:pt idx="103">
                        <c:v>-37</c:v>
                      </c:pt>
                      <c:pt idx="104">
                        <c:v>-35</c:v>
                      </c:pt>
                      <c:pt idx="105">
                        <c:v>-32</c:v>
                      </c:pt>
                      <c:pt idx="106">
                        <c:v>-30</c:v>
                      </c:pt>
                      <c:pt idx="107">
                        <c:v>-27</c:v>
                      </c:pt>
                      <c:pt idx="108">
                        <c:v>-24</c:v>
                      </c:pt>
                      <c:pt idx="109">
                        <c:v>-22</c:v>
                      </c:pt>
                      <c:pt idx="110">
                        <c:v>-19</c:v>
                      </c:pt>
                      <c:pt idx="111">
                        <c:v>-17</c:v>
                      </c:pt>
                      <c:pt idx="112">
                        <c:v>-14</c:v>
                      </c:pt>
                      <c:pt idx="113">
                        <c:v>-11</c:v>
                      </c:pt>
                      <c:pt idx="114">
                        <c:v>-9</c:v>
                      </c:pt>
                      <c:pt idx="115">
                        <c:v>-6</c:v>
                      </c:pt>
                      <c:pt idx="116">
                        <c:v>-4</c:v>
                      </c:pt>
                      <c:pt idx="117">
                        <c:v>-1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FDF9-410F-BC11-8EB112CDDB6A}"/>
                  </c:ext>
                </c:extLst>
              </c15:ser>
            </c15:filteredScatterSeries>
          </c:ext>
        </c:extLst>
      </c:scatterChart>
      <c:valAx>
        <c:axId val="447770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'Труба 219x6 300'!$C$2</c:f>
              <c:strCache>
                <c:ptCount val="1"/>
                <c:pt idx="0">
                  <c:v>N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3762400"/>
        <c:crosses val="autoZero"/>
        <c:crossBetween val="midCat"/>
      </c:valAx>
      <c:valAx>
        <c:axId val="30376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'Труба 219x6 300'!$B$2</c:f>
              <c:strCache>
                <c:ptCount val="1"/>
                <c:pt idx="0">
                  <c:v>MLim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77709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'Труба 219x6 300'!$B$1</c:f>
              <c:strCache>
                <c:ptCount val="1"/>
                <c:pt idx="0">
                  <c:v>Q=0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'Труба 219x6 300'!$A$4:$A$300</c:f>
              <c:numCache>
                <c:formatCode>General</c:formatCode>
                <c:ptCount val="297"/>
                <c:pt idx="0">
                  <c:v>-2600</c:v>
                </c:pt>
                <c:pt idx="1">
                  <c:v>-2550</c:v>
                </c:pt>
                <c:pt idx="2">
                  <c:v>-2500</c:v>
                </c:pt>
                <c:pt idx="3">
                  <c:v>-2450</c:v>
                </c:pt>
                <c:pt idx="4">
                  <c:v>-2400</c:v>
                </c:pt>
                <c:pt idx="5">
                  <c:v>-2350</c:v>
                </c:pt>
                <c:pt idx="6">
                  <c:v>-2300</c:v>
                </c:pt>
                <c:pt idx="7">
                  <c:v>-2250</c:v>
                </c:pt>
                <c:pt idx="8">
                  <c:v>-2200</c:v>
                </c:pt>
                <c:pt idx="9">
                  <c:v>-2150</c:v>
                </c:pt>
                <c:pt idx="10">
                  <c:v>-2100</c:v>
                </c:pt>
                <c:pt idx="11">
                  <c:v>-2050</c:v>
                </c:pt>
                <c:pt idx="12">
                  <c:v>-2000</c:v>
                </c:pt>
                <c:pt idx="13">
                  <c:v>-1950</c:v>
                </c:pt>
                <c:pt idx="14">
                  <c:v>-1900</c:v>
                </c:pt>
                <c:pt idx="15">
                  <c:v>-1850</c:v>
                </c:pt>
                <c:pt idx="16">
                  <c:v>-1800</c:v>
                </c:pt>
                <c:pt idx="17">
                  <c:v>-1750</c:v>
                </c:pt>
                <c:pt idx="18">
                  <c:v>-1700</c:v>
                </c:pt>
                <c:pt idx="19">
                  <c:v>-1650</c:v>
                </c:pt>
                <c:pt idx="20">
                  <c:v>-1600</c:v>
                </c:pt>
                <c:pt idx="21">
                  <c:v>-1550</c:v>
                </c:pt>
                <c:pt idx="22">
                  <c:v>-1500</c:v>
                </c:pt>
                <c:pt idx="23">
                  <c:v>-1450</c:v>
                </c:pt>
                <c:pt idx="24">
                  <c:v>-1400</c:v>
                </c:pt>
                <c:pt idx="25">
                  <c:v>-1350</c:v>
                </c:pt>
                <c:pt idx="26">
                  <c:v>-1300</c:v>
                </c:pt>
                <c:pt idx="27">
                  <c:v>-1250</c:v>
                </c:pt>
                <c:pt idx="28">
                  <c:v>-1200</c:v>
                </c:pt>
                <c:pt idx="29">
                  <c:v>-1150</c:v>
                </c:pt>
                <c:pt idx="30">
                  <c:v>-1100</c:v>
                </c:pt>
                <c:pt idx="31">
                  <c:v>-1050</c:v>
                </c:pt>
                <c:pt idx="32">
                  <c:v>-1000</c:v>
                </c:pt>
                <c:pt idx="33">
                  <c:v>-950</c:v>
                </c:pt>
                <c:pt idx="34">
                  <c:v>-900</c:v>
                </c:pt>
                <c:pt idx="35">
                  <c:v>-850</c:v>
                </c:pt>
                <c:pt idx="36">
                  <c:v>-800</c:v>
                </c:pt>
                <c:pt idx="37">
                  <c:v>-750</c:v>
                </c:pt>
                <c:pt idx="38">
                  <c:v>-700</c:v>
                </c:pt>
                <c:pt idx="39">
                  <c:v>-650</c:v>
                </c:pt>
                <c:pt idx="40">
                  <c:v>-600</c:v>
                </c:pt>
                <c:pt idx="41">
                  <c:v>-550</c:v>
                </c:pt>
                <c:pt idx="42">
                  <c:v>-500</c:v>
                </c:pt>
                <c:pt idx="43">
                  <c:v>-450</c:v>
                </c:pt>
                <c:pt idx="44">
                  <c:v>-400</c:v>
                </c:pt>
                <c:pt idx="45">
                  <c:v>-350</c:v>
                </c:pt>
                <c:pt idx="46">
                  <c:v>-300</c:v>
                </c:pt>
                <c:pt idx="47">
                  <c:v>-250</c:v>
                </c:pt>
                <c:pt idx="48">
                  <c:v>-200</c:v>
                </c:pt>
                <c:pt idx="49">
                  <c:v>-150</c:v>
                </c:pt>
                <c:pt idx="50">
                  <c:v>-100</c:v>
                </c:pt>
                <c:pt idx="51">
                  <c:v>-50</c:v>
                </c:pt>
                <c:pt idx="52">
                  <c:v>0</c:v>
                </c:pt>
                <c:pt idx="53">
                  <c:v>50</c:v>
                </c:pt>
                <c:pt idx="54">
                  <c:v>100</c:v>
                </c:pt>
                <c:pt idx="55">
                  <c:v>150</c:v>
                </c:pt>
                <c:pt idx="56">
                  <c:v>200</c:v>
                </c:pt>
                <c:pt idx="57">
                  <c:v>250</c:v>
                </c:pt>
                <c:pt idx="58">
                  <c:v>300</c:v>
                </c:pt>
                <c:pt idx="59">
                  <c:v>350</c:v>
                </c:pt>
                <c:pt idx="60">
                  <c:v>400</c:v>
                </c:pt>
                <c:pt idx="61">
                  <c:v>450</c:v>
                </c:pt>
                <c:pt idx="62">
                  <c:v>500</c:v>
                </c:pt>
                <c:pt idx="63">
                  <c:v>550</c:v>
                </c:pt>
                <c:pt idx="64">
                  <c:v>600</c:v>
                </c:pt>
                <c:pt idx="65">
                  <c:v>650</c:v>
                </c:pt>
                <c:pt idx="66">
                  <c:v>700</c:v>
                </c:pt>
                <c:pt idx="67">
                  <c:v>750</c:v>
                </c:pt>
                <c:pt idx="68">
                  <c:v>800</c:v>
                </c:pt>
                <c:pt idx="69">
                  <c:v>850</c:v>
                </c:pt>
                <c:pt idx="70">
                  <c:v>900</c:v>
                </c:pt>
                <c:pt idx="71">
                  <c:v>950</c:v>
                </c:pt>
                <c:pt idx="72">
                  <c:v>1000</c:v>
                </c:pt>
                <c:pt idx="73">
                  <c:v>1050</c:v>
                </c:pt>
                <c:pt idx="74">
                  <c:v>1100</c:v>
                </c:pt>
                <c:pt idx="75">
                  <c:v>1150</c:v>
                </c:pt>
                <c:pt idx="76">
                  <c:v>1200</c:v>
                </c:pt>
                <c:pt idx="77">
                  <c:v>1250</c:v>
                </c:pt>
                <c:pt idx="78">
                  <c:v>1300</c:v>
                </c:pt>
                <c:pt idx="79">
                  <c:v>1350</c:v>
                </c:pt>
                <c:pt idx="80">
                  <c:v>1400</c:v>
                </c:pt>
                <c:pt idx="81">
                  <c:v>1450</c:v>
                </c:pt>
                <c:pt idx="82">
                  <c:v>1500</c:v>
                </c:pt>
                <c:pt idx="83">
                  <c:v>1550</c:v>
                </c:pt>
                <c:pt idx="84">
                  <c:v>1600</c:v>
                </c:pt>
                <c:pt idx="85">
                  <c:v>1650</c:v>
                </c:pt>
                <c:pt idx="86">
                  <c:v>1700</c:v>
                </c:pt>
                <c:pt idx="87">
                  <c:v>1750</c:v>
                </c:pt>
                <c:pt idx="88">
                  <c:v>1800</c:v>
                </c:pt>
                <c:pt idx="89">
                  <c:v>1850</c:v>
                </c:pt>
                <c:pt idx="90">
                  <c:v>1900</c:v>
                </c:pt>
                <c:pt idx="91">
                  <c:v>1950</c:v>
                </c:pt>
                <c:pt idx="92">
                  <c:v>2000</c:v>
                </c:pt>
                <c:pt idx="93">
                  <c:v>2050</c:v>
                </c:pt>
                <c:pt idx="94">
                  <c:v>2100</c:v>
                </c:pt>
                <c:pt idx="95">
                  <c:v>2150</c:v>
                </c:pt>
                <c:pt idx="96">
                  <c:v>2200</c:v>
                </c:pt>
                <c:pt idx="97">
                  <c:v>2250</c:v>
                </c:pt>
                <c:pt idx="98">
                  <c:v>2300</c:v>
                </c:pt>
                <c:pt idx="99">
                  <c:v>2350</c:v>
                </c:pt>
                <c:pt idx="100">
                  <c:v>2400</c:v>
                </c:pt>
                <c:pt idx="101">
                  <c:v>2450</c:v>
                </c:pt>
                <c:pt idx="102">
                  <c:v>2500</c:v>
                </c:pt>
                <c:pt idx="103">
                  <c:v>2550</c:v>
                </c:pt>
                <c:pt idx="104">
                  <c:v>2600</c:v>
                </c:pt>
                <c:pt idx="105">
                  <c:v>2600</c:v>
                </c:pt>
                <c:pt idx="106">
                  <c:v>2550</c:v>
                </c:pt>
                <c:pt idx="107">
                  <c:v>2500</c:v>
                </c:pt>
                <c:pt idx="108">
                  <c:v>2450</c:v>
                </c:pt>
                <c:pt idx="109">
                  <c:v>2400</c:v>
                </c:pt>
                <c:pt idx="110">
                  <c:v>2350</c:v>
                </c:pt>
                <c:pt idx="111">
                  <c:v>2300</c:v>
                </c:pt>
                <c:pt idx="112">
                  <c:v>2250</c:v>
                </c:pt>
                <c:pt idx="113">
                  <c:v>2200</c:v>
                </c:pt>
                <c:pt idx="114">
                  <c:v>2150</c:v>
                </c:pt>
                <c:pt idx="115">
                  <c:v>2100</c:v>
                </c:pt>
                <c:pt idx="116">
                  <c:v>2050</c:v>
                </c:pt>
                <c:pt idx="117">
                  <c:v>2000</c:v>
                </c:pt>
                <c:pt idx="118">
                  <c:v>1950</c:v>
                </c:pt>
                <c:pt idx="119">
                  <c:v>1900</c:v>
                </c:pt>
                <c:pt idx="120">
                  <c:v>1850</c:v>
                </c:pt>
                <c:pt idx="121">
                  <c:v>1800</c:v>
                </c:pt>
                <c:pt idx="122">
                  <c:v>1750</c:v>
                </c:pt>
                <c:pt idx="123">
                  <c:v>1700</c:v>
                </c:pt>
                <c:pt idx="124">
                  <c:v>1650</c:v>
                </c:pt>
                <c:pt idx="125">
                  <c:v>1600</c:v>
                </c:pt>
                <c:pt idx="126">
                  <c:v>1550</c:v>
                </c:pt>
                <c:pt idx="127">
                  <c:v>1500</c:v>
                </c:pt>
                <c:pt idx="128">
                  <c:v>1450</c:v>
                </c:pt>
                <c:pt idx="129">
                  <c:v>1400</c:v>
                </c:pt>
                <c:pt idx="130">
                  <c:v>1350</c:v>
                </c:pt>
                <c:pt idx="131">
                  <c:v>1300</c:v>
                </c:pt>
                <c:pt idx="132">
                  <c:v>1250</c:v>
                </c:pt>
                <c:pt idx="133">
                  <c:v>1200</c:v>
                </c:pt>
                <c:pt idx="134">
                  <c:v>1150</c:v>
                </c:pt>
                <c:pt idx="135">
                  <c:v>1100</c:v>
                </c:pt>
                <c:pt idx="136">
                  <c:v>1050</c:v>
                </c:pt>
                <c:pt idx="137">
                  <c:v>1000</c:v>
                </c:pt>
                <c:pt idx="138">
                  <c:v>950</c:v>
                </c:pt>
                <c:pt idx="139">
                  <c:v>900</c:v>
                </c:pt>
                <c:pt idx="140">
                  <c:v>850</c:v>
                </c:pt>
                <c:pt idx="141">
                  <c:v>800</c:v>
                </c:pt>
                <c:pt idx="142">
                  <c:v>750</c:v>
                </c:pt>
                <c:pt idx="143">
                  <c:v>700</c:v>
                </c:pt>
                <c:pt idx="144">
                  <c:v>650</c:v>
                </c:pt>
                <c:pt idx="145">
                  <c:v>600</c:v>
                </c:pt>
                <c:pt idx="146">
                  <c:v>550</c:v>
                </c:pt>
                <c:pt idx="147">
                  <c:v>500</c:v>
                </c:pt>
                <c:pt idx="148">
                  <c:v>450</c:v>
                </c:pt>
                <c:pt idx="149">
                  <c:v>400</c:v>
                </c:pt>
                <c:pt idx="150">
                  <c:v>350</c:v>
                </c:pt>
                <c:pt idx="151">
                  <c:v>300</c:v>
                </c:pt>
                <c:pt idx="152">
                  <c:v>250</c:v>
                </c:pt>
                <c:pt idx="153">
                  <c:v>200</c:v>
                </c:pt>
                <c:pt idx="154">
                  <c:v>150</c:v>
                </c:pt>
                <c:pt idx="155">
                  <c:v>100</c:v>
                </c:pt>
                <c:pt idx="156">
                  <c:v>50</c:v>
                </c:pt>
                <c:pt idx="157">
                  <c:v>0</c:v>
                </c:pt>
                <c:pt idx="158">
                  <c:v>-50</c:v>
                </c:pt>
                <c:pt idx="159">
                  <c:v>-100</c:v>
                </c:pt>
                <c:pt idx="160">
                  <c:v>-150</c:v>
                </c:pt>
                <c:pt idx="161">
                  <c:v>-200</c:v>
                </c:pt>
                <c:pt idx="162">
                  <c:v>-250</c:v>
                </c:pt>
                <c:pt idx="163">
                  <c:v>-300</c:v>
                </c:pt>
                <c:pt idx="164">
                  <c:v>-350</c:v>
                </c:pt>
                <c:pt idx="165">
                  <c:v>-400</c:v>
                </c:pt>
                <c:pt idx="166">
                  <c:v>-450</c:v>
                </c:pt>
                <c:pt idx="167">
                  <c:v>-500</c:v>
                </c:pt>
                <c:pt idx="168">
                  <c:v>-550</c:v>
                </c:pt>
                <c:pt idx="169">
                  <c:v>-600</c:v>
                </c:pt>
                <c:pt idx="170">
                  <c:v>-650</c:v>
                </c:pt>
                <c:pt idx="171">
                  <c:v>-700</c:v>
                </c:pt>
                <c:pt idx="172">
                  <c:v>-750</c:v>
                </c:pt>
                <c:pt idx="173">
                  <c:v>-800</c:v>
                </c:pt>
                <c:pt idx="174">
                  <c:v>-850</c:v>
                </c:pt>
                <c:pt idx="175">
                  <c:v>-900</c:v>
                </c:pt>
                <c:pt idx="176">
                  <c:v>-950</c:v>
                </c:pt>
                <c:pt idx="177">
                  <c:v>-1000</c:v>
                </c:pt>
                <c:pt idx="178">
                  <c:v>-1050</c:v>
                </c:pt>
                <c:pt idx="179">
                  <c:v>-1100</c:v>
                </c:pt>
                <c:pt idx="180">
                  <c:v>-1150</c:v>
                </c:pt>
                <c:pt idx="181">
                  <c:v>-1200</c:v>
                </c:pt>
                <c:pt idx="182">
                  <c:v>-1250</c:v>
                </c:pt>
                <c:pt idx="183">
                  <c:v>-1300</c:v>
                </c:pt>
                <c:pt idx="184">
                  <c:v>-1350</c:v>
                </c:pt>
                <c:pt idx="185">
                  <c:v>-1400</c:v>
                </c:pt>
                <c:pt idx="186">
                  <c:v>-1450</c:v>
                </c:pt>
                <c:pt idx="187">
                  <c:v>-1500</c:v>
                </c:pt>
                <c:pt idx="188">
                  <c:v>-1550</c:v>
                </c:pt>
                <c:pt idx="189">
                  <c:v>-1600</c:v>
                </c:pt>
                <c:pt idx="190">
                  <c:v>-1650</c:v>
                </c:pt>
                <c:pt idx="191">
                  <c:v>-1700</c:v>
                </c:pt>
                <c:pt idx="192">
                  <c:v>-1750</c:v>
                </c:pt>
                <c:pt idx="193">
                  <c:v>-1800</c:v>
                </c:pt>
                <c:pt idx="194">
                  <c:v>-1850</c:v>
                </c:pt>
                <c:pt idx="195">
                  <c:v>-1900</c:v>
                </c:pt>
                <c:pt idx="196">
                  <c:v>-1950</c:v>
                </c:pt>
                <c:pt idx="197">
                  <c:v>-2000</c:v>
                </c:pt>
                <c:pt idx="198">
                  <c:v>-2050</c:v>
                </c:pt>
                <c:pt idx="199">
                  <c:v>-2100</c:v>
                </c:pt>
                <c:pt idx="200">
                  <c:v>-2150</c:v>
                </c:pt>
                <c:pt idx="201">
                  <c:v>-2200</c:v>
                </c:pt>
                <c:pt idx="202">
                  <c:v>-2250</c:v>
                </c:pt>
                <c:pt idx="203">
                  <c:v>-2300</c:v>
                </c:pt>
                <c:pt idx="204">
                  <c:v>-2350</c:v>
                </c:pt>
                <c:pt idx="205">
                  <c:v>-2400</c:v>
                </c:pt>
                <c:pt idx="206">
                  <c:v>-2450</c:v>
                </c:pt>
                <c:pt idx="207">
                  <c:v>-2500</c:v>
                </c:pt>
                <c:pt idx="208">
                  <c:v>-2550</c:v>
                </c:pt>
                <c:pt idx="209">
                  <c:v>-2600</c:v>
                </c:pt>
              </c:numCache>
            </c:numRef>
          </c:xVal>
          <c:yVal>
            <c:numRef>
              <c:f>'Труба 219x6 300'!$B$4:$B$300</c:f>
              <c:numCache>
                <c:formatCode>General</c:formatCode>
                <c:ptCount val="297"/>
                <c:pt idx="0">
                  <c:v>2</c:v>
                </c:pt>
                <c:pt idx="1">
                  <c:v>7</c:v>
                </c:pt>
                <c:pt idx="2">
                  <c:v>11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33</c:v>
                </c:pt>
                <c:pt idx="8">
                  <c:v>37</c:v>
                </c:pt>
                <c:pt idx="9">
                  <c:v>41</c:v>
                </c:pt>
                <c:pt idx="10">
                  <c:v>45</c:v>
                </c:pt>
                <c:pt idx="11">
                  <c:v>49</c:v>
                </c:pt>
                <c:pt idx="12">
                  <c:v>53</c:v>
                </c:pt>
                <c:pt idx="13">
                  <c:v>57</c:v>
                </c:pt>
                <c:pt idx="14">
                  <c:v>60</c:v>
                </c:pt>
                <c:pt idx="15">
                  <c:v>64</c:v>
                </c:pt>
                <c:pt idx="16">
                  <c:v>68</c:v>
                </c:pt>
                <c:pt idx="17">
                  <c:v>72</c:v>
                </c:pt>
                <c:pt idx="18">
                  <c:v>75</c:v>
                </c:pt>
                <c:pt idx="19">
                  <c:v>79</c:v>
                </c:pt>
                <c:pt idx="20">
                  <c:v>82</c:v>
                </c:pt>
                <c:pt idx="21">
                  <c:v>86</c:v>
                </c:pt>
                <c:pt idx="22">
                  <c:v>89</c:v>
                </c:pt>
                <c:pt idx="23">
                  <c:v>92</c:v>
                </c:pt>
                <c:pt idx="24">
                  <c:v>96</c:v>
                </c:pt>
                <c:pt idx="25">
                  <c:v>99</c:v>
                </c:pt>
                <c:pt idx="26">
                  <c:v>102</c:v>
                </c:pt>
                <c:pt idx="27">
                  <c:v>105</c:v>
                </c:pt>
                <c:pt idx="28">
                  <c:v>108</c:v>
                </c:pt>
                <c:pt idx="29">
                  <c:v>111</c:v>
                </c:pt>
                <c:pt idx="30">
                  <c:v>114</c:v>
                </c:pt>
                <c:pt idx="31">
                  <c:v>117</c:v>
                </c:pt>
                <c:pt idx="32">
                  <c:v>120</c:v>
                </c:pt>
                <c:pt idx="33">
                  <c:v>123</c:v>
                </c:pt>
                <c:pt idx="34">
                  <c:v>125</c:v>
                </c:pt>
                <c:pt idx="35">
                  <c:v>128</c:v>
                </c:pt>
                <c:pt idx="36">
                  <c:v>130</c:v>
                </c:pt>
                <c:pt idx="37">
                  <c:v>133</c:v>
                </c:pt>
                <c:pt idx="38">
                  <c:v>135</c:v>
                </c:pt>
                <c:pt idx="39">
                  <c:v>137</c:v>
                </c:pt>
                <c:pt idx="40">
                  <c:v>140</c:v>
                </c:pt>
                <c:pt idx="41">
                  <c:v>142</c:v>
                </c:pt>
                <c:pt idx="42">
                  <c:v>144</c:v>
                </c:pt>
                <c:pt idx="43">
                  <c:v>146</c:v>
                </c:pt>
                <c:pt idx="44">
                  <c:v>147</c:v>
                </c:pt>
                <c:pt idx="45">
                  <c:v>149</c:v>
                </c:pt>
                <c:pt idx="46">
                  <c:v>151</c:v>
                </c:pt>
                <c:pt idx="47">
                  <c:v>123</c:v>
                </c:pt>
                <c:pt idx="48">
                  <c:v>126</c:v>
                </c:pt>
                <c:pt idx="49">
                  <c:v>128</c:v>
                </c:pt>
                <c:pt idx="50">
                  <c:v>131</c:v>
                </c:pt>
                <c:pt idx="51">
                  <c:v>134</c:v>
                </c:pt>
                <c:pt idx="52">
                  <c:v>136</c:v>
                </c:pt>
                <c:pt idx="53">
                  <c:v>134</c:v>
                </c:pt>
                <c:pt idx="54">
                  <c:v>131</c:v>
                </c:pt>
                <c:pt idx="55">
                  <c:v>128</c:v>
                </c:pt>
                <c:pt idx="56">
                  <c:v>126</c:v>
                </c:pt>
                <c:pt idx="57">
                  <c:v>123</c:v>
                </c:pt>
                <c:pt idx="58">
                  <c:v>151</c:v>
                </c:pt>
                <c:pt idx="59">
                  <c:v>149</c:v>
                </c:pt>
                <c:pt idx="60">
                  <c:v>147</c:v>
                </c:pt>
                <c:pt idx="61">
                  <c:v>146</c:v>
                </c:pt>
                <c:pt idx="62">
                  <c:v>144</c:v>
                </c:pt>
                <c:pt idx="63">
                  <c:v>142</c:v>
                </c:pt>
                <c:pt idx="64">
                  <c:v>140</c:v>
                </c:pt>
                <c:pt idx="65">
                  <c:v>137</c:v>
                </c:pt>
                <c:pt idx="66">
                  <c:v>135</c:v>
                </c:pt>
                <c:pt idx="67">
                  <c:v>133</c:v>
                </c:pt>
                <c:pt idx="68">
                  <c:v>130</c:v>
                </c:pt>
                <c:pt idx="69">
                  <c:v>128</c:v>
                </c:pt>
                <c:pt idx="70">
                  <c:v>125</c:v>
                </c:pt>
                <c:pt idx="71">
                  <c:v>123</c:v>
                </c:pt>
                <c:pt idx="72">
                  <c:v>120</c:v>
                </c:pt>
                <c:pt idx="73">
                  <c:v>117</c:v>
                </c:pt>
                <c:pt idx="74">
                  <c:v>114</c:v>
                </c:pt>
                <c:pt idx="75">
                  <c:v>111</c:v>
                </c:pt>
                <c:pt idx="76">
                  <c:v>108</c:v>
                </c:pt>
                <c:pt idx="77">
                  <c:v>105</c:v>
                </c:pt>
                <c:pt idx="78">
                  <c:v>102</c:v>
                </c:pt>
                <c:pt idx="79">
                  <c:v>99</c:v>
                </c:pt>
                <c:pt idx="80">
                  <c:v>96</c:v>
                </c:pt>
                <c:pt idx="81">
                  <c:v>92</c:v>
                </c:pt>
                <c:pt idx="82">
                  <c:v>89</c:v>
                </c:pt>
                <c:pt idx="83">
                  <c:v>86</c:v>
                </c:pt>
                <c:pt idx="84">
                  <c:v>82</c:v>
                </c:pt>
                <c:pt idx="85">
                  <c:v>79</c:v>
                </c:pt>
                <c:pt idx="86">
                  <c:v>75</c:v>
                </c:pt>
                <c:pt idx="87">
                  <c:v>72</c:v>
                </c:pt>
                <c:pt idx="88">
                  <c:v>68</c:v>
                </c:pt>
                <c:pt idx="89">
                  <c:v>64</c:v>
                </c:pt>
                <c:pt idx="90">
                  <c:v>60</c:v>
                </c:pt>
                <c:pt idx="91">
                  <c:v>57</c:v>
                </c:pt>
                <c:pt idx="92">
                  <c:v>53</c:v>
                </c:pt>
                <c:pt idx="93">
                  <c:v>49</c:v>
                </c:pt>
                <c:pt idx="94">
                  <c:v>45</c:v>
                </c:pt>
                <c:pt idx="95">
                  <c:v>41</c:v>
                </c:pt>
                <c:pt idx="96">
                  <c:v>37</c:v>
                </c:pt>
                <c:pt idx="97">
                  <c:v>33</c:v>
                </c:pt>
                <c:pt idx="98">
                  <c:v>28</c:v>
                </c:pt>
                <c:pt idx="99">
                  <c:v>24</c:v>
                </c:pt>
                <c:pt idx="100">
                  <c:v>20</c:v>
                </c:pt>
                <c:pt idx="101">
                  <c:v>16</c:v>
                </c:pt>
                <c:pt idx="102">
                  <c:v>11</c:v>
                </c:pt>
                <c:pt idx="103">
                  <c:v>7</c:v>
                </c:pt>
                <c:pt idx="104">
                  <c:v>2</c:v>
                </c:pt>
                <c:pt idx="105">
                  <c:v>-2</c:v>
                </c:pt>
                <c:pt idx="106">
                  <c:v>-7</c:v>
                </c:pt>
                <c:pt idx="107">
                  <c:v>-11</c:v>
                </c:pt>
                <c:pt idx="108">
                  <c:v>-16</c:v>
                </c:pt>
                <c:pt idx="109">
                  <c:v>-20</c:v>
                </c:pt>
                <c:pt idx="110">
                  <c:v>-24</c:v>
                </c:pt>
                <c:pt idx="111">
                  <c:v>-28</c:v>
                </c:pt>
                <c:pt idx="112">
                  <c:v>-33</c:v>
                </c:pt>
                <c:pt idx="113">
                  <c:v>-37</c:v>
                </c:pt>
                <c:pt idx="114">
                  <c:v>-41</c:v>
                </c:pt>
                <c:pt idx="115">
                  <c:v>-45</c:v>
                </c:pt>
                <c:pt idx="116">
                  <c:v>-49</c:v>
                </c:pt>
                <c:pt idx="117">
                  <c:v>-53</c:v>
                </c:pt>
                <c:pt idx="118">
                  <c:v>-57</c:v>
                </c:pt>
                <c:pt idx="119">
                  <c:v>-60</c:v>
                </c:pt>
                <c:pt idx="120">
                  <c:v>-64</c:v>
                </c:pt>
                <c:pt idx="121">
                  <c:v>-68</c:v>
                </c:pt>
                <c:pt idx="122">
                  <c:v>-72</c:v>
                </c:pt>
                <c:pt idx="123">
                  <c:v>-75</c:v>
                </c:pt>
                <c:pt idx="124">
                  <c:v>-79</c:v>
                </c:pt>
                <c:pt idx="125">
                  <c:v>-82</c:v>
                </c:pt>
                <c:pt idx="126">
                  <c:v>-86</c:v>
                </c:pt>
                <c:pt idx="127">
                  <c:v>-89</c:v>
                </c:pt>
                <c:pt idx="128">
                  <c:v>-92</c:v>
                </c:pt>
                <c:pt idx="129">
                  <c:v>-96</c:v>
                </c:pt>
                <c:pt idx="130">
                  <c:v>-99</c:v>
                </c:pt>
                <c:pt idx="131">
                  <c:v>-102</c:v>
                </c:pt>
                <c:pt idx="132">
                  <c:v>-105</c:v>
                </c:pt>
                <c:pt idx="133">
                  <c:v>-108</c:v>
                </c:pt>
                <c:pt idx="134">
                  <c:v>-111</c:v>
                </c:pt>
                <c:pt idx="135">
                  <c:v>-114</c:v>
                </c:pt>
                <c:pt idx="136">
                  <c:v>-117</c:v>
                </c:pt>
                <c:pt idx="137">
                  <c:v>-120</c:v>
                </c:pt>
                <c:pt idx="138">
                  <c:v>-123</c:v>
                </c:pt>
                <c:pt idx="139">
                  <c:v>-125</c:v>
                </c:pt>
                <c:pt idx="140">
                  <c:v>-128</c:v>
                </c:pt>
                <c:pt idx="141">
                  <c:v>-130</c:v>
                </c:pt>
                <c:pt idx="142">
                  <c:v>-133</c:v>
                </c:pt>
                <c:pt idx="143">
                  <c:v>-135</c:v>
                </c:pt>
                <c:pt idx="144">
                  <c:v>-137</c:v>
                </c:pt>
                <c:pt idx="145">
                  <c:v>-140</c:v>
                </c:pt>
                <c:pt idx="146">
                  <c:v>-142</c:v>
                </c:pt>
                <c:pt idx="147">
                  <c:v>-144</c:v>
                </c:pt>
                <c:pt idx="148">
                  <c:v>-146</c:v>
                </c:pt>
                <c:pt idx="149">
                  <c:v>-147</c:v>
                </c:pt>
                <c:pt idx="150">
                  <c:v>-149</c:v>
                </c:pt>
                <c:pt idx="151">
                  <c:v>-151</c:v>
                </c:pt>
                <c:pt idx="152">
                  <c:v>-123</c:v>
                </c:pt>
                <c:pt idx="153">
                  <c:v>-126</c:v>
                </c:pt>
                <c:pt idx="154">
                  <c:v>-128</c:v>
                </c:pt>
                <c:pt idx="155">
                  <c:v>-131</c:v>
                </c:pt>
                <c:pt idx="156">
                  <c:v>-134</c:v>
                </c:pt>
                <c:pt idx="157">
                  <c:v>-136</c:v>
                </c:pt>
                <c:pt idx="158">
                  <c:v>-134</c:v>
                </c:pt>
                <c:pt idx="159">
                  <c:v>-131</c:v>
                </c:pt>
                <c:pt idx="160">
                  <c:v>-128</c:v>
                </c:pt>
                <c:pt idx="161">
                  <c:v>-126</c:v>
                </c:pt>
                <c:pt idx="162">
                  <c:v>-123</c:v>
                </c:pt>
                <c:pt idx="163">
                  <c:v>-151</c:v>
                </c:pt>
                <c:pt idx="164">
                  <c:v>-149</c:v>
                </c:pt>
                <c:pt idx="165">
                  <c:v>-147</c:v>
                </c:pt>
                <c:pt idx="166">
                  <c:v>-146</c:v>
                </c:pt>
                <c:pt idx="167">
                  <c:v>-144</c:v>
                </c:pt>
                <c:pt idx="168">
                  <c:v>-142</c:v>
                </c:pt>
                <c:pt idx="169">
                  <c:v>-140</c:v>
                </c:pt>
                <c:pt idx="170">
                  <c:v>-137</c:v>
                </c:pt>
                <c:pt idx="171">
                  <c:v>-135</c:v>
                </c:pt>
                <c:pt idx="172">
                  <c:v>-133</c:v>
                </c:pt>
                <c:pt idx="173">
                  <c:v>-130</c:v>
                </c:pt>
                <c:pt idx="174">
                  <c:v>-128</c:v>
                </c:pt>
                <c:pt idx="175">
                  <c:v>-125</c:v>
                </c:pt>
                <c:pt idx="176">
                  <c:v>-123</c:v>
                </c:pt>
                <c:pt idx="177">
                  <c:v>-120</c:v>
                </c:pt>
                <c:pt idx="178">
                  <c:v>-117</c:v>
                </c:pt>
                <c:pt idx="179">
                  <c:v>-114</c:v>
                </c:pt>
                <c:pt idx="180">
                  <c:v>-111</c:v>
                </c:pt>
                <c:pt idx="181">
                  <c:v>-108</c:v>
                </c:pt>
                <c:pt idx="182">
                  <c:v>-105</c:v>
                </c:pt>
                <c:pt idx="183">
                  <c:v>-102</c:v>
                </c:pt>
                <c:pt idx="184">
                  <c:v>-99</c:v>
                </c:pt>
                <c:pt idx="185">
                  <c:v>-96</c:v>
                </c:pt>
                <c:pt idx="186">
                  <c:v>-92</c:v>
                </c:pt>
                <c:pt idx="187">
                  <c:v>-89</c:v>
                </c:pt>
                <c:pt idx="188">
                  <c:v>-86</c:v>
                </c:pt>
                <c:pt idx="189">
                  <c:v>-82</c:v>
                </c:pt>
                <c:pt idx="190">
                  <c:v>-79</c:v>
                </c:pt>
                <c:pt idx="191">
                  <c:v>-75</c:v>
                </c:pt>
                <c:pt idx="192">
                  <c:v>-72</c:v>
                </c:pt>
                <c:pt idx="193">
                  <c:v>-68</c:v>
                </c:pt>
                <c:pt idx="194">
                  <c:v>-64</c:v>
                </c:pt>
                <c:pt idx="195">
                  <c:v>-60</c:v>
                </c:pt>
                <c:pt idx="196">
                  <c:v>-57</c:v>
                </c:pt>
                <c:pt idx="197">
                  <c:v>-53</c:v>
                </c:pt>
                <c:pt idx="198">
                  <c:v>-49</c:v>
                </c:pt>
                <c:pt idx="199">
                  <c:v>-45</c:v>
                </c:pt>
                <c:pt idx="200">
                  <c:v>-41</c:v>
                </c:pt>
                <c:pt idx="201">
                  <c:v>-37</c:v>
                </c:pt>
                <c:pt idx="202">
                  <c:v>-33</c:v>
                </c:pt>
                <c:pt idx="203">
                  <c:v>-28</c:v>
                </c:pt>
                <c:pt idx="204">
                  <c:v>-24</c:v>
                </c:pt>
                <c:pt idx="205">
                  <c:v>-20</c:v>
                </c:pt>
                <c:pt idx="206">
                  <c:v>-16</c:v>
                </c:pt>
                <c:pt idx="207">
                  <c:v>-11</c:v>
                </c:pt>
                <c:pt idx="208">
                  <c:v>-7</c:v>
                </c:pt>
                <c:pt idx="209">
                  <c:v>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28C-456E-9E69-EFC7B0C803FD}"/>
            </c:ext>
          </c:extLst>
        </c:ser>
        <c:ser>
          <c:idx val="1"/>
          <c:order val="1"/>
          <c:tx>
            <c:strRef>
              <c:f>'Труба 219x6 300'!$D$1</c:f>
              <c:strCache>
                <c:ptCount val="1"/>
                <c:pt idx="0">
                  <c:v>Q=200 кН/м</c:v>
                </c:pt>
              </c:strCache>
              <c:extLst xmlns:c15="http://schemas.microsoft.com/office/drawing/2012/chart"/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'Труба 219x6 300'!$C$4:$C$300</c:f>
              <c:numCache>
                <c:formatCode>General</c:formatCode>
                <c:ptCount val="297"/>
                <c:pt idx="0">
                  <c:v>-2600</c:v>
                </c:pt>
                <c:pt idx="1">
                  <c:v>-2550</c:v>
                </c:pt>
                <c:pt idx="2">
                  <c:v>-2500</c:v>
                </c:pt>
                <c:pt idx="3">
                  <c:v>-2450</c:v>
                </c:pt>
                <c:pt idx="4">
                  <c:v>-2400</c:v>
                </c:pt>
                <c:pt idx="5">
                  <c:v>-2350</c:v>
                </c:pt>
                <c:pt idx="6">
                  <c:v>-2300</c:v>
                </c:pt>
                <c:pt idx="7">
                  <c:v>-2250</c:v>
                </c:pt>
                <c:pt idx="8">
                  <c:v>-2200</c:v>
                </c:pt>
                <c:pt idx="9">
                  <c:v>-2150</c:v>
                </c:pt>
                <c:pt idx="10">
                  <c:v>-2100</c:v>
                </c:pt>
                <c:pt idx="11">
                  <c:v>-2050</c:v>
                </c:pt>
                <c:pt idx="12">
                  <c:v>-2000</c:v>
                </c:pt>
                <c:pt idx="13">
                  <c:v>-1950</c:v>
                </c:pt>
                <c:pt idx="14">
                  <c:v>-1900</c:v>
                </c:pt>
                <c:pt idx="15">
                  <c:v>-1850</c:v>
                </c:pt>
                <c:pt idx="16">
                  <c:v>-1800</c:v>
                </c:pt>
                <c:pt idx="17">
                  <c:v>-1750</c:v>
                </c:pt>
                <c:pt idx="18">
                  <c:v>-1700</c:v>
                </c:pt>
                <c:pt idx="19">
                  <c:v>-1650</c:v>
                </c:pt>
                <c:pt idx="20">
                  <c:v>-1600</c:v>
                </c:pt>
                <c:pt idx="21">
                  <c:v>-1550</c:v>
                </c:pt>
                <c:pt idx="22">
                  <c:v>-1500</c:v>
                </c:pt>
                <c:pt idx="23">
                  <c:v>-1450</c:v>
                </c:pt>
                <c:pt idx="24">
                  <c:v>-1400</c:v>
                </c:pt>
                <c:pt idx="25">
                  <c:v>-1350</c:v>
                </c:pt>
                <c:pt idx="26">
                  <c:v>-1300</c:v>
                </c:pt>
                <c:pt idx="27">
                  <c:v>-1250</c:v>
                </c:pt>
                <c:pt idx="28">
                  <c:v>-1200</c:v>
                </c:pt>
                <c:pt idx="29">
                  <c:v>-1150</c:v>
                </c:pt>
                <c:pt idx="30">
                  <c:v>-1100</c:v>
                </c:pt>
                <c:pt idx="31">
                  <c:v>-1050</c:v>
                </c:pt>
                <c:pt idx="32">
                  <c:v>-1000</c:v>
                </c:pt>
                <c:pt idx="33">
                  <c:v>-950</c:v>
                </c:pt>
                <c:pt idx="34">
                  <c:v>-900</c:v>
                </c:pt>
                <c:pt idx="35">
                  <c:v>-850</c:v>
                </c:pt>
                <c:pt idx="36">
                  <c:v>-800</c:v>
                </c:pt>
                <c:pt idx="37">
                  <c:v>-750</c:v>
                </c:pt>
                <c:pt idx="38">
                  <c:v>-700</c:v>
                </c:pt>
                <c:pt idx="39">
                  <c:v>-650</c:v>
                </c:pt>
                <c:pt idx="40">
                  <c:v>-600</c:v>
                </c:pt>
                <c:pt idx="41">
                  <c:v>-550</c:v>
                </c:pt>
                <c:pt idx="42">
                  <c:v>-500</c:v>
                </c:pt>
                <c:pt idx="43">
                  <c:v>-450</c:v>
                </c:pt>
                <c:pt idx="44">
                  <c:v>-400</c:v>
                </c:pt>
                <c:pt idx="45">
                  <c:v>-350</c:v>
                </c:pt>
                <c:pt idx="46">
                  <c:v>-300</c:v>
                </c:pt>
                <c:pt idx="47">
                  <c:v>-250</c:v>
                </c:pt>
                <c:pt idx="48">
                  <c:v>-200</c:v>
                </c:pt>
                <c:pt idx="49">
                  <c:v>-150</c:v>
                </c:pt>
                <c:pt idx="50">
                  <c:v>-100</c:v>
                </c:pt>
                <c:pt idx="51">
                  <c:v>-50</c:v>
                </c:pt>
                <c:pt idx="52">
                  <c:v>0</c:v>
                </c:pt>
                <c:pt idx="53">
                  <c:v>50</c:v>
                </c:pt>
                <c:pt idx="54">
                  <c:v>100</c:v>
                </c:pt>
                <c:pt idx="55">
                  <c:v>150</c:v>
                </c:pt>
                <c:pt idx="56">
                  <c:v>200</c:v>
                </c:pt>
                <c:pt idx="57">
                  <c:v>250</c:v>
                </c:pt>
                <c:pt idx="58">
                  <c:v>300</c:v>
                </c:pt>
                <c:pt idx="59">
                  <c:v>350</c:v>
                </c:pt>
                <c:pt idx="60">
                  <c:v>400</c:v>
                </c:pt>
                <c:pt idx="61">
                  <c:v>450</c:v>
                </c:pt>
                <c:pt idx="62">
                  <c:v>500</c:v>
                </c:pt>
                <c:pt idx="63">
                  <c:v>550</c:v>
                </c:pt>
                <c:pt idx="64">
                  <c:v>600</c:v>
                </c:pt>
                <c:pt idx="65">
                  <c:v>650</c:v>
                </c:pt>
                <c:pt idx="66">
                  <c:v>700</c:v>
                </c:pt>
                <c:pt idx="67">
                  <c:v>750</c:v>
                </c:pt>
                <c:pt idx="68">
                  <c:v>800</c:v>
                </c:pt>
                <c:pt idx="69">
                  <c:v>850</c:v>
                </c:pt>
                <c:pt idx="70">
                  <c:v>900</c:v>
                </c:pt>
                <c:pt idx="71">
                  <c:v>950</c:v>
                </c:pt>
                <c:pt idx="72">
                  <c:v>1000</c:v>
                </c:pt>
                <c:pt idx="73">
                  <c:v>1050</c:v>
                </c:pt>
                <c:pt idx="74">
                  <c:v>1100</c:v>
                </c:pt>
                <c:pt idx="75">
                  <c:v>1150</c:v>
                </c:pt>
                <c:pt idx="76">
                  <c:v>1200</c:v>
                </c:pt>
                <c:pt idx="77">
                  <c:v>1250</c:v>
                </c:pt>
                <c:pt idx="78">
                  <c:v>1300</c:v>
                </c:pt>
                <c:pt idx="79">
                  <c:v>1350</c:v>
                </c:pt>
                <c:pt idx="80">
                  <c:v>1400</c:v>
                </c:pt>
                <c:pt idx="81">
                  <c:v>1450</c:v>
                </c:pt>
                <c:pt idx="82">
                  <c:v>1500</c:v>
                </c:pt>
                <c:pt idx="83">
                  <c:v>1550</c:v>
                </c:pt>
                <c:pt idx="84">
                  <c:v>1600</c:v>
                </c:pt>
                <c:pt idx="85">
                  <c:v>1650</c:v>
                </c:pt>
                <c:pt idx="86">
                  <c:v>1700</c:v>
                </c:pt>
                <c:pt idx="87">
                  <c:v>1750</c:v>
                </c:pt>
                <c:pt idx="88">
                  <c:v>1800</c:v>
                </c:pt>
                <c:pt idx="89">
                  <c:v>1850</c:v>
                </c:pt>
                <c:pt idx="90">
                  <c:v>1900</c:v>
                </c:pt>
                <c:pt idx="91">
                  <c:v>1950</c:v>
                </c:pt>
                <c:pt idx="92">
                  <c:v>2000</c:v>
                </c:pt>
                <c:pt idx="93">
                  <c:v>2050</c:v>
                </c:pt>
                <c:pt idx="94">
                  <c:v>2100</c:v>
                </c:pt>
                <c:pt idx="95">
                  <c:v>2150</c:v>
                </c:pt>
                <c:pt idx="96">
                  <c:v>2200</c:v>
                </c:pt>
                <c:pt idx="97">
                  <c:v>2250</c:v>
                </c:pt>
                <c:pt idx="98">
                  <c:v>2300</c:v>
                </c:pt>
                <c:pt idx="99">
                  <c:v>2350</c:v>
                </c:pt>
                <c:pt idx="100">
                  <c:v>2400</c:v>
                </c:pt>
                <c:pt idx="101">
                  <c:v>2450</c:v>
                </c:pt>
                <c:pt idx="102">
                  <c:v>2500</c:v>
                </c:pt>
                <c:pt idx="103">
                  <c:v>2550</c:v>
                </c:pt>
                <c:pt idx="104">
                  <c:v>2600</c:v>
                </c:pt>
                <c:pt idx="105">
                  <c:v>2600</c:v>
                </c:pt>
                <c:pt idx="106">
                  <c:v>2550</c:v>
                </c:pt>
                <c:pt idx="107">
                  <c:v>2500</c:v>
                </c:pt>
                <c:pt idx="108">
                  <c:v>2450</c:v>
                </c:pt>
                <c:pt idx="109">
                  <c:v>2400</c:v>
                </c:pt>
                <c:pt idx="110">
                  <c:v>2350</c:v>
                </c:pt>
                <c:pt idx="111">
                  <c:v>2300</c:v>
                </c:pt>
                <c:pt idx="112">
                  <c:v>2250</c:v>
                </c:pt>
                <c:pt idx="113">
                  <c:v>2200</c:v>
                </c:pt>
                <c:pt idx="114">
                  <c:v>2150</c:v>
                </c:pt>
                <c:pt idx="115">
                  <c:v>2100</c:v>
                </c:pt>
                <c:pt idx="116">
                  <c:v>2050</c:v>
                </c:pt>
                <c:pt idx="117">
                  <c:v>2000</c:v>
                </c:pt>
                <c:pt idx="118">
                  <c:v>1950</c:v>
                </c:pt>
                <c:pt idx="119">
                  <c:v>1900</c:v>
                </c:pt>
                <c:pt idx="120">
                  <c:v>1850</c:v>
                </c:pt>
                <c:pt idx="121">
                  <c:v>1800</c:v>
                </c:pt>
                <c:pt idx="122">
                  <c:v>1750</c:v>
                </c:pt>
                <c:pt idx="123">
                  <c:v>1700</c:v>
                </c:pt>
                <c:pt idx="124">
                  <c:v>1650</c:v>
                </c:pt>
                <c:pt idx="125">
                  <c:v>1600</c:v>
                </c:pt>
                <c:pt idx="126">
                  <c:v>1550</c:v>
                </c:pt>
                <c:pt idx="127">
                  <c:v>1500</c:v>
                </c:pt>
                <c:pt idx="128">
                  <c:v>1450</c:v>
                </c:pt>
                <c:pt idx="129">
                  <c:v>1400</c:v>
                </c:pt>
                <c:pt idx="130">
                  <c:v>1350</c:v>
                </c:pt>
                <c:pt idx="131">
                  <c:v>1300</c:v>
                </c:pt>
                <c:pt idx="132">
                  <c:v>1250</c:v>
                </c:pt>
                <c:pt idx="133">
                  <c:v>1200</c:v>
                </c:pt>
                <c:pt idx="134">
                  <c:v>1150</c:v>
                </c:pt>
                <c:pt idx="135">
                  <c:v>1100</c:v>
                </c:pt>
                <c:pt idx="136">
                  <c:v>1050</c:v>
                </c:pt>
                <c:pt idx="137">
                  <c:v>1000</c:v>
                </c:pt>
                <c:pt idx="138">
                  <c:v>950</c:v>
                </c:pt>
                <c:pt idx="139">
                  <c:v>900</c:v>
                </c:pt>
                <c:pt idx="140">
                  <c:v>850</c:v>
                </c:pt>
                <c:pt idx="141">
                  <c:v>800</c:v>
                </c:pt>
                <c:pt idx="142">
                  <c:v>750</c:v>
                </c:pt>
                <c:pt idx="143">
                  <c:v>700</c:v>
                </c:pt>
                <c:pt idx="144">
                  <c:v>650</c:v>
                </c:pt>
                <c:pt idx="145">
                  <c:v>600</c:v>
                </c:pt>
                <c:pt idx="146">
                  <c:v>550</c:v>
                </c:pt>
                <c:pt idx="147">
                  <c:v>500</c:v>
                </c:pt>
                <c:pt idx="148">
                  <c:v>450</c:v>
                </c:pt>
                <c:pt idx="149">
                  <c:v>400</c:v>
                </c:pt>
                <c:pt idx="150">
                  <c:v>350</c:v>
                </c:pt>
                <c:pt idx="151">
                  <c:v>300</c:v>
                </c:pt>
                <c:pt idx="152">
                  <c:v>250</c:v>
                </c:pt>
                <c:pt idx="153">
                  <c:v>200</c:v>
                </c:pt>
                <c:pt idx="154">
                  <c:v>150</c:v>
                </c:pt>
                <c:pt idx="155">
                  <c:v>100</c:v>
                </c:pt>
                <c:pt idx="156">
                  <c:v>50</c:v>
                </c:pt>
                <c:pt idx="157">
                  <c:v>0</c:v>
                </c:pt>
                <c:pt idx="158">
                  <c:v>-50</c:v>
                </c:pt>
                <c:pt idx="159">
                  <c:v>-100</c:v>
                </c:pt>
                <c:pt idx="160">
                  <c:v>-150</c:v>
                </c:pt>
                <c:pt idx="161">
                  <c:v>-200</c:v>
                </c:pt>
                <c:pt idx="162">
                  <c:v>-250</c:v>
                </c:pt>
                <c:pt idx="163">
                  <c:v>-300</c:v>
                </c:pt>
                <c:pt idx="164">
                  <c:v>-350</c:v>
                </c:pt>
                <c:pt idx="165">
                  <c:v>-400</c:v>
                </c:pt>
                <c:pt idx="166">
                  <c:v>-450</c:v>
                </c:pt>
                <c:pt idx="167">
                  <c:v>-500</c:v>
                </c:pt>
                <c:pt idx="168">
                  <c:v>-550</c:v>
                </c:pt>
                <c:pt idx="169">
                  <c:v>-600</c:v>
                </c:pt>
                <c:pt idx="170">
                  <c:v>-650</c:v>
                </c:pt>
                <c:pt idx="171">
                  <c:v>-700</c:v>
                </c:pt>
                <c:pt idx="172">
                  <c:v>-750</c:v>
                </c:pt>
                <c:pt idx="173">
                  <c:v>-800</c:v>
                </c:pt>
                <c:pt idx="174">
                  <c:v>-850</c:v>
                </c:pt>
                <c:pt idx="175">
                  <c:v>-900</c:v>
                </c:pt>
                <c:pt idx="176">
                  <c:v>-950</c:v>
                </c:pt>
                <c:pt idx="177">
                  <c:v>-1000</c:v>
                </c:pt>
                <c:pt idx="178">
                  <c:v>-1050</c:v>
                </c:pt>
                <c:pt idx="179">
                  <c:v>-1100</c:v>
                </c:pt>
                <c:pt idx="180">
                  <c:v>-1150</c:v>
                </c:pt>
                <c:pt idx="181">
                  <c:v>-1200</c:v>
                </c:pt>
                <c:pt idx="182">
                  <c:v>-1250</c:v>
                </c:pt>
                <c:pt idx="183">
                  <c:v>-1300</c:v>
                </c:pt>
                <c:pt idx="184">
                  <c:v>-1350</c:v>
                </c:pt>
                <c:pt idx="185">
                  <c:v>-1400</c:v>
                </c:pt>
                <c:pt idx="186">
                  <c:v>-1450</c:v>
                </c:pt>
                <c:pt idx="187">
                  <c:v>-1500</c:v>
                </c:pt>
                <c:pt idx="188">
                  <c:v>-1550</c:v>
                </c:pt>
                <c:pt idx="189">
                  <c:v>-1600</c:v>
                </c:pt>
                <c:pt idx="190">
                  <c:v>-1650</c:v>
                </c:pt>
                <c:pt idx="191">
                  <c:v>-1700</c:v>
                </c:pt>
                <c:pt idx="192">
                  <c:v>-1750</c:v>
                </c:pt>
                <c:pt idx="193">
                  <c:v>-1800</c:v>
                </c:pt>
                <c:pt idx="194">
                  <c:v>-1850</c:v>
                </c:pt>
                <c:pt idx="195">
                  <c:v>-1900</c:v>
                </c:pt>
                <c:pt idx="196">
                  <c:v>-1950</c:v>
                </c:pt>
                <c:pt idx="197">
                  <c:v>-2000</c:v>
                </c:pt>
                <c:pt idx="198">
                  <c:v>-2050</c:v>
                </c:pt>
                <c:pt idx="199">
                  <c:v>-2100</c:v>
                </c:pt>
                <c:pt idx="200">
                  <c:v>-2150</c:v>
                </c:pt>
                <c:pt idx="201">
                  <c:v>-2200</c:v>
                </c:pt>
                <c:pt idx="202">
                  <c:v>-2250</c:v>
                </c:pt>
                <c:pt idx="203">
                  <c:v>-2300</c:v>
                </c:pt>
                <c:pt idx="204">
                  <c:v>-2350</c:v>
                </c:pt>
                <c:pt idx="205">
                  <c:v>-2400</c:v>
                </c:pt>
                <c:pt idx="206">
                  <c:v>-2450</c:v>
                </c:pt>
                <c:pt idx="207">
                  <c:v>-2500</c:v>
                </c:pt>
                <c:pt idx="208">
                  <c:v>-2550</c:v>
                </c:pt>
                <c:pt idx="209">
                  <c:v>-2600</c:v>
                </c:pt>
              </c:numCache>
              <c:extLst xmlns:c15="http://schemas.microsoft.com/office/drawing/2012/chart"/>
            </c:numRef>
          </c:xVal>
          <c:yVal>
            <c:numRef>
              <c:f>'Труба 219x6 300'!$D$4:$D$300</c:f>
              <c:numCache>
                <c:formatCode>General</c:formatCode>
                <c:ptCount val="297"/>
                <c:pt idx="0">
                  <c:v>2</c:v>
                </c:pt>
                <c:pt idx="1">
                  <c:v>7</c:v>
                </c:pt>
                <c:pt idx="2">
                  <c:v>11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33</c:v>
                </c:pt>
                <c:pt idx="8">
                  <c:v>37</c:v>
                </c:pt>
                <c:pt idx="9">
                  <c:v>41</c:v>
                </c:pt>
                <c:pt idx="10">
                  <c:v>44</c:v>
                </c:pt>
                <c:pt idx="11">
                  <c:v>46</c:v>
                </c:pt>
                <c:pt idx="12">
                  <c:v>49</c:v>
                </c:pt>
                <c:pt idx="13">
                  <c:v>51</c:v>
                </c:pt>
                <c:pt idx="14">
                  <c:v>54</c:v>
                </c:pt>
                <c:pt idx="15">
                  <c:v>57</c:v>
                </c:pt>
                <c:pt idx="16">
                  <c:v>59</c:v>
                </c:pt>
                <c:pt idx="17">
                  <c:v>62</c:v>
                </c:pt>
                <c:pt idx="18">
                  <c:v>64</c:v>
                </c:pt>
                <c:pt idx="19">
                  <c:v>67</c:v>
                </c:pt>
                <c:pt idx="20">
                  <c:v>69</c:v>
                </c:pt>
                <c:pt idx="21">
                  <c:v>72</c:v>
                </c:pt>
                <c:pt idx="22">
                  <c:v>75</c:v>
                </c:pt>
                <c:pt idx="23">
                  <c:v>77</c:v>
                </c:pt>
                <c:pt idx="24">
                  <c:v>80</c:v>
                </c:pt>
                <c:pt idx="25">
                  <c:v>82</c:v>
                </c:pt>
                <c:pt idx="26">
                  <c:v>85</c:v>
                </c:pt>
                <c:pt idx="27">
                  <c:v>88</c:v>
                </c:pt>
                <c:pt idx="28">
                  <c:v>90</c:v>
                </c:pt>
                <c:pt idx="29">
                  <c:v>93</c:v>
                </c:pt>
                <c:pt idx="30">
                  <c:v>95</c:v>
                </c:pt>
                <c:pt idx="31">
                  <c:v>98</c:v>
                </c:pt>
                <c:pt idx="32">
                  <c:v>101</c:v>
                </c:pt>
                <c:pt idx="33">
                  <c:v>103</c:v>
                </c:pt>
                <c:pt idx="34">
                  <c:v>106</c:v>
                </c:pt>
                <c:pt idx="35">
                  <c:v>108</c:v>
                </c:pt>
                <c:pt idx="36">
                  <c:v>111</c:v>
                </c:pt>
                <c:pt idx="37">
                  <c:v>114</c:v>
                </c:pt>
                <c:pt idx="38">
                  <c:v>116</c:v>
                </c:pt>
                <c:pt idx="39">
                  <c:v>119</c:v>
                </c:pt>
                <c:pt idx="40">
                  <c:v>121</c:v>
                </c:pt>
                <c:pt idx="41">
                  <c:v>124</c:v>
                </c:pt>
                <c:pt idx="42">
                  <c:v>126</c:v>
                </c:pt>
                <c:pt idx="43">
                  <c:v>129</c:v>
                </c:pt>
                <c:pt idx="44">
                  <c:v>132</c:v>
                </c:pt>
                <c:pt idx="45">
                  <c:v>134</c:v>
                </c:pt>
                <c:pt idx="46">
                  <c:v>136</c:v>
                </c:pt>
                <c:pt idx="47">
                  <c:v>123</c:v>
                </c:pt>
                <c:pt idx="48">
                  <c:v>126</c:v>
                </c:pt>
                <c:pt idx="49">
                  <c:v>128</c:v>
                </c:pt>
                <c:pt idx="50">
                  <c:v>131</c:v>
                </c:pt>
                <c:pt idx="51">
                  <c:v>134</c:v>
                </c:pt>
                <c:pt idx="52">
                  <c:v>136</c:v>
                </c:pt>
                <c:pt idx="53">
                  <c:v>134</c:v>
                </c:pt>
                <c:pt idx="54">
                  <c:v>131</c:v>
                </c:pt>
                <c:pt idx="55">
                  <c:v>128</c:v>
                </c:pt>
                <c:pt idx="56">
                  <c:v>126</c:v>
                </c:pt>
                <c:pt idx="57">
                  <c:v>123</c:v>
                </c:pt>
                <c:pt idx="58">
                  <c:v>136</c:v>
                </c:pt>
                <c:pt idx="59">
                  <c:v>134</c:v>
                </c:pt>
                <c:pt idx="60">
                  <c:v>132</c:v>
                </c:pt>
                <c:pt idx="61">
                  <c:v>129</c:v>
                </c:pt>
                <c:pt idx="62">
                  <c:v>126</c:v>
                </c:pt>
                <c:pt idx="63">
                  <c:v>124</c:v>
                </c:pt>
                <c:pt idx="64">
                  <c:v>121</c:v>
                </c:pt>
                <c:pt idx="65">
                  <c:v>119</c:v>
                </c:pt>
                <c:pt idx="66">
                  <c:v>116</c:v>
                </c:pt>
                <c:pt idx="67">
                  <c:v>114</c:v>
                </c:pt>
                <c:pt idx="68">
                  <c:v>111</c:v>
                </c:pt>
                <c:pt idx="69">
                  <c:v>108</c:v>
                </c:pt>
                <c:pt idx="70">
                  <c:v>106</c:v>
                </c:pt>
                <c:pt idx="71">
                  <c:v>103</c:v>
                </c:pt>
                <c:pt idx="72">
                  <c:v>101</c:v>
                </c:pt>
                <c:pt idx="73">
                  <c:v>98</c:v>
                </c:pt>
                <c:pt idx="74">
                  <c:v>95</c:v>
                </c:pt>
                <c:pt idx="75">
                  <c:v>93</c:v>
                </c:pt>
                <c:pt idx="76">
                  <c:v>90</c:v>
                </c:pt>
                <c:pt idx="77">
                  <c:v>88</c:v>
                </c:pt>
                <c:pt idx="78">
                  <c:v>85</c:v>
                </c:pt>
                <c:pt idx="79">
                  <c:v>82</c:v>
                </c:pt>
                <c:pt idx="80">
                  <c:v>80</c:v>
                </c:pt>
                <c:pt idx="81">
                  <c:v>77</c:v>
                </c:pt>
                <c:pt idx="82">
                  <c:v>75</c:v>
                </c:pt>
                <c:pt idx="83">
                  <c:v>72</c:v>
                </c:pt>
                <c:pt idx="84">
                  <c:v>69</c:v>
                </c:pt>
                <c:pt idx="85">
                  <c:v>67</c:v>
                </c:pt>
                <c:pt idx="86">
                  <c:v>64</c:v>
                </c:pt>
                <c:pt idx="87">
                  <c:v>62</c:v>
                </c:pt>
                <c:pt idx="88">
                  <c:v>59</c:v>
                </c:pt>
                <c:pt idx="89">
                  <c:v>57</c:v>
                </c:pt>
                <c:pt idx="90">
                  <c:v>54</c:v>
                </c:pt>
                <c:pt idx="91">
                  <c:v>51</c:v>
                </c:pt>
                <c:pt idx="92">
                  <c:v>49</c:v>
                </c:pt>
                <c:pt idx="93">
                  <c:v>46</c:v>
                </c:pt>
                <c:pt idx="94">
                  <c:v>44</c:v>
                </c:pt>
                <c:pt idx="95">
                  <c:v>41</c:v>
                </c:pt>
                <c:pt idx="96">
                  <c:v>37</c:v>
                </c:pt>
                <c:pt idx="97">
                  <c:v>33</c:v>
                </c:pt>
                <c:pt idx="98">
                  <c:v>28</c:v>
                </c:pt>
                <c:pt idx="99">
                  <c:v>24</c:v>
                </c:pt>
                <c:pt idx="100">
                  <c:v>20</c:v>
                </c:pt>
                <c:pt idx="101">
                  <c:v>16</c:v>
                </c:pt>
                <c:pt idx="102">
                  <c:v>11</c:v>
                </c:pt>
                <c:pt idx="103">
                  <c:v>7</c:v>
                </c:pt>
                <c:pt idx="104">
                  <c:v>2</c:v>
                </c:pt>
                <c:pt idx="105">
                  <c:v>-2</c:v>
                </c:pt>
                <c:pt idx="106">
                  <c:v>-7</c:v>
                </c:pt>
                <c:pt idx="107">
                  <c:v>-11</c:v>
                </c:pt>
                <c:pt idx="108">
                  <c:v>-16</c:v>
                </c:pt>
                <c:pt idx="109">
                  <c:v>-20</c:v>
                </c:pt>
                <c:pt idx="110">
                  <c:v>-24</c:v>
                </c:pt>
                <c:pt idx="111">
                  <c:v>-28</c:v>
                </c:pt>
                <c:pt idx="112">
                  <c:v>-33</c:v>
                </c:pt>
                <c:pt idx="113">
                  <c:v>-37</c:v>
                </c:pt>
                <c:pt idx="114">
                  <c:v>-41</c:v>
                </c:pt>
                <c:pt idx="115">
                  <c:v>-44</c:v>
                </c:pt>
                <c:pt idx="116">
                  <c:v>-46</c:v>
                </c:pt>
                <c:pt idx="117">
                  <c:v>-49</c:v>
                </c:pt>
                <c:pt idx="118">
                  <c:v>-51</c:v>
                </c:pt>
                <c:pt idx="119">
                  <c:v>-54</c:v>
                </c:pt>
                <c:pt idx="120">
                  <c:v>-57</c:v>
                </c:pt>
                <c:pt idx="121">
                  <c:v>-59</c:v>
                </c:pt>
                <c:pt idx="122">
                  <c:v>-62</c:v>
                </c:pt>
                <c:pt idx="123">
                  <c:v>-64</c:v>
                </c:pt>
                <c:pt idx="124">
                  <c:v>-67</c:v>
                </c:pt>
                <c:pt idx="125">
                  <c:v>-69</c:v>
                </c:pt>
                <c:pt idx="126">
                  <c:v>-72</c:v>
                </c:pt>
                <c:pt idx="127">
                  <c:v>-75</c:v>
                </c:pt>
                <c:pt idx="128">
                  <c:v>-77</c:v>
                </c:pt>
                <c:pt idx="129">
                  <c:v>-80</c:v>
                </c:pt>
                <c:pt idx="130">
                  <c:v>-82</c:v>
                </c:pt>
                <c:pt idx="131">
                  <c:v>-85</c:v>
                </c:pt>
                <c:pt idx="132">
                  <c:v>-88</c:v>
                </c:pt>
                <c:pt idx="133">
                  <c:v>-90</c:v>
                </c:pt>
                <c:pt idx="134">
                  <c:v>-93</c:v>
                </c:pt>
                <c:pt idx="135">
                  <c:v>-95</c:v>
                </c:pt>
                <c:pt idx="136">
                  <c:v>-98</c:v>
                </c:pt>
                <c:pt idx="137">
                  <c:v>-101</c:v>
                </c:pt>
                <c:pt idx="138">
                  <c:v>-103</c:v>
                </c:pt>
                <c:pt idx="139">
                  <c:v>-106</c:v>
                </c:pt>
                <c:pt idx="140">
                  <c:v>-108</c:v>
                </c:pt>
                <c:pt idx="141">
                  <c:v>-111</c:v>
                </c:pt>
                <c:pt idx="142">
                  <c:v>-114</c:v>
                </c:pt>
                <c:pt idx="143">
                  <c:v>-116</c:v>
                </c:pt>
                <c:pt idx="144">
                  <c:v>-119</c:v>
                </c:pt>
                <c:pt idx="145">
                  <c:v>-121</c:v>
                </c:pt>
                <c:pt idx="146">
                  <c:v>-124</c:v>
                </c:pt>
                <c:pt idx="147">
                  <c:v>-126</c:v>
                </c:pt>
                <c:pt idx="148">
                  <c:v>-129</c:v>
                </c:pt>
                <c:pt idx="149">
                  <c:v>-132</c:v>
                </c:pt>
                <c:pt idx="150">
                  <c:v>-134</c:v>
                </c:pt>
                <c:pt idx="151">
                  <c:v>-136</c:v>
                </c:pt>
                <c:pt idx="152">
                  <c:v>-123</c:v>
                </c:pt>
                <c:pt idx="153">
                  <c:v>-126</c:v>
                </c:pt>
                <c:pt idx="154">
                  <c:v>-128</c:v>
                </c:pt>
                <c:pt idx="155">
                  <c:v>-131</c:v>
                </c:pt>
                <c:pt idx="156">
                  <c:v>-134</c:v>
                </c:pt>
                <c:pt idx="157">
                  <c:v>-136</c:v>
                </c:pt>
                <c:pt idx="158">
                  <c:v>-134</c:v>
                </c:pt>
                <c:pt idx="159">
                  <c:v>-131</c:v>
                </c:pt>
                <c:pt idx="160">
                  <c:v>-128</c:v>
                </c:pt>
                <c:pt idx="161">
                  <c:v>-126</c:v>
                </c:pt>
                <c:pt idx="162">
                  <c:v>-123</c:v>
                </c:pt>
                <c:pt idx="163">
                  <c:v>-136</c:v>
                </c:pt>
                <c:pt idx="164">
                  <c:v>-134</c:v>
                </c:pt>
                <c:pt idx="165">
                  <c:v>-132</c:v>
                </c:pt>
                <c:pt idx="166">
                  <c:v>-129</c:v>
                </c:pt>
                <c:pt idx="167">
                  <c:v>-126</c:v>
                </c:pt>
                <c:pt idx="168">
                  <c:v>-124</c:v>
                </c:pt>
                <c:pt idx="169">
                  <c:v>-121</c:v>
                </c:pt>
                <c:pt idx="170">
                  <c:v>-119</c:v>
                </c:pt>
                <c:pt idx="171">
                  <c:v>-116</c:v>
                </c:pt>
                <c:pt idx="172">
                  <c:v>-114</c:v>
                </c:pt>
                <c:pt idx="173">
                  <c:v>-111</c:v>
                </c:pt>
                <c:pt idx="174">
                  <c:v>-108</c:v>
                </c:pt>
                <c:pt idx="175">
                  <c:v>-106</c:v>
                </c:pt>
                <c:pt idx="176">
                  <c:v>-103</c:v>
                </c:pt>
                <c:pt idx="177">
                  <c:v>-101</c:v>
                </c:pt>
                <c:pt idx="178">
                  <c:v>-98</c:v>
                </c:pt>
                <c:pt idx="179">
                  <c:v>-95</c:v>
                </c:pt>
                <c:pt idx="180">
                  <c:v>-93</c:v>
                </c:pt>
                <c:pt idx="181">
                  <c:v>-90</c:v>
                </c:pt>
                <c:pt idx="182">
                  <c:v>-88</c:v>
                </c:pt>
                <c:pt idx="183">
                  <c:v>-85</c:v>
                </c:pt>
                <c:pt idx="184">
                  <c:v>-82</c:v>
                </c:pt>
                <c:pt idx="185">
                  <c:v>-80</c:v>
                </c:pt>
                <c:pt idx="186">
                  <c:v>-77</c:v>
                </c:pt>
                <c:pt idx="187">
                  <c:v>-75</c:v>
                </c:pt>
                <c:pt idx="188">
                  <c:v>-72</c:v>
                </c:pt>
                <c:pt idx="189">
                  <c:v>-69</c:v>
                </c:pt>
                <c:pt idx="190">
                  <c:v>-67</c:v>
                </c:pt>
                <c:pt idx="191">
                  <c:v>-64</c:v>
                </c:pt>
                <c:pt idx="192">
                  <c:v>-62</c:v>
                </c:pt>
                <c:pt idx="193">
                  <c:v>-59</c:v>
                </c:pt>
                <c:pt idx="194">
                  <c:v>-57</c:v>
                </c:pt>
                <c:pt idx="195">
                  <c:v>-54</c:v>
                </c:pt>
                <c:pt idx="196">
                  <c:v>-51</c:v>
                </c:pt>
                <c:pt idx="197">
                  <c:v>-49</c:v>
                </c:pt>
                <c:pt idx="198">
                  <c:v>-46</c:v>
                </c:pt>
                <c:pt idx="199">
                  <c:v>-44</c:v>
                </c:pt>
                <c:pt idx="200">
                  <c:v>-41</c:v>
                </c:pt>
                <c:pt idx="201">
                  <c:v>-37</c:v>
                </c:pt>
                <c:pt idx="202">
                  <c:v>-33</c:v>
                </c:pt>
                <c:pt idx="203">
                  <c:v>-28</c:v>
                </c:pt>
                <c:pt idx="204">
                  <c:v>-24</c:v>
                </c:pt>
                <c:pt idx="205">
                  <c:v>-20</c:v>
                </c:pt>
                <c:pt idx="206">
                  <c:v>-16</c:v>
                </c:pt>
                <c:pt idx="207">
                  <c:v>-11</c:v>
                </c:pt>
                <c:pt idx="208">
                  <c:v>-7</c:v>
                </c:pt>
                <c:pt idx="209">
                  <c:v>-2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F28C-456E-9E69-EFC7B0C803FD}"/>
            </c:ext>
          </c:extLst>
        </c:ser>
        <c:ser>
          <c:idx val="2"/>
          <c:order val="2"/>
          <c:tx>
            <c:strRef>
              <c:f>'Труба 219x6 300'!$F$1</c:f>
              <c:strCache>
                <c:ptCount val="1"/>
                <c:pt idx="0">
                  <c:v>Q=600 кН/м</c:v>
                </c:pt>
              </c:strCache>
              <c:extLst xmlns:c15="http://schemas.microsoft.com/office/drawing/2012/chart"/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'Труба 219x6 300'!$E$4:$E$300</c:f>
              <c:numCache>
                <c:formatCode>General</c:formatCode>
                <c:ptCount val="297"/>
                <c:pt idx="0">
                  <c:v>-2150</c:v>
                </c:pt>
                <c:pt idx="1">
                  <c:v>-2100</c:v>
                </c:pt>
                <c:pt idx="2">
                  <c:v>-2050</c:v>
                </c:pt>
                <c:pt idx="3">
                  <c:v>-2000</c:v>
                </c:pt>
                <c:pt idx="4">
                  <c:v>-1950</c:v>
                </c:pt>
                <c:pt idx="5">
                  <c:v>-1900</c:v>
                </c:pt>
                <c:pt idx="6">
                  <c:v>-1850</c:v>
                </c:pt>
                <c:pt idx="7">
                  <c:v>-1800</c:v>
                </c:pt>
                <c:pt idx="8">
                  <c:v>-1750</c:v>
                </c:pt>
                <c:pt idx="9">
                  <c:v>-1700</c:v>
                </c:pt>
                <c:pt idx="10">
                  <c:v>-1650</c:v>
                </c:pt>
                <c:pt idx="11">
                  <c:v>-1600</c:v>
                </c:pt>
                <c:pt idx="12">
                  <c:v>-1550</c:v>
                </c:pt>
                <c:pt idx="13">
                  <c:v>-1500</c:v>
                </c:pt>
                <c:pt idx="14">
                  <c:v>-1450</c:v>
                </c:pt>
                <c:pt idx="15">
                  <c:v>-1400</c:v>
                </c:pt>
                <c:pt idx="16">
                  <c:v>-1350</c:v>
                </c:pt>
                <c:pt idx="17">
                  <c:v>-1300</c:v>
                </c:pt>
                <c:pt idx="18">
                  <c:v>-1250</c:v>
                </c:pt>
                <c:pt idx="19">
                  <c:v>-1200</c:v>
                </c:pt>
                <c:pt idx="20">
                  <c:v>-1150</c:v>
                </c:pt>
                <c:pt idx="21">
                  <c:v>-1100</c:v>
                </c:pt>
                <c:pt idx="22">
                  <c:v>-1050</c:v>
                </c:pt>
                <c:pt idx="23">
                  <c:v>-1000</c:v>
                </c:pt>
                <c:pt idx="24">
                  <c:v>-950</c:v>
                </c:pt>
                <c:pt idx="25">
                  <c:v>-900</c:v>
                </c:pt>
                <c:pt idx="26">
                  <c:v>-850</c:v>
                </c:pt>
                <c:pt idx="27">
                  <c:v>-800</c:v>
                </c:pt>
                <c:pt idx="28">
                  <c:v>-750</c:v>
                </c:pt>
                <c:pt idx="29">
                  <c:v>-700</c:v>
                </c:pt>
                <c:pt idx="30">
                  <c:v>-650</c:v>
                </c:pt>
                <c:pt idx="31">
                  <c:v>-600</c:v>
                </c:pt>
                <c:pt idx="32">
                  <c:v>-550</c:v>
                </c:pt>
                <c:pt idx="33">
                  <c:v>-500</c:v>
                </c:pt>
                <c:pt idx="34">
                  <c:v>-450</c:v>
                </c:pt>
                <c:pt idx="35">
                  <c:v>-400</c:v>
                </c:pt>
                <c:pt idx="36">
                  <c:v>-350</c:v>
                </c:pt>
                <c:pt idx="37">
                  <c:v>-300</c:v>
                </c:pt>
                <c:pt idx="38">
                  <c:v>-250</c:v>
                </c:pt>
                <c:pt idx="39">
                  <c:v>-200</c:v>
                </c:pt>
                <c:pt idx="40">
                  <c:v>-150</c:v>
                </c:pt>
                <c:pt idx="41">
                  <c:v>-100</c:v>
                </c:pt>
                <c:pt idx="42">
                  <c:v>-50</c:v>
                </c:pt>
                <c:pt idx="43">
                  <c:v>0</c:v>
                </c:pt>
                <c:pt idx="44">
                  <c:v>50</c:v>
                </c:pt>
                <c:pt idx="45">
                  <c:v>100</c:v>
                </c:pt>
                <c:pt idx="46">
                  <c:v>150</c:v>
                </c:pt>
                <c:pt idx="47">
                  <c:v>200</c:v>
                </c:pt>
                <c:pt idx="48">
                  <c:v>250</c:v>
                </c:pt>
                <c:pt idx="49">
                  <c:v>300</c:v>
                </c:pt>
                <c:pt idx="50">
                  <c:v>350</c:v>
                </c:pt>
                <c:pt idx="51">
                  <c:v>400</c:v>
                </c:pt>
                <c:pt idx="52">
                  <c:v>450</c:v>
                </c:pt>
                <c:pt idx="53">
                  <c:v>500</c:v>
                </c:pt>
                <c:pt idx="54">
                  <c:v>550</c:v>
                </c:pt>
                <c:pt idx="55">
                  <c:v>600</c:v>
                </c:pt>
                <c:pt idx="56">
                  <c:v>650</c:v>
                </c:pt>
                <c:pt idx="57">
                  <c:v>700</c:v>
                </c:pt>
                <c:pt idx="58">
                  <c:v>750</c:v>
                </c:pt>
                <c:pt idx="59">
                  <c:v>800</c:v>
                </c:pt>
                <c:pt idx="60">
                  <c:v>850</c:v>
                </c:pt>
                <c:pt idx="61">
                  <c:v>900</c:v>
                </c:pt>
                <c:pt idx="62">
                  <c:v>950</c:v>
                </c:pt>
                <c:pt idx="63">
                  <c:v>1000</c:v>
                </c:pt>
                <c:pt idx="64">
                  <c:v>1050</c:v>
                </c:pt>
                <c:pt idx="65">
                  <c:v>1100</c:v>
                </c:pt>
                <c:pt idx="66">
                  <c:v>1150</c:v>
                </c:pt>
                <c:pt idx="67">
                  <c:v>1200</c:v>
                </c:pt>
                <c:pt idx="68">
                  <c:v>1250</c:v>
                </c:pt>
                <c:pt idx="69">
                  <c:v>1300</c:v>
                </c:pt>
                <c:pt idx="70">
                  <c:v>1350</c:v>
                </c:pt>
                <c:pt idx="71">
                  <c:v>1400</c:v>
                </c:pt>
                <c:pt idx="72">
                  <c:v>1450</c:v>
                </c:pt>
                <c:pt idx="73">
                  <c:v>1500</c:v>
                </c:pt>
                <c:pt idx="74">
                  <c:v>1550</c:v>
                </c:pt>
                <c:pt idx="75">
                  <c:v>1600</c:v>
                </c:pt>
                <c:pt idx="76">
                  <c:v>1650</c:v>
                </c:pt>
                <c:pt idx="77">
                  <c:v>1700</c:v>
                </c:pt>
                <c:pt idx="78">
                  <c:v>1750</c:v>
                </c:pt>
                <c:pt idx="79">
                  <c:v>1800</c:v>
                </c:pt>
                <c:pt idx="80">
                  <c:v>1850</c:v>
                </c:pt>
                <c:pt idx="81">
                  <c:v>1900</c:v>
                </c:pt>
                <c:pt idx="82">
                  <c:v>1950</c:v>
                </c:pt>
                <c:pt idx="83">
                  <c:v>2000</c:v>
                </c:pt>
                <c:pt idx="84">
                  <c:v>2050</c:v>
                </c:pt>
                <c:pt idx="85">
                  <c:v>2100</c:v>
                </c:pt>
                <c:pt idx="86">
                  <c:v>2150</c:v>
                </c:pt>
                <c:pt idx="87">
                  <c:v>2150</c:v>
                </c:pt>
                <c:pt idx="88">
                  <c:v>2100</c:v>
                </c:pt>
                <c:pt idx="89">
                  <c:v>2050</c:v>
                </c:pt>
                <c:pt idx="90">
                  <c:v>2000</c:v>
                </c:pt>
                <c:pt idx="91">
                  <c:v>1950</c:v>
                </c:pt>
                <c:pt idx="92">
                  <c:v>1900</c:v>
                </c:pt>
                <c:pt idx="93">
                  <c:v>1850</c:v>
                </c:pt>
                <c:pt idx="94">
                  <c:v>1800</c:v>
                </c:pt>
                <c:pt idx="95">
                  <c:v>1750</c:v>
                </c:pt>
                <c:pt idx="96">
                  <c:v>1700</c:v>
                </c:pt>
                <c:pt idx="97">
                  <c:v>1650</c:v>
                </c:pt>
                <c:pt idx="98">
                  <c:v>1600</c:v>
                </c:pt>
                <c:pt idx="99">
                  <c:v>1550</c:v>
                </c:pt>
                <c:pt idx="100">
                  <c:v>1500</c:v>
                </c:pt>
                <c:pt idx="101">
                  <c:v>1450</c:v>
                </c:pt>
                <c:pt idx="102">
                  <c:v>1400</c:v>
                </c:pt>
                <c:pt idx="103">
                  <c:v>1350</c:v>
                </c:pt>
                <c:pt idx="104">
                  <c:v>1300</c:v>
                </c:pt>
                <c:pt idx="105">
                  <c:v>1250</c:v>
                </c:pt>
                <c:pt idx="106">
                  <c:v>1200</c:v>
                </c:pt>
                <c:pt idx="107">
                  <c:v>1150</c:v>
                </c:pt>
                <c:pt idx="108">
                  <c:v>1100</c:v>
                </c:pt>
                <c:pt idx="109">
                  <c:v>1050</c:v>
                </c:pt>
                <c:pt idx="110">
                  <c:v>1000</c:v>
                </c:pt>
                <c:pt idx="111">
                  <c:v>950</c:v>
                </c:pt>
                <c:pt idx="112">
                  <c:v>900</c:v>
                </c:pt>
                <c:pt idx="113">
                  <c:v>850</c:v>
                </c:pt>
                <c:pt idx="114">
                  <c:v>800</c:v>
                </c:pt>
                <c:pt idx="115">
                  <c:v>750</c:v>
                </c:pt>
                <c:pt idx="116">
                  <c:v>700</c:v>
                </c:pt>
                <c:pt idx="117">
                  <c:v>650</c:v>
                </c:pt>
                <c:pt idx="118">
                  <c:v>600</c:v>
                </c:pt>
                <c:pt idx="119">
                  <c:v>550</c:v>
                </c:pt>
                <c:pt idx="120">
                  <c:v>500</c:v>
                </c:pt>
                <c:pt idx="121">
                  <c:v>450</c:v>
                </c:pt>
                <c:pt idx="122">
                  <c:v>400</c:v>
                </c:pt>
                <c:pt idx="123">
                  <c:v>350</c:v>
                </c:pt>
                <c:pt idx="124">
                  <c:v>300</c:v>
                </c:pt>
                <c:pt idx="125">
                  <c:v>250</c:v>
                </c:pt>
                <c:pt idx="126">
                  <c:v>200</c:v>
                </c:pt>
                <c:pt idx="127">
                  <c:v>150</c:v>
                </c:pt>
                <c:pt idx="128">
                  <c:v>100</c:v>
                </c:pt>
                <c:pt idx="129">
                  <c:v>50</c:v>
                </c:pt>
                <c:pt idx="130">
                  <c:v>0</c:v>
                </c:pt>
                <c:pt idx="131">
                  <c:v>-50</c:v>
                </c:pt>
                <c:pt idx="132">
                  <c:v>-100</c:v>
                </c:pt>
                <c:pt idx="133">
                  <c:v>-150</c:v>
                </c:pt>
                <c:pt idx="134">
                  <c:v>-200</c:v>
                </c:pt>
                <c:pt idx="135">
                  <c:v>-250</c:v>
                </c:pt>
                <c:pt idx="136">
                  <c:v>-300</c:v>
                </c:pt>
                <c:pt idx="137">
                  <c:v>-350</c:v>
                </c:pt>
                <c:pt idx="138">
                  <c:v>-400</c:v>
                </c:pt>
                <c:pt idx="139">
                  <c:v>-450</c:v>
                </c:pt>
                <c:pt idx="140">
                  <c:v>-500</c:v>
                </c:pt>
                <c:pt idx="141">
                  <c:v>-550</c:v>
                </c:pt>
                <c:pt idx="142">
                  <c:v>-600</c:v>
                </c:pt>
                <c:pt idx="143">
                  <c:v>-650</c:v>
                </c:pt>
                <c:pt idx="144">
                  <c:v>-700</c:v>
                </c:pt>
                <c:pt idx="145">
                  <c:v>-750</c:v>
                </c:pt>
                <c:pt idx="146">
                  <c:v>-800</c:v>
                </c:pt>
                <c:pt idx="147">
                  <c:v>-850</c:v>
                </c:pt>
                <c:pt idx="148">
                  <c:v>-900</c:v>
                </c:pt>
                <c:pt idx="149">
                  <c:v>-950</c:v>
                </c:pt>
                <c:pt idx="150">
                  <c:v>-1000</c:v>
                </c:pt>
                <c:pt idx="151">
                  <c:v>-1050</c:v>
                </c:pt>
                <c:pt idx="152">
                  <c:v>-1100</c:v>
                </c:pt>
                <c:pt idx="153">
                  <c:v>-1150</c:v>
                </c:pt>
                <c:pt idx="154">
                  <c:v>-1200</c:v>
                </c:pt>
                <c:pt idx="155">
                  <c:v>-1250</c:v>
                </c:pt>
                <c:pt idx="156">
                  <c:v>-1300</c:v>
                </c:pt>
                <c:pt idx="157">
                  <c:v>-1350</c:v>
                </c:pt>
                <c:pt idx="158">
                  <c:v>-1400</c:v>
                </c:pt>
                <c:pt idx="159">
                  <c:v>-1450</c:v>
                </c:pt>
                <c:pt idx="160">
                  <c:v>-1500</c:v>
                </c:pt>
                <c:pt idx="161">
                  <c:v>-1550</c:v>
                </c:pt>
                <c:pt idx="162">
                  <c:v>-1600</c:v>
                </c:pt>
                <c:pt idx="163">
                  <c:v>-1650</c:v>
                </c:pt>
                <c:pt idx="164">
                  <c:v>-1700</c:v>
                </c:pt>
                <c:pt idx="165">
                  <c:v>-1750</c:v>
                </c:pt>
                <c:pt idx="166">
                  <c:v>-1800</c:v>
                </c:pt>
                <c:pt idx="167">
                  <c:v>-1850</c:v>
                </c:pt>
                <c:pt idx="168">
                  <c:v>-1900</c:v>
                </c:pt>
                <c:pt idx="169">
                  <c:v>-1950</c:v>
                </c:pt>
                <c:pt idx="170">
                  <c:v>-2000</c:v>
                </c:pt>
                <c:pt idx="171">
                  <c:v>-2050</c:v>
                </c:pt>
                <c:pt idx="172">
                  <c:v>-2100</c:v>
                </c:pt>
                <c:pt idx="173">
                  <c:v>-2150</c:v>
                </c:pt>
              </c:numCache>
            </c:numRef>
          </c:xVal>
          <c:yVal>
            <c:numRef>
              <c:f>'Труба 219x6 300'!$F$4:$F$300</c:f>
              <c:numCache>
                <c:formatCode>General</c:formatCode>
                <c:ptCount val="297"/>
                <c:pt idx="0">
                  <c:v>2</c:v>
                </c:pt>
                <c:pt idx="1">
                  <c:v>5</c:v>
                </c:pt>
                <c:pt idx="2">
                  <c:v>7</c:v>
                </c:pt>
                <c:pt idx="3">
                  <c:v>10</c:v>
                </c:pt>
                <c:pt idx="4">
                  <c:v>13</c:v>
                </c:pt>
                <c:pt idx="5">
                  <c:v>15</c:v>
                </c:pt>
                <c:pt idx="6">
                  <c:v>18</c:v>
                </c:pt>
                <c:pt idx="7">
                  <c:v>20</c:v>
                </c:pt>
                <c:pt idx="8">
                  <c:v>23</c:v>
                </c:pt>
                <c:pt idx="9">
                  <c:v>26</c:v>
                </c:pt>
                <c:pt idx="10">
                  <c:v>28</c:v>
                </c:pt>
                <c:pt idx="11">
                  <c:v>31</c:v>
                </c:pt>
                <c:pt idx="12">
                  <c:v>33</c:v>
                </c:pt>
                <c:pt idx="13">
                  <c:v>36</c:v>
                </c:pt>
                <c:pt idx="14">
                  <c:v>39</c:v>
                </c:pt>
                <c:pt idx="15">
                  <c:v>41</c:v>
                </c:pt>
                <c:pt idx="16">
                  <c:v>44</c:v>
                </c:pt>
                <c:pt idx="17">
                  <c:v>46</c:v>
                </c:pt>
                <c:pt idx="18">
                  <c:v>49</c:v>
                </c:pt>
                <c:pt idx="19">
                  <c:v>51</c:v>
                </c:pt>
                <c:pt idx="20">
                  <c:v>54</c:v>
                </c:pt>
                <c:pt idx="21">
                  <c:v>57</c:v>
                </c:pt>
                <c:pt idx="22">
                  <c:v>59</c:v>
                </c:pt>
                <c:pt idx="23">
                  <c:v>62</c:v>
                </c:pt>
                <c:pt idx="24">
                  <c:v>64</c:v>
                </c:pt>
                <c:pt idx="25">
                  <c:v>67</c:v>
                </c:pt>
                <c:pt idx="26">
                  <c:v>70</c:v>
                </c:pt>
                <c:pt idx="27">
                  <c:v>72</c:v>
                </c:pt>
                <c:pt idx="28">
                  <c:v>75</c:v>
                </c:pt>
                <c:pt idx="29">
                  <c:v>77</c:v>
                </c:pt>
                <c:pt idx="30">
                  <c:v>80</c:v>
                </c:pt>
                <c:pt idx="31">
                  <c:v>83</c:v>
                </c:pt>
                <c:pt idx="32">
                  <c:v>85</c:v>
                </c:pt>
                <c:pt idx="33">
                  <c:v>88</c:v>
                </c:pt>
                <c:pt idx="34">
                  <c:v>90</c:v>
                </c:pt>
                <c:pt idx="35">
                  <c:v>93</c:v>
                </c:pt>
                <c:pt idx="36">
                  <c:v>96</c:v>
                </c:pt>
                <c:pt idx="37">
                  <c:v>98</c:v>
                </c:pt>
                <c:pt idx="38">
                  <c:v>101</c:v>
                </c:pt>
                <c:pt idx="39">
                  <c:v>103</c:v>
                </c:pt>
                <c:pt idx="40">
                  <c:v>106</c:v>
                </c:pt>
                <c:pt idx="41">
                  <c:v>108</c:v>
                </c:pt>
                <c:pt idx="42">
                  <c:v>111</c:v>
                </c:pt>
                <c:pt idx="43">
                  <c:v>114</c:v>
                </c:pt>
                <c:pt idx="44">
                  <c:v>111</c:v>
                </c:pt>
                <c:pt idx="45">
                  <c:v>108</c:v>
                </c:pt>
                <c:pt idx="46">
                  <c:v>106</c:v>
                </c:pt>
                <c:pt idx="47">
                  <c:v>103</c:v>
                </c:pt>
                <c:pt idx="48">
                  <c:v>101</c:v>
                </c:pt>
                <c:pt idx="49">
                  <c:v>98</c:v>
                </c:pt>
                <c:pt idx="50">
                  <c:v>96</c:v>
                </c:pt>
                <c:pt idx="51">
                  <c:v>93</c:v>
                </c:pt>
                <c:pt idx="52">
                  <c:v>90</c:v>
                </c:pt>
                <c:pt idx="53">
                  <c:v>88</c:v>
                </c:pt>
                <c:pt idx="54">
                  <c:v>85</c:v>
                </c:pt>
                <c:pt idx="55">
                  <c:v>83</c:v>
                </c:pt>
                <c:pt idx="56">
                  <c:v>80</c:v>
                </c:pt>
                <c:pt idx="57">
                  <c:v>77</c:v>
                </c:pt>
                <c:pt idx="58">
                  <c:v>75</c:v>
                </c:pt>
                <c:pt idx="59">
                  <c:v>72</c:v>
                </c:pt>
                <c:pt idx="60">
                  <c:v>70</c:v>
                </c:pt>
                <c:pt idx="61">
                  <c:v>67</c:v>
                </c:pt>
                <c:pt idx="62">
                  <c:v>64</c:v>
                </c:pt>
                <c:pt idx="63">
                  <c:v>62</c:v>
                </c:pt>
                <c:pt idx="64">
                  <c:v>59</c:v>
                </c:pt>
                <c:pt idx="65">
                  <c:v>57</c:v>
                </c:pt>
                <c:pt idx="66">
                  <c:v>54</c:v>
                </c:pt>
                <c:pt idx="67">
                  <c:v>51</c:v>
                </c:pt>
                <c:pt idx="68">
                  <c:v>49</c:v>
                </c:pt>
                <c:pt idx="69">
                  <c:v>46</c:v>
                </c:pt>
                <c:pt idx="70">
                  <c:v>44</c:v>
                </c:pt>
                <c:pt idx="71">
                  <c:v>41</c:v>
                </c:pt>
                <c:pt idx="72">
                  <c:v>39</c:v>
                </c:pt>
                <c:pt idx="73">
                  <c:v>36</c:v>
                </c:pt>
                <c:pt idx="74">
                  <c:v>33</c:v>
                </c:pt>
                <c:pt idx="75">
                  <c:v>31</c:v>
                </c:pt>
                <c:pt idx="76">
                  <c:v>28</c:v>
                </c:pt>
                <c:pt idx="77">
                  <c:v>26</c:v>
                </c:pt>
                <c:pt idx="78">
                  <c:v>23</c:v>
                </c:pt>
                <c:pt idx="79">
                  <c:v>20</c:v>
                </c:pt>
                <c:pt idx="80">
                  <c:v>18</c:v>
                </c:pt>
                <c:pt idx="81">
                  <c:v>15</c:v>
                </c:pt>
                <c:pt idx="82">
                  <c:v>13</c:v>
                </c:pt>
                <c:pt idx="83">
                  <c:v>10</c:v>
                </c:pt>
                <c:pt idx="84">
                  <c:v>7</c:v>
                </c:pt>
                <c:pt idx="85">
                  <c:v>5</c:v>
                </c:pt>
                <c:pt idx="86">
                  <c:v>2</c:v>
                </c:pt>
                <c:pt idx="87">
                  <c:v>-2</c:v>
                </c:pt>
                <c:pt idx="88">
                  <c:v>-5</c:v>
                </c:pt>
                <c:pt idx="89">
                  <c:v>-7</c:v>
                </c:pt>
                <c:pt idx="90">
                  <c:v>-10</c:v>
                </c:pt>
                <c:pt idx="91">
                  <c:v>-13</c:v>
                </c:pt>
                <c:pt idx="92">
                  <c:v>-15</c:v>
                </c:pt>
                <c:pt idx="93">
                  <c:v>-18</c:v>
                </c:pt>
                <c:pt idx="94">
                  <c:v>-20</c:v>
                </c:pt>
                <c:pt idx="95">
                  <c:v>-23</c:v>
                </c:pt>
                <c:pt idx="96">
                  <c:v>-26</c:v>
                </c:pt>
                <c:pt idx="97">
                  <c:v>-28</c:v>
                </c:pt>
                <c:pt idx="98">
                  <c:v>-31</c:v>
                </c:pt>
                <c:pt idx="99">
                  <c:v>-33</c:v>
                </c:pt>
                <c:pt idx="100">
                  <c:v>-36</c:v>
                </c:pt>
                <c:pt idx="101">
                  <c:v>-39</c:v>
                </c:pt>
                <c:pt idx="102">
                  <c:v>-41</c:v>
                </c:pt>
                <c:pt idx="103">
                  <c:v>-44</c:v>
                </c:pt>
                <c:pt idx="104">
                  <c:v>-46</c:v>
                </c:pt>
                <c:pt idx="105">
                  <c:v>-49</c:v>
                </c:pt>
                <c:pt idx="106">
                  <c:v>-51</c:v>
                </c:pt>
                <c:pt idx="107">
                  <c:v>-54</c:v>
                </c:pt>
                <c:pt idx="108">
                  <c:v>-57</c:v>
                </c:pt>
                <c:pt idx="109">
                  <c:v>-59</c:v>
                </c:pt>
                <c:pt idx="110">
                  <c:v>-62</c:v>
                </c:pt>
                <c:pt idx="111">
                  <c:v>-64</c:v>
                </c:pt>
                <c:pt idx="112">
                  <c:v>-67</c:v>
                </c:pt>
                <c:pt idx="113">
                  <c:v>-70</c:v>
                </c:pt>
                <c:pt idx="114">
                  <c:v>-72</c:v>
                </c:pt>
                <c:pt idx="115">
                  <c:v>-75</c:v>
                </c:pt>
                <c:pt idx="116">
                  <c:v>-77</c:v>
                </c:pt>
                <c:pt idx="117">
                  <c:v>-80</c:v>
                </c:pt>
                <c:pt idx="118">
                  <c:v>-83</c:v>
                </c:pt>
                <c:pt idx="119">
                  <c:v>-85</c:v>
                </c:pt>
                <c:pt idx="120">
                  <c:v>-88</c:v>
                </c:pt>
                <c:pt idx="121">
                  <c:v>-90</c:v>
                </c:pt>
                <c:pt idx="122">
                  <c:v>-93</c:v>
                </c:pt>
                <c:pt idx="123">
                  <c:v>-96</c:v>
                </c:pt>
                <c:pt idx="124">
                  <c:v>-98</c:v>
                </c:pt>
                <c:pt idx="125">
                  <c:v>-101</c:v>
                </c:pt>
                <c:pt idx="126">
                  <c:v>-103</c:v>
                </c:pt>
                <c:pt idx="127">
                  <c:v>-106</c:v>
                </c:pt>
                <c:pt idx="128">
                  <c:v>-108</c:v>
                </c:pt>
                <c:pt idx="129">
                  <c:v>-111</c:v>
                </c:pt>
                <c:pt idx="130">
                  <c:v>-114</c:v>
                </c:pt>
                <c:pt idx="131">
                  <c:v>-111</c:v>
                </c:pt>
                <c:pt idx="132">
                  <c:v>-108</c:v>
                </c:pt>
                <c:pt idx="133">
                  <c:v>-106</c:v>
                </c:pt>
                <c:pt idx="134">
                  <c:v>-103</c:v>
                </c:pt>
                <c:pt idx="135">
                  <c:v>-101</c:v>
                </c:pt>
                <c:pt idx="136">
                  <c:v>-98</c:v>
                </c:pt>
                <c:pt idx="137">
                  <c:v>-96</c:v>
                </c:pt>
                <c:pt idx="138">
                  <c:v>-93</c:v>
                </c:pt>
                <c:pt idx="139">
                  <c:v>-90</c:v>
                </c:pt>
                <c:pt idx="140">
                  <c:v>-88</c:v>
                </c:pt>
                <c:pt idx="141">
                  <c:v>-85</c:v>
                </c:pt>
                <c:pt idx="142">
                  <c:v>-83</c:v>
                </c:pt>
                <c:pt idx="143">
                  <c:v>-80</c:v>
                </c:pt>
                <c:pt idx="144">
                  <c:v>-77</c:v>
                </c:pt>
                <c:pt idx="145">
                  <c:v>-75</c:v>
                </c:pt>
                <c:pt idx="146">
                  <c:v>-72</c:v>
                </c:pt>
                <c:pt idx="147">
                  <c:v>-70</c:v>
                </c:pt>
                <c:pt idx="148">
                  <c:v>-67</c:v>
                </c:pt>
                <c:pt idx="149">
                  <c:v>-64</c:v>
                </c:pt>
                <c:pt idx="150">
                  <c:v>-62</c:v>
                </c:pt>
                <c:pt idx="151">
                  <c:v>-59</c:v>
                </c:pt>
                <c:pt idx="152">
                  <c:v>-57</c:v>
                </c:pt>
                <c:pt idx="153">
                  <c:v>-54</c:v>
                </c:pt>
                <c:pt idx="154">
                  <c:v>-51</c:v>
                </c:pt>
                <c:pt idx="155">
                  <c:v>-49</c:v>
                </c:pt>
                <c:pt idx="156">
                  <c:v>-46</c:v>
                </c:pt>
                <c:pt idx="157">
                  <c:v>-44</c:v>
                </c:pt>
                <c:pt idx="158">
                  <c:v>-41</c:v>
                </c:pt>
                <c:pt idx="159">
                  <c:v>-39</c:v>
                </c:pt>
                <c:pt idx="160">
                  <c:v>-36</c:v>
                </c:pt>
                <c:pt idx="161">
                  <c:v>-33</c:v>
                </c:pt>
                <c:pt idx="162">
                  <c:v>-31</c:v>
                </c:pt>
                <c:pt idx="163">
                  <c:v>-28</c:v>
                </c:pt>
                <c:pt idx="164">
                  <c:v>-26</c:v>
                </c:pt>
                <c:pt idx="165">
                  <c:v>-23</c:v>
                </c:pt>
                <c:pt idx="166">
                  <c:v>-20</c:v>
                </c:pt>
                <c:pt idx="167">
                  <c:v>-18</c:v>
                </c:pt>
                <c:pt idx="168">
                  <c:v>-15</c:v>
                </c:pt>
                <c:pt idx="169">
                  <c:v>-13</c:v>
                </c:pt>
                <c:pt idx="170">
                  <c:v>-10</c:v>
                </c:pt>
                <c:pt idx="171">
                  <c:v>-7</c:v>
                </c:pt>
                <c:pt idx="172">
                  <c:v>-5</c:v>
                </c:pt>
                <c:pt idx="173">
                  <c:v>-2</c:v>
                </c:pt>
              </c:numCache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F28C-456E-9E69-EFC7B0C803FD}"/>
            </c:ext>
          </c:extLst>
        </c:ser>
        <c:ser>
          <c:idx val="3"/>
          <c:order val="3"/>
          <c:tx>
            <c:strRef>
              <c:f>'Труба 219x6 300'!$H$1</c:f>
              <c:strCache>
                <c:ptCount val="1"/>
                <c:pt idx="0">
                  <c:v>Q=762 кН/м</c:v>
                </c:pt>
              </c:strCache>
              <c:extLst xmlns:c15="http://schemas.microsoft.com/office/drawing/2012/chart"/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'Труба 219x6 300'!$G$4:$G$300</c:f>
              <c:numCache>
                <c:formatCode>General</c:formatCode>
                <c:ptCount val="297"/>
                <c:pt idx="0">
                  <c:v>-1450</c:v>
                </c:pt>
                <c:pt idx="1">
                  <c:v>-1400</c:v>
                </c:pt>
                <c:pt idx="2">
                  <c:v>-1350</c:v>
                </c:pt>
                <c:pt idx="3">
                  <c:v>-1300</c:v>
                </c:pt>
                <c:pt idx="4">
                  <c:v>-1250</c:v>
                </c:pt>
                <c:pt idx="5">
                  <c:v>-1200</c:v>
                </c:pt>
                <c:pt idx="6">
                  <c:v>-1150</c:v>
                </c:pt>
                <c:pt idx="7">
                  <c:v>-1100</c:v>
                </c:pt>
                <c:pt idx="8">
                  <c:v>-1050</c:v>
                </c:pt>
                <c:pt idx="9">
                  <c:v>-1000</c:v>
                </c:pt>
                <c:pt idx="10">
                  <c:v>-950</c:v>
                </c:pt>
                <c:pt idx="11">
                  <c:v>-900</c:v>
                </c:pt>
                <c:pt idx="12">
                  <c:v>-850</c:v>
                </c:pt>
                <c:pt idx="13">
                  <c:v>-800</c:v>
                </c:pt>
                <c:pt idx="14">
                  <c:v>-750</c:v>
                </c:pt>
                <c:pt idx="15">
                  <c:v>-700</c:v>
                </c:pt>
                <c:pt idx="16">
                  <c:v>-650</c:v>
                </c:pt>
                <c:pt idx="17">
                  <c:v>-600</c:v>
                </c:pt>
                <c:pt idx="18">
                  <c:v>-550</c:v>
                </c:pt>
                <c:pt idx="19">
                  <c:v>-500</c:v>
                </c:pt>
                <c:pt idx="20">
                  <c:v>-450</c:v>
                </c:pt>
                <c:pt idx="21">
                  <c:v>-400</c:v>
                </c:pt>
                <c:pt idx="22">
                  <c:v>-350</c:v>
                </c:pt>
                <c:pt idx="23">
                  <c:v>-300</c:v>
                </c:pt>
                <c:pt idx="24">
                  <c:v>-250</c:v>
                </c:pt>
                <c:pt idx="25">
                  <c:v>-200</c:v>
                </c:pt>
                <c:pt idx="26">
                  <c:v>-150</c:v>
                </c:pt>
                <c:pt idx="27">
                  <c:v>-100</c:v>
                </c:pt>
                <c:pt idx="28">
                  <c:v>-50</c:v>
                </c:pt>
                <c:pt idx="29">
                  <c:v>0</c:v>
                </c:pt>
                <c:pt idx="30">
                  <c:v>50</c:v>
                </c:pt>
                <c:pt idx="31">
                  <c:v>100</c:v>
                </c:pt>
                <c:pt idx="32">
                  <c:v>150</c:v>
                </c:pt>
                <c:pt idx="33">
                  <c:v>200</c:v>
                </c:pt>
                <c:pt idx="34">
                  <c:v>250</c:v>
                </c:pt>
                <c:pt idx="35">
                  <c:v>300</c:v>
                </c:pt>
                <c:pt idx="36">
                  <c:v>350</c:v>
                </c:pt>
                <c:pt idx="37">
                  <c:v>400</c:v>
                </c:pt>
                <c:pt idx="38">
                  <c:v>450</c:v>
                </c:pt>
                <c:pt idx="39">
                  <c:v>500</c:v>
                </c:pt>
                <c:pt idx="40">
                  <c:v>550</c:v>
                </c:pt>
                <c:pt idx="41">
                  <c:v>600</c:v>
                </c:pt>
                <c:pt idx="42">
                  <c:v>650</c:v>
                </c:pt>
                <c:pt idx="43">
                  <c:v>700</c:v>
                </c:pt>
                <c:pt idx="44">
                  <c:v>750</c:v>
                </c:pt>
                <c:pt idx="45">
                  <c:v>800</c:v>
                </c:pt>
                <c:pt idx="46">
                  <c:v>850</c:v>
                </c:pt>
                <c:pt idx="47">
                  <c:v>900</c:v>
                </c:pt>
                <c:pt idx="48">
                  <c:v>950</c:v>
                </c:pt>
                <c:pt idx="49">
                  <c:v>1000</c:v>
                </c:pt>
                <c:pt idx="50">
                  <c:v>1050</c:v>
                </c:pt>
                <c:pt idx="51">
                  <c:v>1100</c:v>
                </c:pt>
                <c:pt idx="52">
                  <c:v>1150</c:v>
                </c:pt>
                <c:pt idx="53">
                  <c:v>1200</c:v>
                </c:pt>
                <c:pt idx="54">
                  <c:v>1250</c:v>
                </c:pt>
                <c:pt idx="55">
                  <c:v>1300</c:v>
                </c:pt>
                <c:pt idx="56">
                  <c:v>1350</c:v>
                </c:pt>
                <c:pt idx="57">
                  <c:v>1400</c:v>
                </c:pt>
                <c:pt idx="58">
                  <c:v>1450</c:v>
                </c:pt>
                <c:pt idx="59">
                  <c:v>1450</c:v>
                </c:pt>
                <c:pt idx="60">
                  <c:v>1400</c:v>
                </c:pt>
                <c:pt idx="61">
                  <c:v>1350</c:v>
                </c:pt>
                <c:pt idx="62">
                  <c:v>1300</c:v>
                </c:pt>
                <c:pt idx="63">
                  <c:v>1250</c:v>
                </c:pt>
                <c:pt idx="64">
                  <c:v>1200</c:v>
                </c:pt>
                <c:pt idx="65">
                  <c:v>1150</c:v>
                </c:pt>
                <c:pt idx="66">
                  <c:v>1100</c:v>
                </c:pt>
                <c:pt idx="67">
                  <c:v>1050</c:v>
                </c:pt>
                <c:pt idx="68">
                  <c:v>1000</c:v>
                </c:pt>
                <c:pt idx="69">
                  <c:v>950</c:v>
                </c:pt>
                <c:pt idx="70">
                  <c:v>900</c:v>
                </c:pt>
                <c:pt idx="71">
                  <c:v>850</c:v>
                </c:pt>
                <c:pt idx="72">
                  <c:v>800</c:v>
                </c:pt>
                <c:pt idx="73">
                  <c:v>750</c:v>
                </c:pt>
                <c:pt idx="74">
                  <c:v>700</c:v>
                </c:pt>
                <c:pt idx="75">
                  <c:v>650</c:v>
                </c:pt>
                <c:pt idx="76">
                  <c:v>600</c:v>
                </c:pt>
                <c:pt idx="77">
                  <c:v>550</c:v>
                </c:pt>
                <c:pt idx="78">
                  <c:v>500</c:v>
                </c:pt>
                <c:pt idx="79">
                  <c:v>450</c:v>
                </c:pt>
                <c:pt idx="80">
                  <c:v>400</c:v>
                </c:pt>
                <c:pt idx="81">
                  <c:v>350</c:v>
                </c:pt>
                <c:pt idx="82">
                  <c:v>300</c:v>
                </c:pt>
                <c:pt idx="83">
                  <c:v>250</c:v>
                </c:pt>
                <c:pt idx="84">
                  <c:v>200</c:v>
                </c:pt>
                <c:pt idx="85">
                  <c:v>150</c:v>
                </c:pt>
                <c:pt idx="86">
                  <c:v>100</c:v>
                </c:pt>
                <c:pt idx="87">
                  <c:v>50</c:v>
                </c:pt>
                <c:pt idx="88">
                  <c:v>0</c:v>
                </c:pt>
                <c:pt idx="89">
                  <c:v>-50</c:v>
                </c:pt>
                <c:pt idx="90">
                  <c:v>-100</c:v>
                </c:pt>
                <c:pt idx="91">
                  <c:v>-150</c:v>
                </c:pt>
                <c:pt idx="92">
                  <c:v>-200</c:v>
                </c:pt>
                <c:pt idx="93">
                  <c:v>-250</c:v>
                </c:pt>
                <c:pt idx="94">
                  <c:v>-300</c:v>
                </c:pt>
                <c:pt idx="95">
                  <c:v>-350</c:v>
                </c:pt>
                <c:pt idx="96">
                  <c:v>-400</c:v>
                </c:pt>
                <c:pt idx="97">
                  <c:v>-450</c:v>
                </c:pt>
                <c:pt idx="98">
                  <c:v>-500</c:v>
                </c:pt>
                <c:pt idx="99">
                  <c:v>-550</c:v>
                </c:pt>
                <c:pt idx="100">
                  <c:v>-600</c:v>
                </c:pt>
                <c:pt idx="101">
                  <c:v>-650</c:v>
                </c:pt>
                <c:pt idx="102">
                  <c:v>-700</c:v>
                </c:pt>
                <c:pt idx="103">
                  <c:v>-750</c:v>
                </c:pt>
                <c:pt idx="104">
                  <c:v>-800</c:v>
                </c:pt>
                <c:pt idx="105">
                  <c:v>-850</c:v>
                </c:pt>
                <c:pt idx="106">
                  <c:v>-900</c:v>
                </c:pt>
                <c:pt idx="107">
                  <c:v>-950</c:v>
                </c:pt>
                <c:pt idx="108">
                  <c:v>-1000</c:v>
                </c:pt>
                <c:pt idx="109">
                  <c:v>-1050</c:v>
                </c:pt>
                <c:pt idx="110">
                  <c:v>-1100</c:v>
                </c:pt>
                <c:pt idx="111">
                  <c:v>-1150</c:v>
                </c:pt>
                <c:pt idx="112">
                  <c:v>-1200</c:v>
                </c:pt>
                <c:pt idx="113">
                  <c:v>-1250</c:v>
                </c:pt>
                <c:pt idx="114">
                  <c:v>-1300</c:v>
                </c:pt>
                <c:pt idx="115">
                  <c:v>-1350</c:v>
                </c:pt>
                <c:pt idx="116">
                  <c:v>-1400</c:v>
                </c:pt>
                <c:pt idx="117">
                  <c:v>-1450</c:v>
                </c:pt>
              </c:numCache>
              <c:extLst xmlns:c15="http://schemas.microsoft.com/office/drawing/2012/chart"/>
            </c:numRef>
          </c:xVal>
          <c:yVal>
            <c:numRef>
              <c:f>'Труба 219x6 300'!$H$4:$H$300</c:f>
              <c:numCache>
                <c:formatCode>General</c:formatCode>
                <c:ptCount val="297"/>
                <c:pt idx="0">
                  <c:v>1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11</c:v>
                </c:pt>
                <c:pt idx="5">
                  <c:v>14</c:v>
                </c:pt>
                <c:pt idx="6">
                  <c:v>17</c:v>
                </c:pt>
                <c:pt idx="7">
                  <c:v>19</c:v>
                </c:pt>
                <c:pt idx="8">
                  <c:v>22</c:v>
                </c:pt>
                <c:pt idx="9">
                  <c:v>24</c:v>
                </c:pt>
                <c:pt idx="10">
                  <c:v>27</c:v>
                </c:pt>
                <c:pt idx="11">
                  <c:v>30</c:v>
                </c:pt>
                <c:pt idx="12">
                  <c:v>32</c:v>
                </c:pt>
                <c:pt idx="13">
                  <c:v>35</c:v>
                </c:pt>
                <c:pt idx="14">
                  <c:v>37</c:v>
                </c:pt>
                <c:pt idx="15">
                  <c:v>40</c:v>
                </c:pt>
                <c:pt idx="16">
                  <c:v>43</c:v>
                </c:pt>
                <c:pt idx="17">
                  <c:v>45</c:v>
                </c:pt>
                <c:pt idx="18">
                  <c:v>48</c:v>
                </c:pt>
                <c:pt idx="19">
                  <c:v>50</c:v>
                </c:pt>
                <c:pt idx="20">
                  <c:v>53</c:v>
                </c:pt>
                <c:pt idx="21">
                  <c:v>56</c:v>
                </c:pt>
                <c:pt idx="22">
                  <c:v>58</c:v>
                </c:pt>
                <c:pt idx="23">
                  <c:v>61</c:v>
                </c:pt>
                <c:pt idx="24">
                  <c:v>63</c:v>
                </c:pt>
                <c:pt idx="25">
                  <c:v>66</c:v>
                </c:pt>
                <c:pt idx="26">
                  <c:v>68</c:v>
                </c:pt>
                <c:pt idx="27">
                  <c:v>71</c:v>
                </c:pt>
                <c:pt idx="28">
                  <c:v>74</c:v>
                </c:pt>
                <c:pt idx="29">
                  <c:v>76</c:v>
                </c:pt>
                <c:pt idx="30">
                  <c:v>74</c:v>
                </c:pt>
                <c:pt idx="31">
                  <c:v>71</c:v>
                </c:pt>
                <c:pt idx="32">
                  <c:v>68</c:v>
                </c:pt>
                <c:pt idx="33">
                  <c:v>66</c:v>
                </c:pt>
                <c:pt idx="34">
                  <c:v>63</c:v>
                </c:pt>
                <c:pt idx="35">
                  <c:v>61</c:v>
                </c:pt>
                <c:pt idx="36">
                  <c:v>58</c:v>
                </c:pt>
                <c:pt idx="37">
                  <c:v>56</c:v>
                </c:pt>
                <c:pt idx="38">
                  <c:v>53</c:v>
                </c:pt>
                <c:pt idx="39">
                  <c:v>50</c:v>
                </c:pt>
                <c:pt idx="40">
                  <c:v>48</c:v>
                </c:pt>
                <c:pt idx="41">
                  <c:v>45</c:v>
                </c:pt>
                <c:pt idx="42">
                  <c:v>43</c:v>
                </c:pt>
                <c:pt idx="43">
                  <c:v>40</c:v>
                </c:pt>
                <c:pt idx="44">
                  <c:v>37</c:v>
                </c:pt>
                <c:pt idx="45">
                  <c:v>35</c:v>
                </c:pt>
                <c:pt idx="46">
                  <c:v>32</c:v>
                </c:pt>
                <c:pt idx="47">
                  <c:v>30</c:v>
                </c:pt>
                <c:pt idx="48">
                  <c:v>27</c:v>
                </c:pt>
                <c:pt idx="49">
                  <c:v>24</c:v>
                </c:pt>
                <c:pt idx="50">
                  <c:v>22</c:v>
                </c:pt>
                <c:pt idx="51">
                  <c:v>19</c:v>
                </c:pt>
                <c:pt idx="52">
                  <c:v>17</c:v>
                </c:pt>
                <c:pt idx="53">
                  <c:v>14</c:v>
                </c:pt>
                <c:pt idx="54">
                  <c:v>11</c:v>
                </c:pt>
                <c:pt idx="55">
                  <c:v>9</c:v>
                </c:pt>
                <c:pt idx="56">
                  <c:v>6</c:v>
                </c:pt>
                <c:pt idx="57">
                  <c:v>4</c:v>
                </c:pt>
                <c:pt idx="58">
                  <c:v>1</c:v>
                </c:pt>
                <c:pt idx="59">
                  <c:v>-1</c:v>
                </c:pt>
                <c:pt idx="60">
                  <c:v>-4</c:v>
                </c:pt>
                <c:pt idx="61">
                  <c:v>-6</c:v>
                </c:pt>
                <c:pt idx="62">
                  <c:v>-9</c:v>
                </c:pt>
                <c:pt idx="63">
                  <c:v>-11</c:v>
                </c:pt>
                <c:pt idx="64">
                  <c:v>-14</c:v>
                </c:pt>
                <c:pt idx="65">
                  <c:v>-17</c:v>
                </c:pt>
                <c:pt idx="66">
                  <c:v>-19</c:v>
                </c:pt>
                <c:pt idx="67">
                  <c:v>-22</c:v>
                </c:pt>
                <c:pt idx="68">
                  <c:v>-24</c:v>
                </c:pt>
                <c:pt idx="69">
                  <c:v>-27</c:v>
                </c:pt>
                <c:pt idx="70">
                  <c:v>-30</c:v>
                </c:pt>
                <c:pt idx="71">
                  <c:v>-32</c:v>
                </c:pt>
                <c:pt idx="72">
                  <c:v>-35</c:v>
                </c:pt>
                <c:pt idx="73">
                  <c:v>-37</c:v>
                </c:pt>
                <c:pt idx="74">
                  <c:v>-40</c:v>
                </c:pt>
                <c:pt idx="75">
                  <c:v>-43</c:v>
                </c:pt>
                <c:pt idx="76">
                  <c:v>-45</c:v>
                </c:pt>
                <c:pt idx="77">
                  <c:v>-48</c:v>
                </c:pt>
                <c:pt idx="78">
                  <c:v>-50</c:v>
                </c:pt>
                <c:pt idx="79">
                  <c:v>-53</c:v>
                </c:pt>
                <c:pt idx="80">
                  <c:v>-56</c:v>
                </c:pt>
                <c:pt idx="81">
                  <c:v>-58</c:v>
                </c:pt>
                <c:pt idx="82">
                  <c:v>-61</c:v>
                </c:pt>
                <c:pt idx="83">
                  <c:v>-63</c:v>
                </c:pt>
                <c:pt idx="84">
                  <c:v>-66</c:v>
                </c:pt>
                <c:pt idx="85">
                  <c:v>-68</c:v>
                </c:pt>
                <c:pt idx="86">
                  <c:v>-71</c:v>
                </c:pt>
                <c:pt idx="87">
                  <c:v>-74</c:v>
                </c:pt>
                <c:pt idx="88">
                  <c:v>-76</c:v>
                </c:pt>
                <c:pt idx="89">
                  <c:v>-74</c:v>
                </c:pt>
                <c:pt idx="90">
                  <c:v>-71</c:v>
                </c:pt>
                <c:pt idx="91">
                  <c:v>-68</c:v>
                </c:pt>
                <c:pt idx="92">
                  <c:v>-66</c:v>
                </c:pt>
                <c:pt idx="93">
                  <c:v>-63</c:v>
                </c:pt>
                <c:pt idx="94">
                  <c:v>-61</c:v>
                </c:pt>
                <c:pt idx="95">
                  <c:v>-58</c:v>
                </c:pt>
                <c:pt idx="96">
                  <c:v>-56</c:v>
                </c:pt>
                <c:pt idx="97">
                  <c:v>-53</c:v>
                </c:pt>
                <c:pt idx="98">
                  <c:v>-50</c:v>
                </c:pt>
                <c:pt idx="99">
                  <c:v>-48</c:v>
                </c:pt>
                <c:pt idx="100">
                  <c:v>-45</c:v>
                </c:pt>
                <c:pt idx="101">
                  <c:v>-43</c:v>
                </c:pt>
                <c:pt idx="102">
                  <c:v>-40</c:v>
                </c:pt>
                <c:pt idx="103">
                  <c:v>-37</c:v>
                </c:pt>
                <c:pt idx="104">
                  <c:v>-35</c:v>
                </c:pt>
                <c:pt idx="105">
                  <c:v>-32</c:v>
                </c:pt>
                <c:pt idx="106">
                  <c:v>-30</c:v>
                </c:pt>
                <c:pt idx="107">
                  <c:v>-27</c:v>
                </c:pt>
                <c:pt idx="108">
                  <c:v>-24</c:v>
                </c:pt>
                <c:pt idx="109">
                  <c:v>-22</c:v>
                </c:pt>
                <c:pt idx="110">
                  <c:v>-19</c:v>
                </c:pt>
                <c:pt idx="111">
                  <c:v>-17</c:v>
                </c:pt>
                <c:pt idx="112">
                  <c:v>-14</c:v>
                </c:pt>
                <c:pt idx="113">
                  <c:v>-11</c:v>
                </c:pt>
                <c:pt idx="114">
                  <c:v>-9</c:v>
                </c:pt>
                <c:pt idx="115">
                  <c:v>-6</c:v>
                </c:pt>
                <c:pt idx="116">
                  <c:v>-4</c:v>
                </c:pt>
                <c:pt idx="117">
                  <c:v>-1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F28C-456E-9E69-EFC7B0C80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7770992"/>
        <c:axId val="303762400"/>
        <c:extLst/>
      </c:scatterChart>
      <c:valAx>
        <c:axId val="447770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'Труба 219x6 300'!$C$2</c:f>
              <c:strCache>
                <c:ptCount val="1"/>
                <c:pt idx="0">
                  <c:v>N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3762400"/>
        <c:crosses val="autoZero"/>
        <c:crossBetween val="midCat"/>
      </c:valAx>
      <c:valAx>
        <c:axId val="30376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'Труба 219x6 300'!$B$2</c:f>
              <c:strCache>
                <c:ptCount val="1"/>
                <c:pt idx="0">
                  <c:v>MLim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77709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ЖБ!$B$1</c:f>
              <c:strCache>
                <c:ptCount val="1"/>
                <c:pt idx="0">
                  <c:v>НДМ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ЖБ!$A$4:$A$300</c:f>
              <c:numCache>
                <c:formatCode>General</c:formatCode>
                <c:ptCount val="297"/>
                <c:pt idx="0">
                  <c:v>-3800</c:v>
                </c:pt>
                <c:pt idx="1">
                  <c:v>-3700</c:v>
                </c:pt>
                <c:pt idx="2">
                  <c:v>-3600</c:v>
                </c:pt>
                <c:pt idx="3">
                  <c:v>-3500</c:v>
                </c:pt>
                <c:pt idx="4">
                  <c:v>-3400</c:v>
                </c:pt>
                <c:pt idx="5">
                  <c:v>-3300</c:v>
                </c:pt>
                <c:pt idx="6">
                  <c:v>-3200</c:v>
                </c:pt>
                <c:pt idx="7">
                  <c:v>-3100</c:v>
                </c:pt>
                <c:pt idx="8">
                  <c:v>-3000</c:v>
                </c:pt>
                <c:pt idx="9">
                  <c:v>-2900</c:v>
                </c:pt>
                <c:pt idx="10">
                  <c:v>-2800</c:v>
                </c:pt>
                <c:pt idx="11">
                  <c:v>-2700</c:v>
                </c:pt>
                <c:pt idx="12">
                  <c:v>-2600</c:v>
                </c:pt>
                <c:pt idx="13">
                  <c:v>-2500</c:v>
                </c:pt>
                <c:pt idx="14">
                  <c:v>-2400</c:v>
                </c:pt>
                <c:pt idx="15">
                  <c:v>-2300</c:v>
                </c:pt>
                <c:pt idx="16">
                  <c:v>-2200</c:v>
                </c:pt>
                <c:pt idx="17">
                  <c:v>-2100</c:v>
                </c:pt>
                <c:pt idx="18">
                  <c:v>-2000</c:v>
                </c:pt>
                <c:pt idx="19">
                  <c:v>-1900</c:v>
                </c:pt>
                <c:pt idx="20">
                  <c:v>-1800</c:v>
                </c:pt>
                <c:pt idx="21">
                  <c:v>-1700</c:v>
                </c:pt>
                <c:pt idx="22">
                  <c:v>-1600</c:v>
                </c:pt>
                <c:pt idx="23">
                  <c:v>-1500</c:v>
                </c:pt>
                <c:pt idx="24">
                  <c:v>-1400</c:v>
                </c:pt>
                <c:pt idx="25">
                  <c:v>-1300</c:v>
                </c:pt>
                <c:pt idx="26">
                  <c:v>-1200</c:v>
                </c:pt>
                <c:pt idx="27">
                  <c:v>-1100</c:v>
                </c:pt>
                <c:pt idx="28">
                  <c:v>-1000</c:v>
                </c:pt>
                <c:pt idx="29">
                  <c:v>-900</c:v>
                </c:pt>
                <c:pt idx="30">
                  <c:v>-800</c:v>
                </c:pt>
                <c:pt idx="31">
                  <c:v>-700</c:v>
                </c:pt>
                <c:pt idx="32">
                  <c:v>-600</c:v>
                </c:pt>
                <c:pt idx="33">
                  <c:v>-500</c:v>
                </c:pt>
                <c:pt idx="34">
                  <c:v>-400</c:v>
                </c:pt>
                <c:pt idx="35">
                  <c:v>-300</c:v>
                </c:pt>
                <c:pt idx="36">
                  <c:v>-200</c:v>
                </c:pt>
                <c:pt idx="37">
                  <c:v>-100</c:v>
                </c:pt>
                <c:pt idx="38">
                  <c:v>0</c:v>
                </c:pt>
                <c:pt idx="39">
                  <c:v>100</c:v>
                </c:pt>
                <c:pt idx="40">
                  <c:v>200</c:v>
                </c:pt>
                <c:pt idx="41">
                  <c:v>300</c:v>
                </c:pt>
                <c:pt idx="42">
                  <c:v>400</c:v>
                </c:pt>
                <c:pt idx="43">
                  <c:v>500</c:v>
                </c:pt>
                <c:pt idx="44">
                  <c:v>600</c:v>
                </c:pt>
                <c:pt idx="45">
                  <c:v>700</c:v>
                </c:pt>
                <c:pt idx="46">
                  <c:v>800</c:v>
                </c:pt>
                <c:pt idx="47">
                  <c:v>900</c:v>
                </c:pt>
                <c:pt idx="48">
                  <c:v>1000</c:v>
                </c:pt>
                <c:pt idx="49">
                  <c:v>1100</c:v>
                </c:pt>
                <c:pt idx="50">
                  <c:v>1200</c:v>
                </c:pt>
                <c:pt idx="51">
                  <c:v>1300</c:v>
                </c:pt>
                <c:pt idx="52">
                  <c:v>1400</c:v>
                </c:pt>
                <c:pt idx="53">
                  <c:v>1500</c:v>
                </c:pt>
                <c:pt idx="54">
                  <c:v>1600</c:v>
                </c:pt>
                <c:pt idx="55">
                  <c:v>1700</c:v>
                </c:pt>
                <c:pt idx="56">
                  <c:v>1800</c:v>
                </c:pt>
                <c:pt idx="57">
                  <c:v>1900</c:v>
                </c:pt>
                <c:pt idx="58">
                  <c:v>2000</c:v>
                </c:pt>
                <c:pt idx="59">
                  <c:v>2100</c:v>
                </c:pt>
                <c:pt idx="60">
                  <c:v>2100</c:v>
                </c:pt>
                <c:pt idx="61">
                  <c:v>2000</c:v>
                </c:pt>
                <c:pt idx="62">
                  <c:v>1900</c:v>
                </c:pt>
                <c:pt idx="63">
                  <c:v>1800</c:v>
                </c:pt>
                <c:pt idx="64">
                  <c:v>1700</c:v>
                </c:pt>
                <c:pt idx="65">
                  <c:v>1600</c:v>
                </c:pt>
                <c:pt idx="66">
                  <c:v>1500</c:v>
                </c:pt>
                <c:pt idx="67">
                  <c:v>1400</c:v>
                </c:pt>
                <c:pt idx="68">
                  <c:v>1300</c:v>
                </c:pt>
                <c:pt idx="69">
                  <c:v>1200</c:v>
                </c:pt>
                <c:pt idx="70">
                  <c:v>1100</c:v>
                </c:pt>
                <c:pt idx="71">
                  <c:v>1000</c:v>
                </c:pt>
                <c:pt idx="72">
                  <c:v>900</c:v>
                </c:pt>
                <c:pt idx="73">
                  <c:v>800</c:v>
                </c:pt>
                <c:pt idx="74">
                  <c:v>700</c:v>
                </c:pt>
                <c:pt idx="75">
                  <c:v>600</c:v>
                </c:pt>
                <c:pt idx="76">
                  <c:v>500</c:v>
                </c:pt>
                <c:pt idx="77">
                  <c:v>400</c:v>
                </c:pt>
                <c:pt idx="78">
                  <c:v>300</c:v>
                </c:pt>
                <c:pt idx="79">
                  <c:v>200</c:v>
                </c:pt>
                <c:pt idx="80">
                  <c:v>100</c:v>
                </c:pt>
                <c:pt idx="81">
                  <c:v>0</c:v>
                </c:pt>
                <c:pt idx="82">
                  <c:v>-100</c:v>
                </c:pt>
                <c:pt idx="83">
                  <c:v>-200</c:v>
                </c:pt>
                <c:pt idx="84">
                  <c:v>-300</c:v>
                </c:pt>
                <c:pt idx="85">
                  <c:v>-400</c:v>
                </c:pt>
                <c:pt idx="86">
                  <c:v>-500</c:v>
                </c:pt>
                <c:pt idx="87">
                  <c:v>-600</c:v>
                </c:pt>
                <c:pt idx="88">
                  <c:v>-700</c:v>
                </c:pt>
                <c:pt idx="89">
                  <c:v>-800</c:v>
                </c:pt>
                <c:pt idx="90">
                  <c:v>-900</c:v>
                </c:pt>
                <c:pt idx="91">
                  <c:v>-1000</c:v>
                </c:pt>
                <c:pt idx="92">
                  <c:v>-1100</c:v>
                </c:pt>
                <c:pt idx="93">
                  <c:v>-1200</c:v>
                </c:pt>
                <c:pt idx="94">
                  <c:v>-1300</c:v>
                </c:pt>
                <c:pt idx="95">
                  <c:v>-1400</c:v>
                </c:pt>
                <c:pt idx="96">
                  <c:v>-1500</c:v>
                </c:pt>
                <c:pt idx="97">
                  <c:v>-1600</c:v>
                </c:pt>
                <c:pt idx="98">
                  <c:v>-1700</c:v>
                </c:pt>
                <c:pt idx="99">
                  <c:v>-1800</c:v>
                </c:pt>
                <c:pt idx="100">
                  <c:v>-1900</c:v>
                </c:pt>
                <c:pt idx="101">
                  <c:v>-2000</c:v>
                </c:pt>
                <c:pt idx="102">
                  <c:v>-2100</c:v>
                </c:pt>
                <c:pt idx="103">
                  <c:v>-2200</c:v>
                </c:pt>
                <c:pt idx="104">
                  <c:v>-2300</c:v>
                </c:pt>
                <c:pt idx="105">
                  <c:v>-2400</c:v>
                </c:pt>
                <c:pt idx="106">
                  <c:v>-2500</c:v>
                </c:pt>
                <c:pt idx="107">
                  <c:v>-2600</c:v>
                </c:pt>
                <c:pt idx="108">
                  <c:v>-2700</c:v>
                </c:pt>
                <c:pt idx="109">
                  <c:v>-2800</c:v>
                </c:pt>
                <c:pt idx="110">
                  <c:v>-2900</c:v>
                </c:pt>
                <c:pt idx="111">
                  <c:v>-3000</c:v>
                </c:pt>
                <c:pt idx="112">
                  <c:v>-3100</c:v>
                </c:pt>
                <c:pt idx="113">
                  <c:v>-3200</c:v>
                </c:pt>
                <c:pt idx="114">
                  <c:v>-3300</c:v>
                </c:pt>
                <c:pt idx="115">
                  <c:v>-3400</c:v>
                </c:pt>
                <c:pt idx="116">
                  <c:v>-3500</c:v>
                </c:pt>
                <c:pt idx="117">
                  <c:v>-3600</c:v>
                </c:pt>
                <c:pt idx="118">
                  <c:v>-3700</c:v>
                </c:pt>
                <c:pt idx="119">
                  <c:v>-3800</c:v>
                </c:pt>
              </c:numCache>
            </c:numRef>
          </c:xVal>
          <c:yVal>
            <c:numRef>
              <c:f>ЖБ!$B$4:$B$300</c:f>
              <c:numCache>
                <c:formatCode>General</c:formatCode>
                <c:ptCount val="297"/>
                <c:pt idx="0">
                  <c:v>4</c:v>
                </c:pt>
                <c:pt idx="1">
                  <c:v>10</c:v>
                </c:pt>
                <c:pt idx="2">
                  <c:v>17</c:v>
                </c:pt>
                <c:pt idx="3">
                  <c:v>23</c:v>
                </c:pt>
                <c:pt idx="4">
                  <c:v>30</c:v>
                </c:pt>
                <c:pt idx="5">
                  <c:v>36</c:v>
                </c:pt>
                <c:pt idx="6">
                  <c:v>43</c:v>
                </c:pt>
                <c:pt idx="7">
                  <c:v>49</c:v>
                </c:pt>
                <c:pt idx="8">
                  <c:v>56</c:v>
                </c:pt>
                <c:pt idx="9">
                  <c:v>62</c:v>
                </c:pt>
                <c:pt idx="10">
                  <c:v>69</c:v>
                </c:pt>
                <c:pt idx="11">
                  <c:v>75</c:v>
                </c:pt>
                <c:pt idx="12">
                  <c:v>82</c:v>
                </c:pt>
                <c:pt idx="13">
                  <c:v>88</c:v>
                </c:pt>
                <c:pt idx="14">
                  <c:v>94</c:v>
                </c:pt>
                <c:pt idx="15">
                  <c:v>101</c:v>
                </c:pt>
                <c:pt idx="16">
                  <c:v>107</c:v>
                </c:pt>
                <c:pt idx="17">
                  <c:v>114</c:v>
                </c:pt>
                <c:pt idx="18">
                  <c:v>119</c:v>
                </c:pt>
                <c:pt idx="19">
                  <c:v>125</c:v>
                </c:pt>
                <c:pt idx="20">
                  <c:v>130</c:v>
                </c:pt>
                <c:pt idx="21">
                  <c:v>134</c:v>
                </c:pt>
                <c:pt idx="22">
                  <c:v>139</c:v>
                </c:pt>
                <c:pt idx="23">
                  <c:v>143</c:v>
                </c:pt>
                <c:pt idx="24">
                  <c:v>148</c:v>
                </c:pt>
                <c:pt idx="25">
                  <c:v>152</c:v>
                </c:pt>
                <c:pt idx="26">
                  <c:v>156</c:v>
                </c:pt>
                <c:pt idx="27">
                  <c:v>160</c:v>
                </c:pt>
                <c:pt idx="28">
                  <c:v>165</c:v>
                </c:pt>
                <c:pt idx="29">
                  <c:v>169</c:v>
                </c:pt>
                <c:pt idx="30">
                  <c:v>173</c:v>
                </c:pt>
                <c:pt idx="31">
                  <c:v>177</c:v>
                </c:pt>
                <c:pt idx="32">
                  <c:v>182</c:v>
                </c:pt>
                <c:pt idx="33">
                  <c:v>182</c:v>
                </c:pt>
                <c:pt idx="34">
                  <c:v>176</c:v>
                </c:pt>
                <c:pt idx="35">
                  <c:v>168</c:v>
                </c:pt>
                <c:pt idx="36">
                  <c:v>161</c:v>
                </c:pt>
                <c:pt idx="37">
                  <c:v>154</c:v>
                </c:pt>
                <c:pt idx="38">
                  <c:v>146</c:v>
                </c:pt>
                <c:pt idx="39">
                  <c:v>139</c:v>
                </c:pt>
                <c:pt idx="40">
                  <c:v>131</c:v>
                </c:pt>
                <c:pt idx="41">
                  <c:v>124</c:v>
                </c:pt>
                <c:pt idx="42">
                  <c:v>116</c:v>
                </c:pt>
                <c:pt idx="43">
                  <c:v>108</c:v>
                </c:pt>
                <c:pt idx="44">
                  <c:v>101</c:v>
                </c:pt>
                <c:pt idx="45">
                  <c:v>93</c:v>
                </c:pt>
                <c:pt idx="46">
                  <c:v>85</c:v>
                </c:pt>
                <c:pt idx="47">
                  <c:v>77</c:v>
                </c:pt>
                <c:pt idx="48">
                  <c:v>70</c:v>
                </c:pt>
                <c:pt idx="49">
                  <c:v>62</c:v>
                </c:pt>
                <c:pt idx="50">
                  <c:v>55</c:v>
                </c:pt>
                <c:pt idx="51">
                  <c:v>48</c:v>
                </c:pt>
                <c:pt idx="52">
                  <c:v>43</c:v>
                </c:pt>
                <c:pt idx="53">
                  <c:v>38</c:v>
                </c:pt>
                <c:pt idx="54">
                  <c:v>33</c:v>
                </c:pt>
                <c:pt idx="55">
                  <c:v>27</c:v>
                </c:pt>
                <c:pt idx="56">
                  <c:v>21</c:v>
                </c:pt>
                <c:pt idx="57">
                  <c:v>16</c:v>
                </c:pt>
                <c:pt idx="58">
                  <c:v>10</c:v>
                </c:pt>
                <c:pt idx="59">
                  <c:v>5</c:v>
                </c:pt>
                <c:pt idx="60">
                  <c:v>-5</c:v>
                </c:pt>
                <c:pt idx="61">
                  <c:v>-10</c:v>
                </c:pt>
                <c:pt idx="62">
                  <c:v>-16</c:v>
                </c:pt>
                <c:pt idx="63">
                  <c:v>-21</c:v>
                </c:pt>
                <c:pt idx="64">
                  <c:v>-27</c:v>
                </c:pt>
                <c:pt idx="65">
                  <c:v>-33</c:v>
                </c:pt>
                <c:pt idx="66">
                  <c:v>-38</c:v>
                </c:pt>
                <c:pt idx="67">
                  <c:v>-43</c:v>
                </c:pt>
                <c:pt idx="68">
                  <c:v>-48</c:v>
                </c:pt>
                <c:pt idx="69">
                  <c:v>-55</c:v>
                </c:pt>
                <c:pt idx="70">
                  <c:v>-62</c:v>
                </c:pt>
                <c:pt idx="71">
                  <c:v>-70</c:v>
                </c:pt>
                <c:pt idx="72">
                  <c:v>-77</c:v>
                </c:pt>
                <c:pt idx="73">
                  <c:v>-85</c:v>
                </c:pt>
                <c:pt idx="74">
                  <c:v>-93</c:v>
                </c:pt>
                <c:pt idx="75">
                  <c:v>-101</c:v>
                </c:pt>
                <c:pt idx="76">
                  <c:v>-108</c:v>
                </c:pt>
                <c:pt idx="77">
                  <c:v>-116</c:v>
                </c:pt>
                <c:pt idx="78">
                  <c:v>-124</c:v>
                </c:pt>
                <c:pt idx="79">
                  <c:v>-131</c:v>
                </c:pt>
                <c:pt idx="80">
                  <c:v>-139</c:v>
                </c:pt>
                <c:pt idx="81">
                  <c:v>-146</c:v>
                </c:pt>
                <c:pt idx="82">
                  <c:v>-154</c:v>
                </c:pt>
                <c:pt idx="83">
                  <c:v>-161</c:v>
                </c:pt>
                <c:pt idx="84">
                  <c:v>-168</c:v>
                </c:pt>
                <c:pt idx="85">
                  <c:v>-176</c:v>
                </c:pt>
                <c:pt idx="86">
                  <c:v>-182</c:v>
                </c:pt>
                <c:pt idx="87">
                  <c:v>-182</c:v>
                </c:pt>
                <c:pt idx="88">
                  <c:v>-177</c:v>
                </c:pt>
                <c:pt idx="89">
                  <c:v>-173</c:v>
                </c:pt>
                <c:pt idx="90">
                  <c:v>-169</c:v>
                </c:pt>
                <c:pt idx="91">
                  <c:v>-165</c:v>
                </c:pt>
                <c:pt idx="92">
                  <c:v>-160</c:v>
                </c:pt>
                <c:pt idx="93">
                  <c:v>-156</c:v>
                </c:pt>
                <c:pt idx="94">
                  <c:v>-152</c:v>
                </c:pt>
                <c:pt idx="95">
                  <c:v>-148</c:v>
                </c:pt>
                <c:pt idx="96">
                  <c:v>-143</c:v>
                </c:pt>
                <c:pt idx="97">
                  <c:v>-139</c:v>
                </c:pt>
                <c:pt idx="98">
                  <c:v>-134</c:v>
                </c:pt>
                <c:pt idx="99">
                  <c:v>-130</c:v>
                </c:pt>
                <c:pt idx="100">
                  <c:v>-125</c:v>
                </c:pt>
                <c:pt idx="101">
                  <c:v>-119</c:v>
                </c:pt>
                <c:pt idx="102">
                  <c:v>-114</c:v>
                </c:pt>
                <c:pt idx="103">
                  <c:v>-107</c:v>
                </c:pt>
                <c:pt idx="104">
                  <c:v>-101</c:v>
                </c:pt>
                <c:pt idx="105">
                  <c:v>-94</c:v>
                </c:pt>
                <c:pt idx="106">
                  <c:v>-88</c:v>
                </c:pt>
                <c:pt idx="107">
                  <c:v>-82</c:v>
                </c:pt>
                <c:pt idx="108">
                  <c:v>-75</c:v>
                </c:pt>
                <c:pt idx="109">
                  <c:v>-69</c:v>
                </c:pt>
                <c:pt idx="110">
                  <c:v>-62</c:v>
                </c:pt>
                <c:pt idx="111">
                  <c:v>-56</c:v>
                </c:pt>
                <c:pt idx="112">
                  <c:v>-49</c:v>
                </c:pt>
                <c:pt idx="113">
                  <c:v>-43</c:v>
                </c:pt>
                <c:pt idx="114">
                  <c:v>-36</c:v>
                </c:pt>
                <c:pt idx="115">
                  <c:v>-30</c:v>
                </c:pt>
                <c:pt idx="116">
                  <c:v>-23</c:v>
                </c:pt>
                <c:pt idx="117">
                  <c:v>-17</c:v>
                </c:pt>
                <c:pt idx="118">
                  <c:v>-10</c:v>
                </c:pt>
                <c:pt idx="119">
                  <c:v>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5DD-4CAB-9C74-1A0BA0F0C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7770992"/>
        <c:axId val="303762400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ЖБ!$D$1</c15:sqref>
                        </c15:formulaRef>
                      </c:ext>
                    </c:extLst>
                    <c:strCache>
                      <c:ptCount val="1"/>
                      <c:pt idx="0">
                        <c:v>Пред усилия</c:v>
                      </c:pt>
                    </c:strCache>
                  </c:strRef>
                </c:tx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ЖБ!$C$4:$C$300</c15:sqref>
                        </c15:formulaRef>
                      </c:ext>
                    </c:extLst>
                    <c:numCache>
                      <c:formatCode>General</c:formatCode>
                      <c:ptCount val="297"/>
                      <c:pt idx="0">
                        <c:v>-8600</c:v>
                      </c:pt>
                      <c:pt idx="1">
                        <c:v>-8500</c:v>
                      </c:pt>
                      <c:pt idx="2">
                        <c:v>-8400</c:v>
                      </c:pt>
                      <c:pt idx="3">
                        <c:v>-8300</c:v>
                      </c:pt>
                      <c:pt idx="4">
                        <c:v>-8200</c:v>
                      </c:pt>
                      <c:pt idx="5">
                        <c:v>-8100</c:v>
                      </c:pt>
                      <c:pt idx="6">
                        <c:v>-8000</c:v>
                      </c:pt>
                      <c:pt idx="7">
                        <c:v>-7900</c:v>
                      </c:pt>
                      <c:pt idx="8">
                        <c:v>-7800</c:v>
                      </c:pt>
                      <c:pt idx="9">
                        <c:v>-7700</c:v>
                      </c:pt>
                      <c:pt idx="10">
                        <c:v>-7600</c:v>
                      </c:pt>
                      <c:pt idx="11">
                        <c:v>-7500</c:v>
                      </c:pt>
                      <c:pt idx="12">
                        <c:v>-7400</c:v>
                      </c:pt>
                      <c:pt idx="13">
                        <c:v>-7300</c:v>
                      </c:pt>
                      <c:pt idx="14">
                        <c:v>-7200</c:v>
                      </c:pt>
                      <c:pt idx="15">
                        <c:v>-7100</c:v>
                      </c:pt>
                      <c:pt idx="16">
                        <c:v>-7000</c:v>
                      </c:pt>
                      <c:pt idx="17">
                        <c:v>-6900</c:v>
                      </c:pt>
                      <c:pt idx="18">
                        <c:v>-6800</c:v>
                      </c:pt>
                      <c:pt idx="19">
                        <c:v>-6700</c:v>
                      </c:pt>
                      <c:pt idx="20">
                        <c:v>-6600</c:v>
                      </c:pt>
                      <c:pt idx="21">
                        <c:v>-6500</c:v>
                      </c:pt>
                      <c:pt idx="22">
                        <c:v>-6400</c:v>
                      </c:pt>
                      <c:pt idx="23">
                        <c:v>-6300</c:v>
                      </c:pt>
                      <c:pt idx="24">
                        <c:v>-6200</c:v>
                      </c:pt>
                      <c:pt idx="25">
                        <c:v>-6100</c:v>
                      </c:pt>
                      <c:pt idx="26">
                        <c:v>-6000</c:v>
                      </c:pt>
                      <c:pt idx="27">
                        <c:v>-5900</c:v>
                      </c:pt>
                      <c:pt idx="28">
                        <c:v>-5800</c:v>
                      </c:pt>
                      <c:pt idx="29">
                        <c:v>-5700</c:v>
                      </c:pt>
                      <c:pt idx="30">
                        <c:v>-5600</c:v>
                      </c:pt>
                      <c:pt idx="31">
                        <c:v>-5500</c:v>
                      </c:pt>
                      <c:pt idx="32">
                        <c:v>-5400</c:v>
                      </c:pt>
                      <c:pt idx="33">
                        <c:v>-5300</c:v>
                      </c:pt>
                      <c:pt idx="34">
                        <c:v>-5200</c:v>
                      </c:pt>
                      <c:pt idx="35">
                        <c:v>-5100</c:v>
                      </c:pt>
                      <c:pt idx="36">
                        <c:v>-5000</c:v>
                      </c:pt>
                      <c:pt idx="37">
                        <c:v>-4900</c:v>
                      </c:pt>
                      <c:pt idx="38">
                        <c:v>-4800</c:v>
                      </c:pt>
                      <c:pt idx="39">
                        <c:v>-4700</c:v>
                      </c:pt>
                      <c:pt idx="40">
                        <c:v>-4600</c:v>
                      </c:pt>
                      <c:pt idx="41">
                        <c:v>-4500</c:v>
                      </c:pt>
                      <c:pt idx="42">
                        <c:v>-4400</c:v>
                      </c:pt>
                      <c:pt idx="43">
                        <c:v>-2100</c:v>
                      </c:pt>
                      <c:pt idx="44">
                        <c:v>-2000</c:v>
                      </c:pt>
                      <c:pt idx="45">
                        <c:v>-1900</c:v>
                      </c:pt>
                      <c:pt idx="46">
                        <c:v>-1800</c:v>
                      </c:pt>
                      <c:pt idx="47">
                        <c:v>-1700</c:v>
                      </c:pt>
                      <c:pt idx="48">
                        <c:v>-1600</c:v>
                      </c:pt>
                      <c:pt idx="49">
                        <c:v>-1500</c:v>
                      </c:pt>
                      <c:pt idx="50">
                        <c:v>-1400</c:v>
                      </c:pt>
                      <c:pt idx="51">
                        <c:v>-1300</c:v>
                      </c:pt>
                      <c:pt idx="52">
                        <c:v>-1200</c:v>
                      </c:pt>
                      <c:pt idx="53">
                        <c:v>-1100</c:v>
                      </c:pt>
                      <c:pt idx="54">
                        <c:v>-1000</c:v>
                      </c:pt>
                      <c:pt idx="55">
                        <c:v>-900</c:v>
                      </c:pt>
                      <c:pt idx="56">
                        <c:v>-800</c:v>
                      </c:pt>
                      <c:pt idx="57">
                        <c:v>-700</c:v>
                      </c:pt>
                      <c:pt idx="58">
                        <c:v>-600</c:v>
                      </c:pt>
                      <c:pt idx="59">
                        <c:v>-500</c:v>
                      </c:pt>
                      <c:pt idx="60">
                        <c:v>-400</c:v>
                      </c:pt>
                      <c:pt idx="61">
                        <c:v>-300</c:v>
                      </c:pt>
                      <c:pt idx="62">
                        <c:v>-200</c:v>
                      </c:pt>
                      <c:pt idx="63">
                        <c:v>-100</c:v>
                      </c:pt>
                      <c:pt idx="64">
                        <c:v>0</c:v>
                      </c:pt>
                      <c:pt idx="65">
                        <c:v>100</c:v>
                      </c:pt>
                      <c:pt idx="66">
                        <c:v>200</c:v>
                      </c:pt>
                      <c:pt idx="67">
                        <c:v>300</c:v>
                      </c:pt>
                      <c:pt idx="68">
                        <c:v>400</c:v>
                      </c:pt>
                      <c:pt idx="69">
                        <c:v>500</c:v>
                      </c:pt>
                      <c:pt idx="70">
                        <c:v>600</c:v>
                      </c:pt>
                      <c:pt idx="71">
                        <c:v>700</c:v>
                      </c:pt>
                      <c:pt idx="72">
                        <c:v>800</c:v>
                      </c:pt>
                      <c:pt idx="73">
                        <c:v>900</c:v>
                      </c:pt>
                      <c:pt idx="74">
                        <c:v>1000</c:v>
                      </c:pt>
                      <c:pt idx="75">
                        <c:v>1100</c:v>
                      </c:pt>
                      <c:pt idx="76">
                        <c:v>1200</c:v>
                      </c:pt>
                      <c:pt idx="77">
                        <c:v>1300</c:v>
                      </c:pt>
                      <c:pt idx="78">
                        <c:v>1400</c:v>
                      </c:pt>
                      <c:pt idx="79">
                        <c:v>1500</c:v>
                      </c:pt>
                      <c:pt idx="80">
                        <c:v>1600</c:v>
                      </c:pt>
                      <c:pt idx="81">
                        <c:v>1700</c:v>
                      </c:pt>
                      <c:pt idx="82">
                        <c:v>1800</c:v>
                      </c:pt>
                      <c:pt idx="83">
                        <c:v>1900</c:v>
                      </c:pt>
                      <c:pt idx="84">
                        <c:v>2000</c:v>
                      </c:pt>
                      <c:pt idx="85">
                        <c:v>2100</c:v>
                      </c:pt>
                      <c:pt idx="86">
                        <c:v>2200</c:v>
                      </c:pt>
                      <c:pt idx="87">
                        <c:v>2300</c:v>
                      </c:pt>
                      <c:pt idx="88">
                        <c:v>2400</c:v>
                      </c:pt>
                      <c:pt idx="89">
                        <c:v>2500</c:v>
                      </c:pt>
                      <c:pt idx="90">
                        <c:v>2600</c:v>
                      </c:pt>
                      <c:pt idx="91">
                        <c:v>2700</c:v>
                      </c:pt>
                      <c:pt idx="92">
                        <c:v>2800</c:v>
                      </c:pt>
                      <c:pt idx="93">
                        <c:v>2900</c:v>
                      </c:pt>
                      <c:pt idx="94">
                        <c:v>3000</c:v>
                      </c:pt>
                      <c:pt idx="95">
                        <c:v>3100</c:v>
                      </c:pt>
                      <c:pt idx="96">
                        <c:v>3200</c:v>
                      </c:pt>
                      <c:pt idx="97">
                        <c:v>3300</c:v>
                      </c:pt>
                      <c:pt idx="98">
                        <c:v>3400</c:v>
                      </c:pt>
                      <c:pt idx="99">
                        <c:v>3500</c:v>
                      </c:pt>
                      <c:pt idx="100">
                        <c:v>3600</c:v>
                      </c:pt>
                      <c:pt idx="101">
                        <c:v>3700</c:v>
                      </c:pt>
                      <c:pt idx="102">
                        <c:v>3800</c:v>
                      </c:pt>
                      <c:pt idx="103">
                        <c:v>3900</c:v>
                      </c:pt>
                      <c:pt idx="104">
                        <c:v>4000</c:v>
                      </c:pt>
                      <c:pt idx="105">
                        <c:v>4100</c:v>
                      </c:pt>
                      <c:pt idx="106">
                        <c:v>4200</c:v>
                      </c:pt>
                      <c:pt idx="107">
                        <c:v>4300</c:v>
                      </c:pt>
                      <c:pt idx="108">
                        <c:v>4300</c:v>
                      </c:pt>
                      <c:pt idx="109">
                        <c:v>4200</c:v>
                      </c:pt>
                      <c:pt idx="110">
                        <c:v>4100</c:v>
                      </c:pt>
                      <c:pt idx="111">
                        <c:v>4000</c:v>
                      </c:pt>
                      <c:pt idx="112">
                        <c:v>3900</c:v>
                      </c:pt>
                      <c:pt idx="113">
                        <c:v>3800</c:v>
                      </c:pt>
                      <c:pt idx="114">
                        <c:v>3700</c:v>
                      </c:pt>
                      <c:pt idx="115">
                        <c:v>3600</c:v>
                      </c:pt>
                      <c:pt idx="116">
                        <c:v>3500</c:v>
                      </c:pt>
                      <c:pt idx="117">
                        <c:v>3400</c:v>
                      </c:pt>
                      <c:pt idx="118">
                        <c:v>3300</c:v>
                      </c:pt>
                      <c:pt idx="119">
                        <c:v>3200</c:v>
                      </c:pt>
                      <c:pt idx="120">
                        <c:v>3100</c:v>
                      </c:pt>
                      <c:pt idx="121">
                        <c:v>3000</c:v>
                      </c:pt>
                      <c:pt idx="122">
                        <c:v>2900</c:v>
                      </c:pt>
                      <c:pt idx="123">
                        <c:v>2800</c:v>
                      </c:pt>
                      <c:pt idx="124">
                        <c:v>2700</c:v>
                      </c:pt>
                      <c:pt idx="125">
                        <c:v>2600</c:v>
                      </c:pt>
                      <c:pt idx="126">
                        <c:v>2500</c:v>
                      </c:pt>
                      <c:pt idx="127">
                        <c:v>2400</c:v>
                      </c:pt>
                      <c:pt idx="128">
                        <c:v>2300</c:v>
                      </c:pt>
                      <c:pt idx="129">
                        <c:v>2200</c:v>
                      </c:pt>
                      <c:pt idx="130">
                        <c:v>2100</c:v>
                      </c:pt>
                      <c:pt idx="131">
                        <c:v>2000</c:v>
                      </c:pt>
                      <c:pt idx="132">
                        <c:v>1900</c:v>
                      </c:pt>
                      <c:pt idx="133">
                        <c:v>1800</c:v>
                      </c:pt>
                      <c:pt idx="134">
                        <c:v>1700</c:v>
                      </c:pt>
                      <c:pt idx="135">
                        <c:v>1600</c:v>
                      </c:pt>
                      <c:pt idx="136">
                        <c:v>1500</c:v>
                      </c:pt>
                      <c:pt idx="137">
                        <c:v>1400</c:v>
                      </c:pt>
                      <c:pt idx="138">
                        <c:v>1300</c:v>
                      </c:pt>
                      <c:pt idx="139">
                        <c:v>1200</c:v>
                      </c:pt>
                      <c:pt idx="140">
                        <c:v>1100</c:v>
                      </c:pt>
                      <c:pt idx="141">
                        <c:v>1000</c:v>
                      </c:pt>
                      <c:pt idx="142">
                        <c:v>900</c:v>
                      </c:pt>
                      <c:pt idx="143">
                        <c:v>800</c:v>
                      </c:pt>
                      <c:pt idx="144">
                        <c:v>700</c:v>
                      </c:pt>
                      <c:pt idx="145">
                        <c:v>600</c:v>
                      </c:pt>
                      <c:pt idx="146">
                        <c:v>500</c:v>
                      </c:pt>
                      <c:pt idx="147">
                        <c:v>400</c:v>
                      </c:pt>
                      <c:pt idx="148">
                        <c:v>300</c:v>
                      </c:pt>
                      <c:pt idx="149">
                        <c:v>200</c:v>
                      </c:pt>
                      <c:pt idx="150">
                        <c:v>100</c:v>
                      </c:pt>
                      <c:pt idx="151">
                        <c:v>0</c:v>
                      </c:pt>
                      <c:pt idx="152">
                        <c:v>-100</c:v>
                      </c:pt>
                      <c:pt idx="153">
                        <c:v>-200</c:v>
                      </c:pt>
                      <c:pt idx="154">
                        <c:v>-300</c:v>
                      </c:pt>
                      <c:pt idx="155">
                        <c:v>-400</c:v>
                      </c:pt>
                      <c:pt idx="156">
                        <c:v>-500</c:v>
                      </c:pt>
                      <c:pt idx="157">
                        <c:v>-600</c:v>
                      </c:pt>
                      <c:pt idx="158">
                        <c:v>-700</c:v>
                      </c:pt>
                      <c:pt idx="159">
                        <c:v>-800</c:v>
                      </c:pt>
                      <c:pt idx="160">
                        <c:v>-900</c:v>
                      </c:pt>
                      <c:pt idx="161">
                        <c:v>-1000</c:v>
                      </c:pt>
                      <c:pt idx="162">
                        <c:v>-1100</c:v>
                      </c:pt>
                      <c:pt idx="163">
                        <c:v>-1200</c:v>
                      </c:pt>
                      <c:pt idx="164">
                        <c:v>-1300</c:v>
                      </c:pt>
                      <c:pt idx="165">
                        <c:v>-1400</c:v>
                      </c:pt>
                      <c:pt idx="166">
                        <c:v>-1500</c:v>
                      </c:pt>
                      <c:pt idx="167">
                        <c:v>-1600</c:v>
                      </c:pt>
                      <c:pt idx="168">
                        <c:v>-1700</c:v>
                      </c:pt>
                      <c:pt idx="169">
                        <c:v>-1800</c:v>
                      </c:pt>
                      <c:pt idx="170">
                        <c:v>-1900</c:v>
                      </c:pt>
                      <c:pt idx="171">
                        <c:v>-2000</c:v>
                      </c:pt>
                      <c:pt idx="172">
                        <c:v>-2100</c:v>
                      </c:pt>
                      <c:pt idx="173">
                        <c:v>-4400</c:v>
                      </c:pt>
                      <c:pt idx="174">
                        <c:v>-4500</c:v>
                      </c:pt>
                      <c:pt idx="175">
                        <c:v>-4600</c:v>
                      </c:pt>
                      <c:pt idx="176">
                        <c:v>-4700</c:v>
                      </c:pt>
                      <c:pt idx="177">
                        <c:v>-4800</c:v>
                      </c:pt>
                      <c:pt idx="178">
                        <c:v>-4900</c:v>
                      </c:pt>
                      <c:pt idx="179">
                        <c:v>-5000</c:v>
                      </c:pt>
                      <c:pt idx="180">
                        <c:v>-5100</c:v>
                      </c:pt>
                      <c:pt idx="181">
                        <c:v>-5200</c:v>
                      </c:pt>
                      <c:pt idx="182">
                        <c:v>-5300</c:v>
                      </c:pt>
                      <c:pt idx="183">
                        <c:v>-5400</c:v>
                      </c:pt>
                      <c:pt idx="184">
                        <c:v>-5500</c:v>
                      </c:pt>
                      <c:pt idx="185">
                        <c:v>-5600</c:v>
                      </c:pt>
                      <c:pt idx="186">
                        <c:v>-5700</c:v>
                      </c:pt>
                      <c:pt idx="187">
                        <c:v>-5800</c:v>
                      </c:pt>
                      <c:pt idx="188">
                        <c:v>-5900</c:v>
                      </c:pt>
                      <c:pt idx="189">
                        <c:v>-6000</c:v>
                      </c:pt>
                      <c:pt idx="190">
                        <c:v>-6100</c:v>
                      </c:pt>
                      <c:pt idx="191">
                        <c:v>-6200</c:v>
                      </c:pt>
                      <c:pt idx="192">
                        <c:v>-6300</c:v>
                      </c:pt>
                      <c:pt idx="193">
                        <c:v>-6400</c:v>
                      </c:pt>
                      <c:pt idx="194">
                        <c:v>-6500</c:v>
                      </c:pt>
                      <c:pt idx="195">
                        <c:v>-6600</c:v>
                      </c:pt>
                      <c:pt idx="196">
                        <c:v>-6700</c:v>
                      </c:pt>
                      <c:pt idx="197">
                        <c:v>-6800</c:v>
                      </c:pt>
                      <c:pt idx="198">
                        <c:v>-6900</c:v>
                      </c:pt>
                      <c:pt idx="199">
                        <c:v>-7000</c:v>
                      </c:pt>
                      <c:pt idx="200">
                        <c:v>-7100</c:v>
                      </c:pt>
                      <c:pt idx="201">
                        <c:v>-7200</c:v>
                      </c:pt>
                      <c:pt idx="202">
                        <c:v>-7300</c:v>
                      </c:pt>
                      <c:pt idx="203">
                        <c:v>-7400</c:v>
                      </c:pt>
                      <c:pt idx="204">
                        <c:v>-7500</c:v>
                      </c:pt>
                      <c:pt idx="205">
                        <c:v>-7600</c:v>
                      </c:pt>
                      <c:pt idx="206">
                        <c:v>-7700</c:v>
                      </c:pt>
                      <c:pt idx="207">
                        <c:v>-7800</c:v>
                      </c:pt>
                      <c:pt idx="208">
                        <c:v>-7900</c:v>
                      </c:pt>
                      <c:pt idx="209">
                        <c:v>-8000</c:v>
                      </c:pt>
                      <c:pt idx="210">
                        <c:v>-8100</c:v>
                      </c:pt>
                      <c:pt idx="211">
                        <c:v>-8200</c:v>
                      </c:pt>
                      <c:pt idx="212">
                        <c:v>-8300</c:v>
                      </c:pt>
                      <c:pt idx="213">
                        <c:v>-8400</c:v>
                      </c:pt>
                      <c:pt idx="214">
                        <c:v>-8500</c:v>
                      </c:pt>
                      <c:pt idx="215">
                        <c:v>-8600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ЖБ!$D$4:$D$300</c15:sqref>
                        </c15:formulaRef>
                      </c:ext>
                    </c:extLst>
                    <c:numCache>
                      <c:formatCode>General</c:formatCode>
                      <c:ptCount val="297"/>
                      <c:pt idx="0">
                        <c:v>7</c:v>
                      </c:pt>
                      <c:pt idx="1">
                        <c:v>21</c:v>
                      </c:pt>
                      <c:pt idx="2">
                        <c:v>34</c:v>
                      </c:pt>
                      <c:pt idx="3">
                        <c:v>47</c:v>
                      </c:pt>
                      <c:pt idx="4">
                        <c:v>59</c:v>
                      </c:pt>
                      <c:pt idx="5">
                        <c:v>72</c:v>
                      </c:pt>
                      <c:pt idx="6">
                        <c:v>84</c:v>
                      </c:pt>
                      <c:pt idx="7">
                        <c:v>95</c:v>
                      </c:pt>
                      <c:pt idx="8">
                        <c:v>106</c:v>
                      </c:pt>
                      <c:pt idx="9">
                        <c:v>116</c:v>
                      </c:pt>
                      <c:pt idx="10">
                        <c:v>125</c:v>
                      </c:pt>
                      <c:pt idx="11">
                        <c:v>133</c:v>
                      </c:pt>
                      <c:pt idx="12">
                        <c:v>142</c:v>
                      </c:pt>
                      <c:pt idx="13">
                        <c:v>149</c:v>
                      </c:pt>
                      <c:pt idx="14">
                        <c:v>155</c:v>
                      </c:pt>
                      <c:pt idx="15">
                        <c:v>160</c:v>
                      </c:pt>
                      <c:pt idx="16">
                        <c:v>165</c:v>
                      </c:pt>
                      <c:pt idx="17">
                        <c:v>168</c:v>
                      </c:pt>
                      <c:pt idx="18">
                        <c:v>171</c:v>
                      </c:pt>
                      <c:pt idx="19">
                        <c:v>173</c:v>
                      </c:pt>
                      <c:pt idx="20">
                        <c:v>174</c:v>
                      </c:pt>
                      <c:pt idx="21">
                        <c:v>175</c:v>
                      </c:pt>
                      <c:pt idx="22">
                        <c:v>174</c:v>
                      </c:pt>
                      <c:pt idx="23">
                        <c:v>173</c:v>
                      </c:pt>
                      <c:pt idx="24">
                        <c:v>171</c:v>
                      </c:pt>
                      <c:pt idx="25">
                        <c:v>168</c:v>
                      </c:pt>
                      <c:pt idx="26">
                        <c:v>164</c:v>
                      </c:pt>
                      <c:pt idx="27">
                        <c:v>159</c:v>
                      </c:pt>
                      <c:pt idx="28">
                        <c:v>154</c:v>
                      </c:pt>
                      <c:pt idx="29">
                        <c:v>148</c:v>
                      </c:pt>
                      <c:pt idx="30">
                        <c:v>141</c:v>
                      </c:pt>
                      <c:pt idx="31">
                        <c:v>133</c:v>
                      </c:pt>
                      <c:pt idx="32">
                        <c:v>124</c:v>
                      </c:pt>
                      <c:pt idx="33">
                        <c:v>114</c:v>
                      </c:pt>
                      <c:pt idx="34">
                        <c:v>104</c:v>
                      </c:pt>
                      <c:pt idx="35">
                        <c:v>94</c:v>
                      </c:pt>
                      <c:pt idx="36">
                        <c:v>82</c:v>
                      </c:pt>
                      <c:pt idx="37">
                        <c:v>70</c:v>
                      </c:pt>
                      <c:pt idx="38">
                        <c:v>58</c:v>
                      </c:pt>
                      <c:pt idx="39">
                        <c:v>45</c:v>
                      </c:pt>
                      <c:pt idx="40">
                        <c:v>32</c:v>
                      </c:pt>
                      <c:pt idx="41">
                        <c:v>20</c:v>
                      </c:pt>
                      <c:pt idx="42">
                        <c:v>6</c:v>
                      </c:pt>
                      <c:pt idx="43">
                        <c:v>10</c:v>
                      </c:pt>
                      <c:pt idx="44">
                        <c:v>20</c:v>
                      </c:pt>
                      <c:pt idx="45">
                        <c:v>33</c:v>
                      </c:pt>
                      <c:pt idx="46">
                        <c:v>44</c:v>
                      </c:pt>
                      <c:pt idx="47">
                        <c:v>55</c:v>
                      </c:pt>
                      <c:pt idx="48">
                        <c:v>66</c:v>
                      </c:pt>
                      <c:pt idx="49">
                        <c:v>76</c:v>
                      </c:pt>
                      <c:pt idx="50">
                        <c:v>86</c:v>
                      </c:pt>
                      <c:pt idx="51">
                        <c:v>95</c:v>
                      </c:pt>
                      <c:pt idx="52">
                        <c:v>105</c:v>
                      </c:pt>
                      <c:pt idx="53">
                        <c:v>114</c:v>
                      </c:pt>
                      <c:pt idx="54">
                        <c:v>123</c:v>
                      </c:pt>
                      <c:pt idx="55">
                        <c:v>131</c:v>
                      </c:pt>
                      <c:pt idx="56">
                        <c:v>140</c:v>
                      </c:pt>
                      <c:pt idx="57">
                        <c:v>148</c:v>
                      </c:pt>
                      <c:pt idx="58">
                        <c:v>155</c:v>
                      </c:pt>
                      <c:pt idx="59">
                        <c:v>163</c:v>
                      </c:pt>
                      <c:pt idx="60">
                        <c:v>170</c:v>
                      </c:pt>
                      <c:pt idx="61">
                        <c:v>177</c:v>
                      </c:pt>
                      <c:pt idx="62">
                        <c:v>183</c:v>
                      </c:pt>
                      <c:pt idx="63">
                        <c:v>189</c:v>
                      </c:pt>
                      <c:pt idx="64">
                        <c:v>194</c:v>
                      </c:pt>
                      <c:pt idx="65">
                        <c:v>200</c:v>
                      </c:pt>
                      <c:pt idx="66">
                        <c:v>204</c:v>
                      </c:pt>
                      <c:pt idx="67">
                        <c:v>209</c:v>
                      </c:pt>
                      <c:pt idx="68">
                        <c:v>213</c:v>
                      </c:pt>
                      <c:pt idx="69">
                        <c:v>216</c:v>
                      </c:pt>
                      <c:pt idx="70">
                        <c:v>219</c:v>
                      </c:pt>
                      <c:pt idx="71">
                        <c:v>222</c:v>
                      </c:pt>
                      <c:pt idx="72">
                        <c:v>224</c:v>
                      </c:pt>
                      <c:pt idx="73">
                        <c:v>225</c:v>
                      </c:pt>
                      <c:pt idx="74">
                        <c:v>227</c:v>
                      </c:pt>
                      <c:pt idx="75">
                        <c:v>227</c:v>
                      </c:pt>
                      <c:pt idx="76">
                        <c:v>228</c:v>
                      </c:pt>
                      <c:pt idx="77">
                        <c:v>227</c:v>
                      </c:pt>
                      <c:pt idx="78">
                        <c:v>226</c:v>
                      </c:pt>
                      <c:pt idx="79">
                        <c:v>225</c:v>
                      </c:pt>
                      <c:pt idx="80">
                        <c:v>224</c:v>
                      </c:pt>
                      <c:pt idx="81">
                        <c:v>222</c:v>
                      </c:pt>
                      <c:pt idx="82">
                        <c:v>219</c:v>
                      </c:pt>
                      <c:pt idx="83">
                        <c:v>216</c:v>
                      </c:pt>
                      <c:pt idx="84">
                        <c:v>212</c:v>
                      </c:pt>
                      <c:pt idx="85">
                        <c:v>208</c:v>
                      </c:pt>
                      <c:pt idx="86">
                        <c:v>203</c:v>
                      </c:pt>
                      <c:pt idx="87">
                        <c:v>198</c:v>
                      </c:pt>
                      <c:pt idx="88">
                        <c:v>192</c:v>
                      </c:pt>
                      <c:pt idx="89">
                        <c:v>186</c:v>
                      </c:pt>
                      <c:pt idx="90">
                        <c:v>179</c:v>
                      </c:pt>
                      <c:pt idx="91">
                        <c:v>172</c:v>
                      </c:pt>
                      <c:pt idx="92">
                        <c:v>164</c:v>
                      </c:pt>
                      <c:pt idx="93">
                        <c:v>156</c:v>
                      </c:pt>
                      <c:pt idx="94">
                        <c:v>147</c:v>
                      </c:pt>
                      <c:pt idx="95">
                        <c:v>139</c:v>
                      </c:pt>
                      <c:pt idx="96">
                        <c:v>131</c:v>
                      </c:pt>
                      <c:pt idx="97">
                        <c:v>122</c:v>
                      </c:pt>
                      <c:pt idx="98">
                        <c:v>112</c:v>
                      </c:pt>
                      <c:pt idx="99">
                        <c:v>102</c:v>
                      </c:pt>
                      <c:pt idx="100">
                        <c:v>91</c:v>
                      </c:pt>
                      <c:pt idx="101">
                        <c:v>79</c:v>
                      </c:pt>
                      <c:pt idx="102">
                        <c:v>67</c:v>
                      </c:pt>
                      <c:pt idx="103">
                        <c:v>55</c:v>
                      </c:pt>
                      <c:pt idx="104">
                        <c:v>42</c:v>
                      </c:pt>
                      <c:pt idx="105">
                        <c:v>29</c:v>
                      </c:pt>
                      <c:pt idx="106">
                        <c:v>17</c:v>
                      </c:pt>
                      <c:pt idx="107">
                        <c:v>2</c:v>
                      </c:pt>
                      <c:pt idx="108">
                        <c:v>-2</c:v>
                      </c:pt>
                      <c:pt idx="109">
                        <c:v>-17</c:v>
                      </c:pt>
                      <c:pt idx="110">
                        <c:v>-29</c:v>
                      </c:pt>
                      <c:pt idx="111">
                        <c:v>-42</c:v>
                      </c:pt>
                      <c:pt idx="112">
                        <c:v>-55</c:v>
                      </c:pt>
                      <c:pt idx="113">
                        <c:v>-67</c:v>
                      </c:pt>
                      <c:pt idx="114">
                        <c:v>-79</c:v>
                      </c:pt>
                      <c:pt idx="115">
                        <c:v>-91</c:v>
                      </c:pt>
                      <c:pt idx="116">
                        <c:v>-102</c:v>
                      </c:pt>
                      <c:pt idx="117">
                        <c:v>-112</c:v>
                      </c:pt>
                      <c:pt idx="118">
                        <c:v>-122</c:v>
                      </c:pt>
                      <c:pt idx="119">
                        <c:v>-131</c:v>
                      </c:pt>
                      <c:pt idx="120">
                        <c:v>-139</c:v>
                      </c:pt>
                      <c:pt idx="121">
                        <c:v>-147</c:v>
                      </c:pt>
                      <c:pt idx="122">
                        <c:v>-156</c:v>
                      </c:pt>
                      <c:pt idx="123">
                        <c:v>-164</c:v>
                      </c:pt>
                      <c:pt idx="124">
                        <c:v>-172</c:v>
                      </c:pt>
                      <c:pt idx="125">
                        <c:v>-179</c:v>
                      </c:pt>
                      <c:pt idx="126">
                        <c:v>-186</c:v>
                      </c:pt>
                      <c:pt idx="127">
                        <c:v>-192</c:v>
                      </c:pt>
                      <c:pt idx="128">
                        <c:v>-198</c:v>
                      </c:pt>
                      <c:pt idx="129">
                        <c:v>-203</c:v>
                      </c:pt>
                      <c:pt idx="130">
                        <c:v>-208</c:v>
                      </c:pt>
                      <c:pt idx="131">
                        <c:v>-212</c:v>
                      </c:pt>
                      <c:pt idx="132">
                        <c:v>-216</c:v>
                      </c:pt>
                      <c:pt idx="133">
                        <c:v>-219</c:v>
                      </c:pt>
                      <c:pt idx="134">
                        <c:v>-222</c:v>
                      </c:pt>
                      <c:pt idx="135">
                        <c:v>-224</c:v>
                      </c:pt>
                      <c:pt idx="136">
                        <c:v>-225</c:v>
                      </c:pt>
                      <c:pt idx="137">
                        <c:v>-226</c:v>
                      </c:pt>
                      <c:pt idx="138">
                        <c:v>-227</c:v>
                      </c:pt>
                      <c:pt idx="139">
                        <c:v>-228</c:v>
                      </c:pt>
                      <c:pt idx="140">
                        <c:v>-227</c:v>
                      </c:pt>
                      <c:pt idx="141">
                        <c:v>-227</c:v>
                      </c:pt>
                      <c:pt idx="142">
                        <c:v>-225</c:v>
                      </c:pt>
                      <c:pt idx="143">
                        <c:v>-224</c:v>
                      </c:pt>
                      <c:pt idx="144">
                        <c:v>-222</c:v>
                      </c:pt>
                      <c:pt idx="145">
                        <c:v>-219</c:v>
                      </c:pt>
                      <c:pt idx="146">
                        <c:v>-216</c:v>
                      </c:pt>
                      <c:pt idx="147">
                        <c:v>-213</c:v>
                      </c:pt>
                      <c:pt idx="148">
                        <c:v>-209</c:v>
                      </c:pt>
                      <c:pt idx="149">
                        <c:v>-204</c:v>
                      </c:pt>
                      <c:pt idx="150">
                        <c:v>-200</c:v>
                      </c:pt>
                      <c:pt idx="151">
                        <c:v>-194</c:v>
                      </c:pt>
                      <c:pt idx="152">
                        <c:v>-189</c:v>
                      </c:pt>
                      <c:pt idx="153">
                        <c:v>-183</c:v>
                      </c:pt>
                      <c:pt idx="154">
                        <c:v>-177</c:v>
                      </c:pt>
                      <c:pt idx="155">
                        <c:v>-170</c:v>
                      </c:pt>
                      <c:pt idx="156">
                        <c:v>-163</c:v>
                      </c:pt>
                      <c:pt idx="157">
                        <c:v>-155</c:v>
                      </c:pt>
                      <c:pt idx="158">
                        <c:v>-148</c:v>
                      </c:pt>
                      <c:pt idx="159">
                        <c:v>-140</c:v>
                      </c:pt>
                      <c:pt idx="160">
                        <c:v>-131</c:v>
                      </c:pt>
                      <c:pt idx="161">
                        <c:v>-123</c:v>
                      </c:pt>
                      <c:pt idx="162">
                        <c:v>-114</c:v>
                      </c:pt>
                      <c:pt idx="163">
                        <c:v>-105</c:v>
                      </c:pt>
                      <c:pt idx="164">
                        <c:v>-95</c:v>
                      </c:pt>
                      <c:pt idx="165">
                        <c:v>-86</c:v>
                      </c:pt>
                      <c:pt idx="166">
                        <c:v>-76</c:v>
                      </c:pt>
                      <c:pt idx="167">
                        <c:v>-66</c:v>
                      </c:pt>
                      <c:pt idx="168">
                        <c:v>-55</c:v>
                      </c:pt>
                      <c:pt idx="169">
                        <c:v>-44</c:v>
                      </c:pt>
                      <c:pt idx="170">
                        <c:v>-33</c:v>
                      </c:pt>
                      <c:pt idx="171">
                        <c:v>-20</c:v>
                      </c:pt>
                      <c:pt idx="172">
                        <c:v>-10</c:v>
                      </c:pt>
                      <c:pt idx="173">
                        <c:v>-6</c:v>
                      </c:pt>
                      <c:pt idx="174">
                        <c:v>-20</c:v>
                      </c:pt>
                      <c:pt idx="175">
                        <c:v>-32</c:v>
                      </c:pt>
                      <c:pt idx="176">
                        <c:v>-45</c:v>
                      </c:pt>
                      <c:pt idx="177">
                        <c:v>-58</c:v>
                      </c:pt>
                      <c:pt idx="178">
                        <c:v>-70</c:v>
                      </c:pt>
                      <c:pt idx="179">
                        <c:v>-82</c:v>
                      </c:pt>
                      <c:pt idx="180">
                        <c:v>-94</c:v>
                      </c:pt>
                      <c:pt idx="181">
                        <c:v>-104</c:v>
                      </c:pt>
                      <c:pt idx="182">
                        <c:v>-114</c:v>
                      </c:pt>
                      <c:pt idx="183">
                        <c:v>-124</c:v>
                      </c:pt>
                      <c:pt idx="184">
                        <c:v>-133</c:v>
                      </c:pt>
                      <c:pt idx="185">
                        <c:v>-141</c:v>
                      </c:pt>
                      <c:pt idx="186">
                        <c:v>-148</c:v>
                      </c:pt>
                      <c:pt idx="187">
                        <c:v>-154</c:v>
                      </c:pt>
                      <c:pt idx="188">
                        <c:v>-159</c:v>
                      </c:pt>
                      <c:pt idx="189">
                        <c:v>-164</c:v>
                      </c:pt>
                      <c:pt idx="190">
                        <c:v>-168</c:v>
                      </c:pt>
                      <c:pt idx="191">
                        <c:v>-171</c:v>
                      </c:pt>
                      <c:pt idx="192">
                        <c:v>-173</c:v>
                      </c:pt>
                      <c:pt idx="193">
                        <c:v>-174</c:v>
                      </c:pt>
                      <c:pt idx="194">
                        <c:v>-175</c:v>
                      </c:pt>
                      <c:pt idx="195">
                        <c:v>-174</c:v>
                      </c:pt>
                      <c:pt idx="196">
                        <c:v>-173</c:v>
                      </c:pt>
                      <c:pt idx="197">
                        <c:v>-171</c:v>
                      </c:pt>
                      <c:pt idx="198">
                        <c:v>-168</c:v>
                      </c:pt>
                      <c:pt idx="199">
                        <c:v>-165</c:v>
                      </c:pt>
                      <c:pt idx="200">
                        <c:v>-160</c:v>
                      </c:pt>
                      <c:pt idx="201">
                        <c:v>-155</c:v>
                      </c:pt>
                      <c:pt idx="202">
                        <c:v>-149</c:v>
                      </c:pt>
                      <c:pt idx="203">
                        <c:v>-142</c:v>
                      </c:pt>
                      <c:pt idx="204">
                        <c:v>-133</c:v>
                      </c:pt>
                      <c:pt idx="205">
                        <c:v>-125</c:v>
                      </c:pt>
                      <c:pt idx="206">
                        <c:v>-116</c:v>
                      </c:pt>
                      <c:pt idx="207">
                        <c:v>-106</c:v>
                      </c:pt>
                      <c:pt idx="208">
                        <c:v>-95</c:v>
                      </c:pt>
                      <c:pt idx="209">
                        <c:v>-84</c:v>
                      </c:pt>
                      <c:pt idx="210">
                        <c:v>-72</c:v>
                      </c:pt>
                      <c:pt idx="211">
                        <c:v>-59</c:v>
                      </c:pt>
                      <c:pt idx="212">
                        <c:v>-47</c:v>
                      </c:pt>
                      <c:pt idx="213">
                        <c:v>-34</c:v>
                      </c:pt>
                      <c:pt idx="214">
                        <c:v>-21</c:v>
                      </c:pt>
                      <c:pt idx="215">
                        <c:v>-7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1-95DD-4CAB-9C74-1A0BA0F0CBFA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ЖБ!$F$1</c15:sqref>
                        </c15:formulaRef>
                      </c:ext>
                    </c:extLst>
                    <c:strCache>
                      <c:ptCount val="1"/>
                      <c:pt idx="0">
                        <c:v>GW7</c:v>
                      </c:pt>
                    </c:strCache>
                  </c:strRef>
                </c:tx>
                <c:spPr>
                  <a:ln w="19050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ЖБ!$E$6:$E$300</c15:sqref>
                        </c15:formulaRef>
                      </c:ext>
                    </c:extLst>
                    <c:numCache>
                      <c:formatCode>General</c:formatCode>
                      <c:ptCount val="295"/>
                      <c:pt idx="0">
                        <c:v>-2200</c:v>
                      </c:pt>
                      <c:pt idx="1">
                        <c:v>-2100</c:v>
                      </c:pt>
                      <c:pt idx="2">
                        <c:v>-2000</c:v>
                      </c:pt>
                      <c:pt idx="3">
                        <c:v>-1900</c:v>
                      </c:pt>
                      <c:pt idx="4">
                        <c:v>-1800</c:v>
                      </c:pt>
                      <c:pt idx="5">
                        <c:v>-1700</c:v>
                      </c:pt>
                      <c:pt idx="6">
                        <c:v>-1600</c:v>
                      </c:pt>
                      <c:pt idx="7">
                        <c:v>-1500</c:v>
                      </c:pt>
                      <c:pt idx="8">
                        <c:v>-1400</c:v>
                      </c:pt>
                      <c:pt idx="9">
                        <c:v>-1300</c:v>
                      </c:pt>
                      <c:pt idx="10">
                        <c:v>-1200</c:v>
                      </c:pt>
                      <c:pt idx="11">
                        <c:v>-1100</c:v>
                      </c:pt>
                      <c:pt idx="12">
                        <c:v>-1000</c:v>
                      </c:pt>
                      <c:pt idx="13">
                        <c:v>-900</c:v>
                      </c:pt>
                      <c:pt idx="14">
                        <c:v>-800</c:v>
                      </c:pt>
                      <c:pt idx="15">
                        <c:v>-700</c:v>
                      </c:pt>
                      <c:pt idx="16">
                        <c:v>-600</c:v>
                      </c:pt>
                      <c:pt idx="17">
                        <c:v>-500</c:v>
                      </c:pt>
                      <c:pt idx="18">
                        <c:v>-400</c:v>
                      </c:pt>
                      <c:pt idx="19">
                        <c:v>-300</c:v>
                      </c:pt>
                      <c:pt idx="20">
                        <c:v>-200</c:v>
                      </c:pt>
                      <c:pt idx="21">
                        <c:v>-100</c:v>
                      </c:pt>
                      <c:pt idx="22">
                        <c:v>0</c:v>
                      </c:pt>
                      <c:pt idx="23">
                        <c:v>100</c:v>
                      </c:pt>
                      <c:pt idx="24">
                        <c:v>200</c:v>
                      </c:pt>
                      <c:pt idx="25">
                        <c:v>300</c:v>
                      </c:pt>
                      <c:pt idx="26">
                        <c:v>400</c:v>
                      </c:pt>
                      <c:pt idx="27">
                        <c:v>500</c:v>
                      </c:pt>
                      <c:pt idx="28">
                        <c:v>600</c:v>
                      </c:pt>
                      <c:pt idx="29">
                        <c:v>700</c:v>
                      </c:pt>
                      <c:pt idx="30">
                        <c:v>800</c:v>
                      </c:pt>
                      <c:pt idx="31">
                        <c:v>900</c:v>
                      </c:pt>
                      <c:pt idx="32">
                        <c:v>1000</c:v>
                      </c:pt>
                      <c:pt idx="33">
                        <c:v>1100</c:v>
                      </c:pt>
                      <c:pt idx="34">
                        <c:v>1200</c:v>
                      </c:pt>
                      <c:pt idx="35">
                        <c:v>1300</c:v>
                      </c:pt>
                      <c:pt idx="36">
                        <c:v>1400</c:v>
                      </c:pt>
                      <c:pt idx="37">
                        <c:v>1500</c:v>
                      </c:pt>
                      <c:pt idx="38">
                        <c:v>1600</c:v>
                      </c:pt>
                      <c:pt idx="39">
                        <c:v>1700</c:v>
                      </c:pt>
                      <c:pt idx="40">
                        <c:v>1800</c:v>
                      </c:pt>
                      <c:pt idx="41">
                        <c:v>1900</c:v>
                      </c:pt>
                      <c:pt idx="42">
                        <c:v>2000</c:v>
                      </c:pt>
                      <c:pt idx="43">
                        <c:v>2100</c:v>
                      </c:pt>
                      <c:pt idx="44">
                        <c:v>2100</c:v>
                      </c:pt>
                      <c:pt idx="45">
                        <c:v>2000</c:v>
                      </c:pt>
                      <c:pt idx="46">
                        <c:v>1900</c:v>
                      </c:pt>
                      <c:pt idx="47">
                        <c:v>1800</c:v>
                      </c:pt>
                      <c:pt idx="48">
                        <c:v>1700</c:v>
                      </c:pt>
                      <c:pt idx="49">
                        <c:v>1600</c:v>
                      </c:pt>
                      <c:pt idx="50">
                        <c:v>1500</c:v>
                      </c:pt>
                      <c:pt idx="51">
                        <c:v>1400</c:v>
                      </c:pt>
                      <c:pt idx="52">
                        <c:v>1300</c:v>
                      </c:pt>
                      <c:pt idx="53">
                        <c:v>1200</c:v>
                      </c:pt>
                      <c:pt idx="54">
                        <c:v>1100</c:v>
                      </c:pt>
                      <c:pt idx="55">
                        <c:v>1000</c:v>
                      </c:pt>
                      <c:pt idx="56">
                        <c:v>900</c:v>
                      </c:pt>
                      <c:pt idx="57">
                        <c:v>800</c:v>
                      </c:pt>
                      <c:pt idx="58">
                        <c:v>700</c:v>
                      </c:pt>
                      <c:pt idx="59">
                        <c:v>600</c:v>
                      </c:pt>
                      <c:pt idx="60">
                        <c:v>500</c:v>
                      </c:pt>
                      <c:pt idx="61">
                        <c:v>400</c:v>
                      </c:pt>
                      <c:pt idx="62">
                        <c:v>300</c:v>
                      </c:pt>
                      <c:pt idx="63">
                        <c:v>200</c:v>
                      </c:pt>
                      <c:pt idx="64">
                        <c:v>100</c:v>
                      </c:pt>
                      <c:pt idx="65">
                        <c:v>0</c:v>
                      </c:pt>
                      <c:pt idx="66">
                        <c:v>-100</c:v>
                      </c:pt>
                      <c:pt idx="67">
                        <c:v>-200</c:v>
                      </c:pt>
                      <c:pt idx="68">
                        <c:v>-300</c:v>
                      </c:pt>
                      <c:pt idx="69">
                        <c:v>-400</c:v>
                      </c:pt>
                      <c:pt idx="70">
                        <c:v>-500</c:v>
                      </c:pt>
                      <c:pt idx="71">
                        <c:v>-600</c:v>
                      </c:pt>
                      <c:pt idx="72">
                        <c:v>-700</c:v>
                      </c:pt>
                      <c:pt idx="73">
                        <c:v>-800</c:v>
                      </c:pt>
                      <c:pt idx="74">
                        <c:v>-900</c:v>
                      </c:pt>
                      <c:pt idx="75">
                        <c:v>-1000</c:v>
                      </c:pt>
                      <c:pt idx="76">
                        <c:v>-1100</c:v>
                      </c:pt>
                      <c:pt idx="77">
                        <c:v>-1200</c:v>
                      </c:pt>
                      <c:pt idx="78">
                        <c:v>-1300</c:v>
                      </c:pt>
                      <c:pt idx="79">
                        <c:v>-1400</c:v>
                      </c:pt>
                      <c:pt idx="80">
                        <c:v>-1500</c:v>
                      </c:pt>
                      <c:pt idx="81">
                        <c:v>-1600</c:v>
                      </c:pt>
                      <c:pt idx="82">
                        <c:v>-1700</c:v>
                      </c:pt>
                      <c:pt idx="83">
                        <c:v>-1800</c:v>
                      </c:pt>
                      <c:pt idx="84">
                        <c:v>-1900</c:v>
                      </c:pt>
                      <c:pt idx="85">
                        <c:v>-2000</c:v>
                      </c:pt>
                      <c:pt idx="86">
                        <c:v>-2100</c:v>
                      </c:pt>
                      <c:pt idx="87">
                        <c:v>-2200</c:v>
                      </c:pt>
                      <c:pt idx="88">
                        <c:v>-2300</c:v>
                      </c:pt>
                      <c:pt idx="89">
                        <c:v>-2400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ЖБ!$F$6:$F$300</c15:sqref>
                        </c15:formulaRef>
                      </c:ext>
                    </c:extLst>
                    <c:numCache>
                      <c:formatCode>General</c:formatCode>
                      <c:ptCount val="295"/>
                      <c:pt idx="0">
                        <c:v>10</c:v>
                      </c:pt>
                      <c:pt idx="1">
                        <c:v>15</c:v>
                      </c:pt>
                      <c:pt idx="2">
                        <c:v>20</c:v>
                      </c:pt>
                      <c:pt idx="3">
                        <c:v>25</c:v>
                      </c:pt>
                      <c:pt idx="4">
                        <c:v>30</c:v>
                      </c:pt>
                      <c:pt idx="5">
                        <c:v>35</c:v>
                      </c:pt>
                      <c:pt idx="6">
                        <c:v>40</c:v>
                      </c:pt>
                      <c:pt idx="7">
                        <c:v>44</c:v>
                      </c:pt>
                      <c:pt idx="8">
                        <c:v>49</c:v>
                      </c:pt>
                      <c:pt idx="9">
                        <c:v>54</c:v>
                      </c:pt>
                      <c:pt idx="10">
                        <c:v>59</c:v>
                      </c:pt>
                      <c:pt idx="11">
                        <c:v>63</c:v>
                      </c:pt>
                      <c:pt idx="12">
                        <c:v>59</c:v>
                      </c:pt>
                      <c:pt idx="13">
                        <c:v>54</c:v>
                      </c:pt>
                      <c:pt idx="14">
                        <c:v>49</c:v>
                      </c:pt>
                      <c:pt idx="15">
                        <c:v>44</c:v>
                      </c:pt>
                      <c:pt idx="16">
                        <c:v>39</c:v>
                      </c:pt>
                      <c:pt idx="17">
                        <c:v>35</c:v>
                      </c:pt>
                      <c:pt idx="18">
                        <c:v>34</c:v>
                      </c:pt>
                      <c:pt idx="19">
                        <c:v>35</c:v>
                      </c:pt>
                      <c:pt idx="20">
                        <c:v>38</c:v>
                      </c:pt>
                      <c:pt idx="21">
                        <c:v>42</c:v>
                      </c:pt>
                      <c:pt idx="22">
                        <c:v>48</c:v>
                      </c:pt>
                      <c:pt idx="23">
                        <c:v>55</c:v>
                      </c:pt>
                      <c:pt idx="24">
                        <c:v>62</c:v>
                      </c:pt>
                      <c:pt idx="25">
                        <c:v>69</c:v>
                      </c:pt>
                      <c:pt idx="26">
                        <c:v>77</c:v>
                      </c:pt>
                      <c:pt idx="27">
                        <c:v>83</c:v>
                      </c:pt>
                      <c:pt idx="28">
                        <c:v>90</c:v>
                      </c:pt>
                      <c:pt idx="29">
                        <c:v>96</c:v>
                      </c:pt>
                      <c:pt idx="30">
                        <c:v>101</c:v>
                      </c:pt>
                      <c:pt idx="31">
                        <c:v>107</c:v>
                      </c:pt>
                      <c:pt idx="32">
                        <c:v>112</c:v>
                      </c:pt>
                      <c:pt idx="33">
                        <c:v>116</c:v>
                      </c:pt>
                      <c:pt idx="34">
                        <c:v>120</c:v>
                      </c:pt>
                      <c:pt idx="35">
                        <c:v>93</c:v>
                      </c:pt>
                      <c:pt idx="36">
                        <c:v>47</c:v>
                      </c:pt>
                      <c:pt idx="37">
                        <c:v>41</c:v>
                      </c:pt>
                      <c:pt idx="38">
                        <c:v>35</c:v>
                      </c:pt>
                      <c:pt idx="39">
                        <c:v>29</c:v>
                      </c:pt>
                      <c:pt idx="40">
                        <c:v>23</c:v>
                      </c:pt>
                      <c:pt idx="41">
                        <c:v>17</c:v>
                      </c:pt>
                      <c:pt idx="42">
                        <c:v>11</c:v>
                      </c:pt>
                      <c:pt idx="43">
                        <c:v>5</c:v>
                      </c:pt>
                      <c:pt idx="44">
                        <c:v>-5</c:v>
                      </c:pt>
                      <c:pt idx="45">
                        <c:v>-11</c:v>
                      </c:pt>
                      <c:pt idx="46">
                        <c:v>-17</c:v>
                      </c:pt>
                      <c:pt idx="47">
                        <c:v>-23</c:v>
                      </c:pt>
                      <c:pt idx="48">
                        <c:v>-29</c:v>
                      </c:pt>
                      <c:pt idx="49">
                        <c:v>-35</c:v>
                      </c:pt>
                      <c:pt idx="50">
                        <c:v>-41</c:v>
                      </c:pt>
                      <c:pt idx="51">
                        <c:v>-47</c:v>
                      </c:pt>
                      <c:pt idx="52">
                        <c:v>-93</c:v>
                      </c:pt>
                      <c:pt idx="53">
                        <c:v>-120</c:v>
                      </c:pt>
                      <c:pt idx="54">
                        <c:v>-116</c:v>
                      </c:pt>
                      <c:pt idx="55">
                        <c:v>-112</c:v>
                      </c:pt>
                      <c:pt idx="56">
                        <c:v>-107</c:v>
                      </c:pt>
                      <c:pt idx="57">
                        <c:v>-101</c:v>
                      </c:pt>
                      <c:pt idx="58">
                        <c:v>-96</c:v>
                      </c:pt>
                      <c:pt idx="59">
                        <c:v>-90</c:v>
                      </c:pt>
                      <c:pt idx="60">
                        <c:v>-83</c:v>
                      </c:pt>
                      <c:pt idx="61">
                        <c:v>-77</c:v>
                      </c:pt>
                      <c:pt idx="62">
                        <c:v>-69</c:v>
                      </c:pt>
                      <c:pt idx="63">
                        <c:v>-62</c:v>
                      </c:pt>
                      <c:pt idx="64">
                        <c:v>-55</c:v>
                      </c:pt>
                      <c:pt idx="65">
                        <c:v>-48</c:v>
                      </c:pt>
                      <c:pt idx="66">
                        <c:v>-42</c:v>
                      </c:pt>
                      <c:pt idx="67">
                        <c:v>-38</c:v>
                      </c:pt>
                      <c:pt idx="68">
                        <c:v>-35</c:v>
                      </c:pt>
                      <c:pt idx="69">
                        <c:v>-34</c:v>
                      </c:pt>
                      <c:pt idx="70">
                        <c:v>-35</c:v>
                      </c:pt>
                      <c:pt idx="71">
                        <c:v>-39</c:v>
                      </c:pt>
                      <c:pt idx="72">
                        <c:v>-44</c:v>
                      </c:pt>
                      <c:pt idx="73">
                        <c:v>-49</c:v>
                      </c:pt>
                      <c:pt idx="74">
                        <c:v>-54</c:v>
                      </c:pt>
                      <c:pt idx="75">
                        <c:v>-59</c:v>
                      </c:pt>
                      <c:pt idx="76">
                        <c:v>-63</c:v>
                      </c:pt>
                      <c:pt idx="77">
                        <c:v>-59</c:v>
                      </c:pt>
                      <c:pt idx="78">
                        <c:v>-54</c:v>
                      </c:pt>
                      <c:pt idx="79">
                        <c:v>-49</c:v>
                      </c:pt>
                      <c:pt idx="80">
                        <c:v>-44</c:v>
                      </c:pt>
                      <c:pt idx="81">
                        <c:v>-40</c:v>
                      </c:pt>
                      <c:pt idx="82">
                        <c:v>-35</c:v>
                      </c:pt>
                      <c:pt idx="83">
                        <c:v>-30</c:v>
                      </c:pt>
                      <c:pt idx="84">
                        <c:v>-25</c:v>
                      </c:pt>
                      <c:pt idx="85">
                        <c:v>-20</c:v>
                      </c:pt>
                      <c:pt idx="86">
                        <c:v>-15</c:v>
                      </c:pt>
                      <c:pt idx="87">
                        <c:v>-10</c:v>
                      </c:pt>
                      <c:pt idx="88">
                        <c:v>-6</c:v>
                      </c:pt>
                      <c:pt idx="89">
                        <c:v>-1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95DD-4CAB-9C74-1A0BA0F0CBF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ЖБ!$H$1</c15:sqref>
                        </c15:formulaRef>
                      </c:ext>
                    </c:extLst>
                    <c:strCache>
                      <c:ptCount val="1"/>
                      <c:pt idx="0">
                        <c:v>Обр. и раскр. Трещин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ЖБ!$G$4:$G$300</c15:sqref>
                        </c15:formulaRef>
                      </c:ext>
                    </c:extLst>
                    <c:numCache>
                      <c:formatCode>General</c:formatCode>
                      <c:ptCount val="297"/>
                      <c:pt idx="0">
                        <c:v>-2200</c:v>
                      </c:pt>
                      <c:pt idx="1">
                        <c:v>-2100</c:v>
                      </c:pt>
                      <c:pt idx="2">
                        <c:v>-2000</c:v>
                      </c:pt>
                      <c:pt idx="3">
                        <c:v>-1900</c:v>
                      </c:pt>
                      <c:pt idx="4">
                        <c:v>-1800</c:v>
                      </c:pt>
                      <c:pt idx="5">
                        <c:v>-1700</c:v>
                      </c:pt>
                      <c:pt idx="6">
                        <c:v>-1600</c:v>
                      </c:pt>
                      <c:pt idx="7">
                        <c:v>-1500</c:v>
                      </c:pt>
                      <c:pt idx="8">
                        <c:v>-1400</c:v>
                      </c:pt>
                      <c:pt idx="9">
                        <c:v>-1300</c:v>
                      </c:pt>
                      <c:pt idx="10">
                        <c:v>-1200</c:v>
                      </c:pt>
                      <c:pt idx="11">
                        <c:v>-1100</c:v>
                      </c:pt>
                      <c:pt idx="12">
                        <c:v>-1000</c:v>
                      </c:pt>
                      <c:pt idx="13">
                        <c:v>-900</c:v>
                      </c:pt>
                      <c:pt idx="14">
                        <c:v>-800</c:v>
                      </c:pt>
                      <c:pt idx="15">
                        <c:v>-700</c:v>
                      </c:pt>
                      <c:pt idx="16">
                        <c:v>-600</c:v>
                      </c:pt>
                      <c:pt idx="17">
                        <c:v>-500</c:v>
                      </c:pt>
                      <c:pt idx="18">
                        <c:v>-400</c:v>
                      </c:pt>
                      <c:pt idx="19">
                        <c:v>-300</c:v>
                      </c:pt>
                      <c:pt idx="20">
                        <c:v>-200</c:v>
                      </c:pt>
                      <c:pt idx="21">
                        <c:v>-100</c:v>
                      </c:pt>
                      <c:pt idx="22">
                        <c:v>0</c:v>
                      </c:pt>
                      <c:pt idx="23">
                        <c:v>100</c:v>
                      </c:pt>
                      <c:pt idx="24">
                        <c:v>200</c:v>
                      </c:pt>
                      <c:pt idx="25">
                        <c:v>300</c:v>
                      </c:pt>
                      <c:pt idx="26">
                        <c:v>200</c:v>
                      </c:pt>
                      <c:pt idx="27">
                        <c:v>100</c:v>
                      </c:pt>
                      <c:pt idx="28">
                        <c:v>0</c:v>
                      </c:pt>
                      <c:pt idx="29">
                        <c:v>-100</c:v>
                      </c:pt>
                      <c:pt idx="30">
                        <c:v>-200</c:v>
                      </c:pt>
                      <c:pt idx="31">
                        <c:v>-300</c:v>
                      </c:pt>
                      <c:pt idx="32">
                        <c:v>-400</c:v>
                      </c:pt>
                      <c:pt idx="33">
                        <c:v>-500</c:v>
                      </c:pt>
                      <c:pt idx="34">
                        <c:v>-600</c:v>
                      </c:pt>
                      <c:pt idx="35">
                        <c:v>-700</c:v>
                      </c:pt>
                      <c:pt idx="36">
                        <c:v>-800</c:v>
                      </c:pt>
                      <c:pt idx="37">
                        <c:v>-900</c:v>
                      </c:pt>
                      <c:pt idx="38">
                        <c:v>-1000</c:v>
                      </c:pt>
                      <c:pt idx="39">
                        <c:v>-1100</c:v>
                      </c:pt>
                      <c:pt idx="40">
                        <c:v>-1200</c:v>
                      </c:pt>
                      <c:pt idx="41">
                        <c:v>-1300</c:v>
                      </c:pt>
                      <c:pt idx="42">
                        <c:v>-1400</c:v>
                      </c:pt>
                      <c:pt idx="43">
                        <c:v>-1500</c:v>
                      </c:pt>
                      <c:pt idx="44">
                        <c:v>-1600</c:v>
                      </c:pt>
                      <c:pt idx="45">
                        <c:v>-1700</c:v>
                      </c:pt>
                      <c:pt idx="46">
                        <c:v>-1800</c:v>
                      </c:pt>
                      <c:pt idx="47">
                        <c:v>-1900</c:v>
                      </c:pt>
                      <c:pt idx="48">
                        <c:v>-2000</c:v>
                      </c:pt>
                      <c:pt idx="49">
                        <c:v>-2100</c:v>
                      </c:pt>
                      <c:pt idx="50">
                        <c:v>-2200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ЖБ!$H$4:$H$300</c15:sqref>
                        </c15:formulaRef>
                      </c:ext>
                    </c:extLst>
                    <c:numCache>
                      <c:formatCode>General</c:formatCode>
                      <c:ptCount val="297"/>
                      <c:pt idx="0">
                        <c:v>6573</c:v>
                      </c:pt>
                      <c:pt idx="1">
                        <c:v>4549</c:v>
                      </c:pt>
                      <c:pt idx="2">
                        <c:v>3386</c:v>
                      </c:pt>
                      <c:pt idx="3">
                        <c:v>2669</c:v>
                      </c:pt>
                      <c:pt idx="4">
                        <c:v>2221</c:v>
                      </c:pt>
                      <c:pt idx="5">
                        <c:v>2016</c:v>
                      </c:pt>
                      <c:pt idx="6">
                        <c:v>1912</c:v>
                      </c:pt>
                      <c:pt idx="7">
                        <c:v>1808</c:v>
                      </c:pt>
                      <c:pt idx="8">
                        <c:v>1704</c:v>
                      </c:pt>
                      <c:pt idx="9">
                        <c:v>1593</c:v>
                      </c:pt>
                      <c:pt idx="10">
                        <c:v>1168</c:v>
                      </c:pt>
                      <c:pt idx="11">
                        <c:v>849</c:v>
                      </c:pt>
                      <c:pt idx="12">
                        <c:v>673</c:v>
                      </c:pt>
                      <c:pt idx="13">
                        <c:v>591</c:v>
                      </c:pt>
                      <c:pt idx="14">
                        <c:v>563</c:v>
                      </c:pt>
                      <c:pt idx="15">
                        <c:v>535</c:v>
                      </c:pt>
                      <c:pt idx="16">
                        <c:v>506</c:v>
                      </c:pt>
                      <c:pt idx="17">
                        <c:v>477</c:v>
                      </c:pt>
                      <c:pt idx="18">
                        <c:v>447</c:v>
                      </c:pt>
                      <c:pt idx="19">
                        <c:v>417</c:v>
                      </c:pt>
                      <c:pt idx="20">
                        <c:v>383</c:v>
                      </c:pt>
                      <c:pt idx="21">
                        <c:v>370</c:v>
                      </c:pt>
                      <c:pt idx="22">
                        <c:v>386</c:v>
                      </c:pt>
                      <c:pt idx="23">
                        <c:v>300</c:v>
                      </c:pt>
                      <c:pt idx="24">
                        <c:v>251</c:v>
                      </c:pt>
                      <c:pt idx="25">
                        <c:v>-196</c:v>
                      </c:pt>
                      <c:pt idx="26">
                        <c:v>-233</c:v>
                      </c:pt>
                      <c:pt idx="27">
                        <c:v>-262</c:v>
                      </c:pt>
                      <c:pt idx="28">
                        <c:v>-386</c:v>
                      </c:pt>
                      <c:pt idx="29">
                        <c:v>-412</c:v>
                      </c:pt>
                      <c:pt idx="30">
                        <c:v>-483</c:v>
                      </c:pt>
                      <c:pt idx="31">
                        <c:v>-539</c:v>
                      </c:pt>
                      <c:pt idx="32">
                        <c:v>-581</c:v>
                      </c:pt>
                      <c:pt idx="33">
                        <c:v>-624</c:v>
                      </c:pt>
                      <c:pt idx="34">
                        <c:v>-665</c:v>
                      </c:pt>
                      <c:pt idx="35">
                        <c:v>-706</c:v>
                      </c:pt>
                      <c:pt idx="36">
                        <c:v>-747</c:v>
                      </c:pt>
                      <c:pt idx="37">
                        <c:v>-788</c:v>
                      </c:pt>
                      <c:pt idx="38">
                        <c:v>-919</c:v>
                      </c:pt>
                      <c:pt idx="39">
                        <c:v>-1203</c:v>
                      </c:pt>
                      <c:pt idx="40">
                        <c:v>-1710</c:v>
                      </c:pt>
                      <c:pt idx="41">
                        <c:v>-2370</c:v>
                      </c:pt>
                      <c:pt idx="42">
                        <c:v>-2525</c:v>
                      </c:pt>
                      <c:pt idx="43">
                        <c:v>-2670</c:v>
                      </c:pt>
                      <c:pt idx="44">
                        <c:v>-2814</c:v>
                      </c:pt>
                      <c:pt idx="45">
                        <c:v>-2959</c:v>
                      </c:pt>
                      <c:pt idx="46">
                        <c:v>-3258</c:v>
                      </c:pt>
                      <c:pt idx="47">
                        <c:v>-3928</c:v>
                      </c:pt>
                      <c:pt idx="48">
                        <c:v>-5003</c:v>
                      </c:pt>
                      <c:pt idx="49">
                        <c:v>-6745</c:v>
                      </c:pt>
                      <c:pt idx="50">
                        <c:v>-9778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95DD-4CAB-9C74-1A0BA0F0CBFA}"/>
                  </c:ext>
                </c:extLst>
              </c15:ser>
            </c15:filteredScatterSeries>
          </c:ext>
        </c:extLst>
      </c:scatterChart>
      <c:valAx>
        <c:axId val="447770992"/>
        <c:scaling>
          <c:orientation val="minMax"/>
          <c:min val="-4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ЖБ!$C$2</c:f>
              <c:strCache>
                <c:ptCount val="1"/>
                <c:pt idx="0">
                  <c:v>N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3762400"/>
        <c:crosses val="autoZero"/>
        <c:crossBetween val="midCat"/>
      </c:valAx>
      <c:valAx>
        <c:axId val="30376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ЖБ!$B$2</c:f>
              <c:strCache>
                <c:ptCount val="1"/>
                <c:pt idx="0">
                  <c:v>MLim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77709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v>БНС 400 мм</c:v>
          </c:tx>
          <c:marker>
            <c:symbol val="none"/>
          </c:marker>
          <c:xVal>
            <c:numRef>
              <c:f>ЖБ!$A$4:$A$300</c:f>
              <c:numCache>
                <c:formatCode>General</c:formatCode>
                <c:ptCount val="297"/>
                <c:pt idx="0">
                  <c:v>-3800</c:v>
                </c:pt>
                <c:pt idx="1">
                  <c:v>-3700</c:v>
                </c:pt>
                <c:pt idx="2">
                  <c:v>-3600</c:v>
                </c:pt>
                <c:pt idx="3">
                  <c:v>-3500</c:v>
                </c:pt>
                <c:pt idx="4">
                  <c:v>-3400</c:v>
                </c:pt>
                <c:pt idx="5">
                  <c:v>-3300</c:v>
                </c:pt>
                <c:pt idx="6">
                  <c:v>-3200</c:v>
                </c:pt>
                <c:pt idx="7">
                  <c:v>-3100</c:v>
                </c:pt>
                <c:pt idx="8">
                  <c:v>-3000</c:v>
                </c:pt>
                <c:pt idx="9">
                  <c:v>-2900</c:v>
                </c:pt>
                <c:pt idx="10">
                  <c:v>-2800</c:v>
                </c:pt>
                <c:pt idx="11">
                  <c:v>-2700</c:v>
                </c:pt>
                <c:pt idx="12">
                  <c:v>-2600</c:v>
                </c:pt>
                <c:pt idx="13">
                  <c:v>-2500</c:v>
                </c:pt>
                <c:pt idx="14">
                  <c:v>-2400</c:v>
                </c:pt>
                <c:pt idx="15">
                  <c:v>-2300</c:v>
                </c:pt>
                <c:pt idx="16">
                  <c:v>-2200</c:v>
                </c:pt>
                <c:pt idx="17">
                  <c:v>-2100</c:v>
                </c:pt>
                <c:pt idx="18">
                  <c:v>-2000</c:v>
                </c:pt>
                <c:pt idx="19">
                  <c:v>-1900</c:v>
                </c:pt>
                <c:pt idx="20">
                  <c:v>-1800</c:v>
                </c:pt>
                <c:pt idx="21">
                  <c:v>-1700</c:v>
                </c:pt>
                <c:pt idx="22">
                  <c:v>-1600</c:v>
                </c:pt>
                <c:pt idx="23">
                  <c:v>-1500</c:v>
                </c:pt>
                <c:pt idx="24">
                  <c:v>-1400</c:v>
                </c:pt>
                <c:pt idx="25">
                  <c:v>-1300</c:v>
                </c:pt>
                <c:pt idx="26">
                  <c:v>-1200</c:v>
                </c:pt>
                <c:pt idx="27">
                  <c:v>-1100</c:v>
                </c:pt>
                <c:pt idx="28">
                  <c:v>-1000</c:v>
                </c:pt>
                <c:pt idx="29">
                  <c:v>-900</c:v>
                </c:pt>
                <c:pt idx="30">
                  <c:v>-800</c:v>
                </c:pt>
                <c:pt idx="31">
                  <c:v>-700</c:v>
                </c:pt>
                <c:pt idx="32">
                  <c:v>-600</c:v>
                </c:pt>
                <c:pt idx="33">
                  <c:v>-500</c:v>
                </c:pt>
                <c:pt idx="34">
                  <c:v>-400</c:v>
                </c:pt>
                <c:pt idx="35">
                  <c:v>-300</c:v>
                </c:pt>
                <c:pt idx="36">
                  <c:v>-200</c:v>
                </c:pt>
                <c:pt idx="37">
                  <c:v>-100</c:v>
                </c:pt>
                <c:pt idx="38">
                  <c:v>0</c:v>
                </c:pt>
                <c:pt idx="39">
                  <c:v>100</c:v>
                </c:pt>
                <c:pt idx="40">
                  <c:v>200</c:v>
                </c:pt>
                <c:pt idx="41">
                  <c:v>300</c:v>
                </c:pt>
                <c:pt idx="42">
                  <c:v>400</c:v>
                </c:pt>
                <c:pt idx="43">
                  <c:v>500</c:v>
                </c:pt>
                <c:pt idx="44">
                  <c:v>600</c:v>
                </c:pt>
                <c:pt idx="45">
                  <c:v>700</c:v>
                </c:pt>
                <c:pt idx="46">
                  <c:v>800</c:v>
                </c:pt>
                <c:pt idx="47">
                  <c:v>900</c:v>
                </c:pt>
                <c:pt idx="48">
                  <c:v>1000</c:v>
                </c:pt>
                <c:pt idx="49">
                  <c:v>1100</c:v>
                </c:pt>
                <c:pt idx="50">
                  <c:v>1200</c:v>
                </c:pt>
                <c:pt idx="51">
                  <c:v>1300</c:v>
                </c:pt>
                <c:pt idx="52">
                  <c:v>1400</c:v>
                </c:pt>
                <c:pt idx="53">
                  <c:v>1500</c:v>
                </c:pt>
                <c:pt idx="54">
                  <c:v>1600</c:v>
                </c:pt>
                <c:pt idx="55">
                  <c:v>1700</c:v>
                </c:pt>
                <c:pt idx="56">
                  <c:v>1800</c:v>
                </c:pt>
                <c:pt idx="57">
                  <c:v>1900</c:v>
                </c:pt>
                <c:pt idx="58">
                  <c:v>2000</c:v>
                </c:pt>
                <c:pt idx="59">
                  <c:v>2100</c:v>
                </c:pt>
                <c:pt idx="60">
                  <c:v>2100</c:v>
                </c:pt>
                <c:pt idx="61">
                  <c:v>2000</c:v>
                </c:pt>
                <c:pt idx="62">
                  <c:v>1900</c:v>
                </c:pt>
                <c:pt idx="63">
                  <c:v>1800</c:v>
                </c:pt>
                <c:pt idx="64">
                  <c:v>1700</c:v>
                </c:pt>
                <c:pt idx="65">
                  <c:v>1600</c:v>
                </c:pt>
                <c:pt idx="66">
                  <c:v>1500</c:v>
                </c:pt>
                <c:pt idx="67">
                  <c:v>1400</c:v>
                </c:pt>
                <c:pt idx="68">
                  <c:v>1300</c:v>
                </c:pt>
                <c:pt idx="69">
                  <c:v>1200</c:v>
                </c:pt>
                <c:pt idx="70">
                  <c:v>1100</c:v>
                </c:pt>
                <c:pt idx="71">
                  <c:v>1000</c:v>
                </c:pt>
                <c:pt idx="72">
                  <c:v>900</c:v>
                </c:pt>
                <c:pt idx="73">
                  <c:v>800</c:v>
                </c:pt>
                <c:pt idx="74">
                  <c:v>700</c:v>
                </c:pt>
                <c:pt idx="75">
                  <c:v>600</c:v>
                </c:pt>
                <c:pt idx="76">
                  <c:v>500</c:v>
                </c:pt>
                <c:pt idx="77">
                  <c:v>400</c:v>
                </c:pt>
                <c:pt idx="78">
                  <c:v>300</c:v>
                </c:pt>
                <c:pt idx="79">
                  <c:v>200</c:v>
                </c:pt>
                <c:pt idx="80">
                  <c:v>100</c:v>
                </c:pt>
                <c:pt idx="81">
                  <c:v>0</c:v>
                </c:pt>
                <c:pt idx="82">
                  <c:v>-100</c:v>
                </c:pt>
                <c:pt idx="83">
                  <c:v>-200</c:v>
                </c:pt>
                <c:pt idx="84">
                  <c:v>-300</c:v>
                </c:pt>
                <c:pt idx="85">
                  <c:v>-400</c:v>
                </c:pt>
                <c:pt idx="86">
                  <c:v>-500</c:v>
                </c:pt>
                <c:pt idx="87">
                  <c:v>-600</c:v>
                </c:pt>
                <c:pt idx="88">
                  <c:v>-700</c:v>
                </c:pt>
                <c:pt idx="89">
                  <c:v>-800</c:v>
                </c:pt>
                <c:pt idx="90">
                  <c:v>-900</c:v>
                </c:pt>
                <c:pt idx="91">
                  <c:v>-1000</c:v>
                </c:pt>
                <c:pt idx="92">
                  <c:v>-1100</c:v>
                </c:pt>
                <c:pt idx="93">
                  <c:v>-1200</c:v>
                </c:pt>
                <c:pt idx="94">
                  <c:v>-1300</c:v>
                </c:pt>
                <c:pt idx="95">
                  <c:v>-1400</c:v>
                </c:pt>
                <c:pt idx="96">
                  <c:v>-1500</c:v>
                </c:pt>
                <c:pt idx="97">
                  <c:v>-1600</c:v>
                </c:pt>
                <c:pt idx="98">
                  <c:v>-1700</c:v>
                </c:pt>
                <c:pt idx="99">
                  <c:v>-1800</c:v>
                </c:pt>
                <c:pt idx="100">
                  <c:v>-1900</c:v>
                </c:pt>
                <c:pt idx="101">
                  <c:v>-2000</c:v>
                </c:pt>
                <c:pt idx="102">
                  <c:v>-2100</c:v>
                </c:pt>
                <c:pt idx="103">
                  <c:v>-2200</c:v>
                </c:pt>
                <c:pt idx="104">
                  <c:v>-2300</c:v>
                </c:pt>
                <c:pt idx="105">
                  <c:v>-2400</c:v>
                </c:pt>
                <c:pt idx="106">
                  <c:v>-2500</c:v>
                </c:pt>
                <c:pt idx="107">
                  <c:v>-2600</c:v>
                </c:pt>
                <c:pt idx="108">
                  <c:v>-2700</c:v>
                </c:pt>
                <c:pt idx="109">
                  <c:v>-2800</c:v>
                </c:pt>
                <c:pt idx="110">
                  <c:v>-2900</c:v>
                </c:pt>
                <c:pt idx="111">
                  <c:v>-3000</c:v>
                </c:pt>
                <c:pt idx="112">
                  <c:v>-3100</c:v>
                </c:pt>
                <c:pt idx="113">
                  <c:v>-3200</c:v>
                </c:pt>
                <c:pt idx="114">
                  <c:v>-3300</c:v>
                </c:pt>
                <c:pt idx="115">
                  <c:v>-3400</c:v>
                </c:pt>
                <c:pt idx="116">
                  <c:v>-3500</c:v>
                </c:pt>
                <c:pt idx="117">
                  <c:v>-3600</c:v>
                </c:pt>
                <c:pt idx="118">
                  <c:v>-3700</c:v>
                </c:pt>
                <c:pt idx="119">
                  <c:v>-3800</c:v>
                </c:pt>
              </c:numCache>
            </c:numRef>
          </c:xVal>
          <c:yVal>
            <c:numRef>
              <c:f>ЖБ!$B$4:$B$300</c:f>
              <c:numCache>
                <c:formatCode>General</c:formatCode>
                <c:ptCount val="297"/>
                <c:pt idx="0">
                  <c:v>4</c:v>
                </c:pt>
                <c:pt idx="1">
                  <c:v>10</c:v>
                </c:pt>
                <c:pt idx="2">
                  <c:v>17</c:v>
                </c:pt>
                <c:pt idx="3">
                  <c:v>23</c:v>
                </c:pt>
                <c:pt idx="4">
                  <c:v>30</c:v>
                </c:pt>
                <c:pt idx="5">
                  <c:v>36</c:v>
                </c:pt>
                <c:pt idx="6">
                  <c:v>43</c:v>
                </c:pt>
                <c:pt idx="7">
                  <c:v>49</c:v>
                </c:pt>
                <c:pt idx="8">
                  <c:v>56</c:v>
                </c:pt>
                <c:pt idx="9">
                  <c:v>62</c:v>
                </c:pt>
                <c:pt idx="10">
                  <c:v>69</c:v>
                </c:pt>
                <c:pt idx="11">
                  <c:v>75</c:v>
                </c:pt>
                <c:pt idx="12">
                  <c:v>82</c:v>
                </c:pt>
                <c:pt idx="13">
                  <c:v>88</c:v>
                </c:pt>
                <c:pt idx="14">
                  <c:v>94</c:v>
                </c:pt>
                <c:pt idx="15">
                  <c:v>101</c:v>
                </c:pt>
                <c:pt idx="16">
                  <c:v>107</c:v>
                </c:pt>
                <c:pt idx="17">
                  <c:v>114</c:v>
                </c:pt>
                <c:pt idx="18">
                  <c:v>119</c:v>
                </c:pt>
                <c:pt idx="19">
                  <c:v>125</c:v>
                </c:pt>
                <c:pt idx="20">
                  <c:v>130</c:v>
                </c:pt>
                <c:pt idx="21">
                  <c:v>134</c:v>
                </c:pt>
                <c:pt idx="22">
                  <c:v>139</c:v>
                </c:pt>
                <c:pt idx="23">
                  <c:v>143</c:v>
                </c:pt>
                <c:pt idx="24">
                  <c:v>148</c:v>
                </c:pt>
                <c:pt idx="25">
                  <c:v>152</c:v>
                </c:pt>
                <c:pt idx="26">
                  <c:v>156</c:v>
                </c:pt>
                <c:pt idx="27">
                  <c:v>160</c:v>
                </c:pt>
                <c:pt idx="28">
                  <c:v>165</c:v>
                </c:pt>
                <c:pt idx="29">
                  <c:v>169</c:v>
                </c:pt>
                <c:pt idx="30">
                  <c:v>173</c:v>
                </c:pt>
                <c:pt idx="31">
                  <c:v>177</c:v>
                </c:pt>
                <c:pt idx="32">
                  <c:v>182</c:v>
                </c:pt>
                <c:pt idx="33">
                  <c:v>182</c:v>
                </c:pt>
                <c:pt idx="34">
                  <c:v>176</c:v>
                </c:pt>
                <c:pt idx="35">
                  <c:v>168</c:v>
                </c:pt>
                <c:pt idx="36">
                  <c:v>161</c:v>
                </c:pt>
                <c:pt idx="37">
                  <c:v>154</c:v>
                </c:pt>
                <c:pt idx="38">
                  <c:v>146</c:v>
                </c:pt>
                <c:pt idx="39">
                  <c:v>139</c:v>
                </c:pt>
                <c:pt idx="40">
                  <c:v>131</c:v>
                </c:pt>
                <c:pt idx="41">
                  <c:v>124</c:v>
                </c:pt>
                <c:pt idx="42">
                  <c:v>116</c:v>
                </c:pt>
                <c:pt idx="43">
                  <c:v>108</c:v>
                </c:pt>
                <c:pt idx="44">
                  <c:v>101</c:v>
                </c:pt>
                <c:pt idx="45">
                  <c:v>93</c:v>
                </c:pt>
                <c:pt idx="46">
                  <c:v>85</c:v>
                </c:pt>
                <c:pt idx="47">
                  <c:v>77</c:v>
                </c:pt>
                <c:pt idx="48">
                  <c:v>70</c:v>
                </c:pt>
                <c:pt idx="49">
                  <c:v>62</c:v>
                </c:pt>
                <c:pt idx="50">
                  <c:v>55</c:v>
                </c:pt>
                <c:pt idx="51">
                  <c:v>48</c:v>
                </c:pt>
                <c:pt idx="52">
                  <c:v>43</c:v>
                </c:pt>
                <c:pt idx="53">
                  <c:v>38</c:v>
                </c:pt>
                <c:pt idx="54">
                  <c:v>33</c:v>
                </c:pt>
                <c:pt idx="55">
                  <c:v>27</c:v>
                </c:pt>
                <c:pt idx="56">
                  <c:v>21</c:v>
                </c:pt>
                <c:pt idx="57">
                  <c:v>16</c:v>
                </c:pt>
                <c:pt idx="58">
                  <c:v>10</c:v>
                </c:pt>
                <c:pt idx="59">
                  <c:v>5</c:v>
                </c:pt>
                <c:pt idx="60">
                  <c:v>-5</c:v>
                </c:pt>
                <c:pt idx="61">
                  <c:v>-10</c:v>
                </c:pt>
                <c:pt idx="62">
                  <c:v>-16</c:v>
                </c:pt>
                <c:pt idx="63">
                  <c:v>-21</c:v>
                </c:pt>
                <c:pt idx="64">
                  <c:v>-27</c:v>
                </c:pt>
                <c:pt idx="65">
                  <c:v>-33</c:v>
                </c:pt>
                <c:pt idx="66">
                  <c:v>-38</c:v>
                </c:pt>
                <c:pt idx="67">
                  <c:v>-43</c:v>
                </c:pt>
                <c:pt idx="68">
                  <c:v>-48</c:v>
                </c:pt>
                <c:pt idx="69">
                  <c:v>-55</c:v>
                </c:pt>
                <c:pt idx="70">
                  <c:v>-62</c:v>
                </c:pt>
                <c:pt idx="71">
                  <c:v>-70</c:v>
                </c:pt>
                <c:pt idx="72">
                  <c:v>-77</c:v>
                </c:pt>
                <c:pt idx="73">
                  <c:v>-85</c:v>
                </c:pt>
                <c:pt idx="74">
                  <c:v>-93</c:v>
                </c:pt>
                <c:pt idx="75">
                  <c:v>-101</c:v>
                </c:pt>
                <c:pt idx="76">
                  <c:v>-108</c:v>
                </c:pt>
                <c:pt idx="77">
                  <c:v>-116</c:v>
                </c:pt>
                <c:pt idx="78">
                  <c:v>-124</c:v>
                </c:pt>
                <c:pt idx="79">
                  <c:v>-131</c:v>
                </c:pt>
                <c:pt idx="80">
                  <c:v>-139</c:v>
                </c:pt>
                <c:pt idx="81">
                  <c:v>-146</c:v>
                </c:pt>
                <c:pt idx="82">
                  <c:v>-154</c:v>
                </c:pt>
                <c:pt idx="83">
                  <c:v>-161</c:v>
                </c:pt>
                <c:pt idx="84">
                  <c:v>-168</c:v>
                </c:pt>
                <c:pt idx="85">
                  <c:v>-176</c:v>
                </c:pt>
                <c:pt idx="86">
                  <c:v>-182</c:v>
                </c:pt>
                <c:pt idx="87">
                  <c:v>-182</c:v>
                </c:pt>
                <c:pt idx="88">
                  <c:v>-177</c:v>
                </c:pt>
                <c:pt idx="89">
                  <c:v>-173</c:v>
                </c:pt>
                <c:pt idx="90">
                  <c:v>-169</c:v>
                </c:pt>
                <c:pt idx="91">
                  <c:v>-165</c:v>
                </c:pt>
                <c:pt idx="92">
                  <c:v>-160</c:v>
                </c:pt>
                <c:pt idx="93">
                  <c:v>-156</c:v>
                </c:pt>
                <c:pt idx="94">
                  <c:v>-152</c:v>
                </c:pt>
                <c:pt idx="95">
                  <c:v>-148</c:v>
                </c:pt>
                <c:pt idx="96">
                  <c:v>-143</c:v>
                </c:pt>
                <c:pt idx="97">
                  <c:v>-139</c:v>
                </c:pt>
                <c:pt idx="98">
                  <c:v>-134</c:v>
                </c:pt>
                <c:pt idx="99">
                  <c:v>-130</c:v>
                </c:pt>
                <c:pt idx="100">
                  <c:v>-125</c:v>
                </c:pt>
                <c:pt idx="101">
                  <c:v>-119</c:v>
                </c:pt>
                <c:pt idx="102">
                  <c:v>-114</c:v>
                </c:pt>
                <c:pt idx="103">
                  <c:v>-107</c:v>
                </c:pt>
                <c:pt idx="104">
                  <c:v>-101</c:v>
                </c:pt>
                <c:pt idx="105">
                  <c:v>-94</c:v>
                </c:pt>
                <c:pt idx="106">
                  <c:v>-88</c:v>
                </c:pt>
                <c:pt idx="107">
                  <c:v>-82</c:v>
                </c:pt>
                <c:pt idx="108">
                  <c:v>-75</c:v>
                </c:pt>
                <c:pt idx="109">
                  <c:v>-69</c:v>
                </c:pt>
                <c:pt idx="110">
                  <c:v>-62</c:v>
                </c:pt>
                <c:pt idx="111">
                  <c:v>-56</c:v>
                </c:pt>
                <c:pt idx="112">
                  <c:v>-49</c:v>
                </c:pt>
                <c:pt idx="113">
                  <c:v>-43</c:v>
                </c:pt>
                <c:pt idx="114">
                  <c:v>-36</c:v>
                </c:pt>
                <c:pt idx="115">
                  <c:v>-30</c:v>
                </c:pt>
                <c:pt idx="116">
                  <c:v>-23</c:v>
                </c:pt>
                <c:pt idx="117">
                  <c:v>-17</c:v>
                </c:pt>
                <c:pt idx="118">
                  <c:v>-10</c:v>
                </c:pt>
                <c:pt idx="119">
                  <c:v>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A70-4155-8EFC-4AD999EC860B}"/>
            </c:ext>
          </c:extLst>
        </c:ser>
        <c:ser>
          <c:idx val="0"/>
          <c:order val="1"/>
          <c:tx>
            <c:v>Труба 219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'Труба 219x6 300'!$A$4:$A$300</c:f>
              <c:numCache>
                <c:formatCode>General</c:formatCode>
                <c:ptCount val="297"/>
                <c:pt idx="0">
                  <c:v>-2600</c:v>
                </c:pt>
                <c:pt idx="1">
                  <c:v>-2550</c:v>
                </c:pt>
                <c:pt idx="2">
                  <c:v>-2500</c:v>
                </c:pt>
                <c:pt idx="3">
                  <c:v>-2450</c:v>
                </c:pt>
                <c:pt idx="4">
                  <c:v>-2400</c:v>
                </c:pt>
                <c:pt idx="5">
                  <c:v>-2350</c:v>
                </c:pt>
                <c:pt idx="6">
                  <c:v>-2300</c:v>
                </c:pt>
                <c:pt idx="7">
                  <c:v>-2250</c:v>
                </c:pt>
                <c:pt idx="8">
                  <c:v>-2200</c:v>
                </c:pt>
                <c:pt idx="9">
                  <c:v>-2150</c:v>
                </c:pt>
                <c:pt idx="10">
                  <c:v>-2100</c:v>
                </c:pt>
                <c:pt idx="11">
                  <c:v>-2050</c:v>
                </c:pt>
                <c:pt idx="12">
                  <c:v>-2000</c:v>
                </c:pt>
                <c:pt idx="13">
                  <c:v>-1950</c:v>
                </c:pt>
                <c:pt idx="14">
                  <c:v>-1900</c:v>
                </c:pt>
                <c:pt idx="15">
                  <c:v>-1850</c:v>
                </c:pt>
                <c:pt idx="16">
                  <c:v>-1800</c:v>
                </c:pt>
                <c:pt idx="17">
                  <c:v>-1750</c:v>
                </c:pt>
                <c:pt idx="18">
                  <c:v>-1700</c:v>
                </c:pt>
                <c:pt idx="19">
                  <c:v>-1650</c:v>
                </c:pt>
                <c:pt idx="20">
                  <c:v>-1600</c:v>
                </c:pt>
                <c:pt idx="21">
                  <c:v>-1550</c:v>
                </c:pt>
                <c:pt idx="22">
                  <c:v>-1500</c:v>
                </c:pt>
                <c:pt idx="23">
                  <c:v>-1450</c:v>
                </c:pt>
                <c:pt idx="24">
                  <c:v>-1400</c:v>
                </c:pt>
                <c:pt idx="25">
                  <c:v>-1350</c:v>
                </c:pt>
                <c:pt idx="26">
                  <c:v>-1300</c:v>
                </c:pt>
                <c:pt idx="27">
                  <c:v>-1250</c:v>
                </c:pt>
                <c:pt idx="28">
                  <c:v>-1200</c:v>
                </c:pt>
                <c:pt idx="29">
                  <c:v>-1150</c:v>
                </c:pt>
                <c:pt idx="30">
                  <c:v>-1100</c:v>
                </c:pt>
                <c:pt idx="31">
                  <c:v>-1050</c:v>
                </c:pt>
                <c:pt idx="32">
                  <c:v>-1000</c:v>
                </c:pt>
                <c:pt idx="33">
                  <c:v>-950</c:v>
                </c:pt>
                <c:pt idx="34">
                  <c:v>-900</c:v>
                </c:pt>
                <c:pt idx="35">
                  <c:v>-850</c:v>
                </c:pt>
                <c:pt idx="36">
                  <c:v>-800</c:v>
                </c:pt>
                <c:pt idx="37">
                  <c:v>-750</c:v>
                </c:pt>
                <c:pt idx="38">
                  <c:v>-700</c:v>
                </c:pt>
                <c:pt idx="39">
                  <c:v>-650</c:v>
                </c:pt>
                <c:pt idx="40">
                  <c:v>-600</c:v>
                </c:pt>
                <c:pt idx="41">
                  <c:v>-550</c:v>
                </c:pt>
                <c:pt idx="42">
                  <c:v>-500</c:v>
                </c:pt>
                <c:pt idx="43">
                  <c:v>-450</c:v>
                </c:pt>
                <c:pt idx="44">
                  <c:v>-400</c:v>
                </c:pt>
                <c:pt idx="45">
                  <c:v>-350</c:v>
                </c:pt>
                <c:pt idx="46">
                  <c:v>-300</c:v>
                </c:pt>
                <c:pt idx="47">
                  <c:v>-250</c:v>
                </c:pt>
                <c:pt idx="48">
                  <c:v>-200</c:v>
                </c:pt>
                <c:pt idx="49">
                  <c:v>-150</c:v>
                </c:pt>
                <c:pt idx="50">
                  <c:v>-100</c:v>
                </c:pt>
                <c:pt idx="51">
                  <c:v>-50</c:v>
                </c:pt>
                <c:pt idx="52">
                  <c:v>0</c:v>
                </c:pt>
                <c:pt idx="53">
                  <c:v>50</c:v>
                </c:pt>
                <c:pt idx="54">
                  <c:v>100</c:v>
                </c:pt>
                <c:pt idx="55">
                  <c:v>150</c:v>
                </c:pt>
                <c:pt idx="56">
                  <c:v>200</c:v>
                </c:pt>
                <c:pt idx="57">
                  <c:v>250</c:v>
                </c:pt>
                <c:pt idx="58">
                  <c:v>300</c:v>
                </c:pt>
                <c:pt idx="59">
                  <c:v>350</c:v>
                </c:pt>
                <c:pt idx="60">
                  <c:v>400</c:v>
                </c:pt>
                <c:pt idx="61">
                  <c:v>450</c:v>
                </c:pt>
                <c:pt idx="62">
                  <c:v>500</c:v>
                </c:pt>
                <c:pt idx="63">
                  <c:v>550</c:v>
                </c:pt>
                <c:pt idx="64">
                  <c:v>600</c:v>
                </c:pt>
                <c:pt idx="65">
                  <c:v>650</c:v>
                </c:pt>
                <c:pt idx="66">
                  <c:v>700</c:v>
                </c:pt>
                <c:pt idx="67">
                  <c:v>750</c:v>
                </c:pt>
                <c:pt idx="68">
                  <c:v>800</c:v>
                </c:pt>
                <c:pt idx="69">
                  <c:v>850</c:v>
                </c:pt>
                <c:pt idx="70">
                  <c:v>900</c:v>
                </c:pt>
                <c:pt idx="71">
                  <c:v>950</c:v>
                </c:pt>
                <c:pt idx="72">
                  <c:v>1000</c:v>
                </c:pt>
                <c:pt idx="73">
                  <c:v>1050</c:v>
                </c:pt>
                <c:pt idx="74">
                  <c:v>1100</c:v>
                </c:pt>
                <c:pt idx="75">
                  <c:v>1150</c:v>
                </c:pt>
                <c:pt idx="76">
                  <c:v>1200</c:v>
                </c:pt>
                <c:pt idx="77">
                  <c:v>1250</c:v>
                </c:pt>
                <c:pt idx="78">
                  <c:v>1300</c:v>
                </c:pt>
                <c:pt idx="79">
                  <c:v>1350</c:v>
                </c:pt>
                <c:pt idx="80">
                  <c:v>1400</c:v>
                </c:pt>
                <c:pt idx="81">
                  <c:v>1450</c:v>
                </c:pt>
                <c:pt idx="82">
                  <c:v>1500</c:v>
                </c:pt>
                <c:pt idx="83">
                  <c:v>1550</c:v>
                </c:pt>
                <c:pt idx="84">
                  <c:v>1600</c:v>
                </c:pt>
                <c:pt idx="85">
                  <c:v>1650</c:v>
                </c:pt>
                <c:pt idx="86">
                  <c:v>1700</c:v>
                </c:pt>
                <c:pt idx="87">
                  <c:v>1750</c:v>
                </c:pt>
                <c:pt idx="88">
                  <c:v>1800</c:v>
                </c:pt>
                <c:pt idx="89">
                  <c:v>1850</c:v>
                </c:pt>
                <c:pt idx="90">
                  <c:v>1900</c:v>
                </c:pt>
                <c:pt idx="91">
                  <c:v>1950</c:v>
                </c:pt>
                <c:pt idx="92">
                  <c:v>2000</c:v>
                </c:pt>
                <c:pt idx="93">
                  <c:v>2050</c:v>
                </c:pt>
                <c:pt idx="94">
                  <c:v>2100</c:v>
                </c:pt>
                <c:pt idx="95">
                  <c:v>2150</c:v>
                </c:pt>
                <c:pt idx="96">
                  <c:v>2200</c:v>
                </c:pt>
                <c:pt idx="97">
                  <c:v>2250</c:v>
                </c:pt>
                <c:pt idx="98">
                  <c:v>2300</c:v>
                </c:pt>
                <c:pt idx="99">
                  <c:v>2350</c:v>
                </c:pt>
                <c:pt idx="100">
                  <c:v>2400</c:v>
                </c:pt>
                <c:pt idx="101">
                  <c:v>2450</c:v>
                </c:pt>
                <c:pt idx="102">
                  <c:v>2500</c:v>
                </c:pt>
                <c:pt idx="103">
                  <c:v>2550</c:v>
                </c:pt>
                <c:pt idx="104">
                  <c:v>2600</c:v>
                </c:pt>
                <c:pt idx="105">
                  <c:v>2600</c:v>
                </c:pt>
                <c:pt idx="106">
                  <c:v>2550</c:v>
                </c:pt>
                <c:pt idx="107">
                  <c:v>2500</c:v>
                </c:pt>
                <c:pt idx="108">
                  <c:v>2450</c:v>
                </c:pt>
                <c:pt idx="109">
                  <c:v>2400</c:v>
                </c:pt>
                <c:pt idx="110">
                  <c:v>2350</c:v>
                </c:pt>
                <c:pt idx="111">
                  <c:v>2300</c:v>
                </c:pt>
                <c:pt idx="112">
                  <c:v>2250</c:v>
                </c:pt>
                <c:pt idx="113">
                  <c:v>2200</c:v>
                </c:pt>
                <c:pt idx="114">
                  <c:v>2150</c:v>
                </c:pt>
                <c:pt idx="115">
                  <c:v>2100</c:v>
                </c:pt>
                <c:pt idx="116">
                  <c:v>2050</c:v>
                </c:pt>
                <c:pt idx="117">
                  <c:v>2000</c:v>
                </c:pt>
                <c:pt idx="118">
                  <c:v>1950</c:v>
                </c:pt>
                <c:pt idx="119">
                  <c:v>1900</c:v>
                </c:pt>
                <c:pt idx="120">
                  <c:v>1850</c:v>
                </c:pt>
                <c:pt idx="121">
                  <c:v>1800</c:v>
                </c:pt>
                <c:pt idx="122">
                  <c:v>1750</c:v>
                </c:pt>
                <c:pt idx="123">
                  <c:v>1700</c:v>
                </c:pt>
                <c:pt idx="124">
                  <c:v>1650</c:v>
                </c:pt>
                <c:pt idx="125">
                  <c:v>1600</c:v>
                </c:pt>
                <c:pt idx="126">
                  <c:v>1550</c:v>
                </c:pt>
                <c:pt idx="127">
                  <c:v>1500</c:v>
                </c:pt>
                <c:pt idx="128">
                  <c:v>1450</c:v>
                </c:pt>
                <c:pt idx="129">
                  <c:v>1400</c:v>
                </c:pt>
                <c:pt idx="130">
                  <c:v>1350</c:v>
                </c:pt>
                <c:pt idx="131">
                  <c:v>1300</c:v>
                </c:pt>
                <c:pt idx="132">
                  <c:v>1250</c:v>
                </c:pt>
                <c:pt idx="133">
                  <c:v>1200</c:v>
                </c:pt>
                <c:pt idx="134">
                  <c:v>1150</c:v>
                </c:pt>
                <c:pt idx="135">
                  <c:v>1100</c:v>
                </c:pt>
                <c:pt idx="136">
                  <c:v>1050</c:v>
                </c:pt>
                <c:pt idx="137">
                  <c:v>1000</c:v>
                </c:pt>
                <c:pt idx="138">
                  <c:v>950</c:v>
                </c:pt>
                <c:pt idx="139">
                  <c:v>900</c:v>
                </c:pt>
                <c:pt idx="140">
                  <c:v>850</c:v>
                </c:pt>
                <c:pt idx="141">
                  <c:v>800</c:v>
                </c:pt>
                <c:pt idx="142">
                  <c:v>750</c:v>
                </c:pt>
                <c:pt idx="143">
                  <c:v>700</c:v>
                </c:pt>
                <c:pt idx="144">
                  <c:v>650</c:v>
                </c:pt>
                <c:pt idx="145">
                  <c:v>600</c:v>
                </c:pt>
                <c:pt idx="146">
                  <c:v>550</c:v>
                </c:pt>
                <c:pt idx="147">
                  <c:v>500</c:v>
                </c:pt>
                <c:pt idx="148">
                  <c:v>450</c:v>
                </c:pt>
                <c:pt idx="149">
                  <c:v>400</c:v>
                </c:pt>
                <c:pt idx="150">
                  <c:v>350</c:v>
                </c:pt>
                <c:pt idx="151">
                  <c:v>300</c:v>
                </c:pt>
                <c:pt idx="152">
                  <c:v>250</c:v>
                </c:pt>
                <c:pt idx="153">
                  <c:v>200</c:v>
                </c:pt>
                <c:pt idx="154">
                  <c:v>150</c:v>
                </c:pt>
                <c:pt idx="155">
                  <c:v>100</c:v>
                </c:pt>
                <c:pt idx="156">
                  <c:v>50</c:v>
                </c:pt>
                <c:pt idx="157">
                  <c:v>0</c:v>
                </c:pt>
                <c:pt idx="158">
                  <c:v>-50</c:v>
                </c:pt>
                <c:pt idx="159">
                  <c:v>-100</c:v>
                </c:pt>
                <c:pt idx="160">
                  <c:v>-150</c:v>
                </c:pt>
                <c:pt idx="161">
                  <c:v>-200</c:v>
                </c:pt>
                <c:pt idx="162">
                  <c:v>-250</c:v>
                </c:pt>
                <c:pt idx="163">
                  <c:v>-300</c:v>
                </c:pt>
                <c:pt idx="164">
                  <c:v>-350</c:v>
                </c:pt>
                <c:pt idx="165">
                  <c:v>-400</c:v>
                </c:pt>
                <c:pt idx="166">
                  <c:v>-450</c:v>
                </c:pt>
                <c:pt idx="167">
                  <c:v>-500</c:v>
                </c:pt>
                <c:pt idx="168">
                  <c:v>-550</c:v>
                </c:pt>
                <c:pt idx="169">
                  <c:v>-600</c:v>
                </c:pt>
                <c:pt idx="170">
                  <c:v>-650</c:v>
                </c:pt>
                <c:pt idx="171">
                  <c:v>-700</c:v>
                </c:pt>
                <c:pt idx="172">
                  <c:v>-750</c:v>
                </c:pt>
                <c:pt idx="173">
                  <c:v>-800</c:v>
                </c:pt>
                <c:pt idx="174">
                  <c:v>-850</c:v>
                </c:pt>
                <c:pt idx="175">
                  <c:v>-900</c:v>
                </c:pt>
                <c:pt idx="176">
                  <c:v>-950</c:v>
                </c:pt>
                <c:pt idx="177">
                  <c:v>-1000</c:v>
                </c:pt>
                <c:pt idx="178">
                  <c:v>-1050</c:v>
                </c:pt>
                <c:pt idx="179">
                  <c:v>-1100</c:v>
                </c:pt>
                <c:pt idx="180">
                  <c:v>-1150</c:v>
                </c:pt>
                <c:pt idx="181">
                  <c:v>-1200</c:v>
                </c:pt>
                <c:pt idx="182">
                  <c:v>-1250</c:v>
                </c:pt>
                <c:pt idx="183">
                  <c:v>-1300</c:v>
                </c:pt>
                <c:pt idx="184">
                  <c:v>-1350</c:v>
                </c:pt>
                <c:pt idx="185">
                  <c:v>-1400</c:v>
                </c:pt>
                <c:pt idx="186">
                  <c:v>-1450</c:v>
                </c:pt>
                <c:pt idx="187">
                  <c:v>-1500</c:v>
                </c:pt>
                <c:pt idx="188">
                  <c:v>-1550</c:v>
                </c:pt>
                <c:pt idx="189">
                  <c:v>-1600</c:v>
                </c:pt>
                <c:pt idx="190">
                  <c:v>-1650</c:v>
                </c:pt>
                <c:pt idx="191">
                  <c:v>-1700</c:v>
                </c:pt>
                <c:pt idx="192">
                  <c:v>-1750</c:v>
                </c:pt>
                <c:pt idx="193">
                  <c:v>-1800</c:v>
                </c:pt>
                <c:pt idx="194">
                  <c:v>-1850</c:v>
                </c:pt>
                <c:pt idx="195">
                  <c:v>-1900</c:v>
                </c:pt>
                <c:pt idx="196">
                  <c:v>-1950</c:v>
                </c:pt>
                <c:pt idx="197">
                  <c:v>-2000</c:v>
                </c:pt>
                <c:pt idx="198">
                  <c:v>-2050</c:v>
                </c:pt>
                <c:pt idx="199">
                  <c:v>-2100</c:v>
                </c:pt>
                <c:pt idx="200">
                  <c:v>-2150</c:v>
                </c:pt>
                <c:pt idx="201">
                  <c:v>-2200</c:v>
                </c:pt>
                <c:pt idx="202">
                  <c:v>-2250</c:v>
                </c:pt>
                <c:pt idx="203">
                  <c:v>-2300</c:v>
                </c:pt>
                <c:pt idx="204">
                  <c:v>-2350</c:v>
                </c:pt>
                <c:pt idx="205">
                  <c:v>-2400</c:v>
                </c:pt>
                <c:pt idx="206">
                  <c:v>-2450</c:v>
                </c:pt>
                <c:pt idx="207">
                  <c:v>-2500</c:v>
                </c:pt>
                <c:pt idx="208">
                  <c:v>-2550</c:v>
                </c:pt>
                <c:pt idx="209">
                  <c:v>-2600</c:v>
                </c:pt>
              </c:numCache>
            </c:numRef>
          </c:xVal>
          <c:yVal>
            <c:numRef>
              <c:f>'Труба 219x6 300'!$B$4:$B$300</c:f>
              <c:numCache>
                <c:formatCode>General</c:formatCode>
                <c:ptCount val="297"/>
                <c:pt idx="0">
                  <c:v>2</c:v>
                </c:pt>
                <c:pt idx="1">
                  <c:v>7</c:v>
                </c:pt>
                <c:pt idx="2">
                  <c:v>11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33</c:v>
                </c:pt>
                <c:pt idx="8">
                  <c:v>37</c:v>
                </c:pt>
                <c:pt idx="9">
                  <c:v>41</c:v>
                </c:pt>
                <c:pt idx="10">
                  <c:v>45</c:v>
                </c:pt>
                <c:pt idx="11">
                  <c:v>49</c:v>
                </c:pt>
                <c:pt idx="12">
                  <c:v>53</c:v>
                </c:pt>
                <c:pt idx="13">
                  <c:v>57</c:v>
                </c:pt>
                <c:pt idx="14">
                  <c:v>60</c:v>
                </c:pt>
                <c:pt idx="15">
                  <c:v>64</c:v>
                </c:pt>
                <c:pt idx="16">
                  <c:v>68</c:v>
                </c:pt>
                <c:pt idx="17">
                  <c:v>72</c:v>
                </c:pt>
                <c:pt idx="18">
                  <c:v>75</c:v>
                </c:pt>
                <c:pt idx="19">
                  <c:v>79</c:v>
                </c:pt>
                <c:pt idx="20">
                  <c:v>82</c:v>
                </c:pt>
                <c:pt idx="21">
                  <c:v>86</c:v>
                </c:pt>
                <c:pt idx="22">
                  <c:v>89</c:v>
                </c:pt>
                <c:pt idx="23">
                  <c:v>92</c:v>
                </c:pt>
                <c:pt idx="24">
                  <c:v>96</c:v>
                </c:pt>
                <c:pt idx="25">
                  <c:v>99</c:v>
                </c:pt>
                <c:pt idx="26">
                  <c:v>102</c:v>
                </c:pt>
                <c:pt idx="27">
                  <c:v>105</c:v>
                </c:pt>
                <c:pt idx="28">
                  <c:v>108</c:v>
                </c:pt>
                <c:pt idx="29">
                  <c:v>111</c:v>
                </c:pt>
                <c:pt idx="30">
                  <c:v>114</c:v>
                </c:pt>
                <c:pt idx="31">
                  <c:v>117</c:v>
                </c:pt>
                <c:pt idx="32">
                  <c:v>120</c:v>
                </c:pt>
                <c:pt idx="33">
                  <c:v>123</c:v>
                </c:pt>
                <c:pt idx="34">
                  <c:v>125</c:v>
                </c:pt>
                <c:pt idx="35">
                  <c:v>128</c:v>
                </c:pt>
                <c:pt idx="36">
                  <c:v>130</c:v>
                </c:pt>
                <c:pt idx="37">
                  <c:v>133</c:v>
                </c:pt>
                <c:pt idx="38">
                  <c:v>135</c:v>
                </c:pt>
                <c:pt idx="39">
                  <c:v>137</c:v>
                </c:pt>
                <c:pt idx="40">
                  <c:v>140</c:v>
                </c:pt>
                <c:pt idx="41">
                  <c:v>142</c:v>
                </c:pt>
                <c:pt idx="42">
                  <c:v>144</c:v>
                </c:pt>
                <c:pt idx="43">
                  <c:v>146</c:v>
                </c:pt>
                <c:pt idx="44">
                  <c:v>147</c:v>
                </c:pt>
                <c:pt idx="45">
                  <c:v>149</c:v>
                </c:pt>
                <c:pt idx="46">
                  <c:v>151</c:v>
                </c:pt>
                <c:pt idx="47">
                  <c:v>123</c:v>
                </c:pt>
                <c:pt idx="48">
                  <c:v>126</c:v>
                </c:pt>
                <c:pt idx="49">
                  <c:v>128</c:v>
                </c:pt>
                <c:pt idx="50">
                  <c:v>131</c:v>
                </c:pt>
                <c:pt idx="51">
                  <c:v>134</c:v>
                </c:pt>
                <c:pt idx="52">
                  <c:v>136</c:v>
                </c:pt>
                <c:pt idx="53">
                  <c:v>134</c:v>
                </c:pt>
                <c:pt idx="54">
                  <c:v>131</c:v>
                </c:pt>
                <c:pt idx="55">
                  <c:v>128</c:v>
                </c:pt>
                <c:pt idx="56">
                  <c:v>126</c:v>
                </c:pt>
                <c:pt idx="57">
                  <c:v>123</c:v>
                </c:pt>
                <c:pt idx="58">
                  <c:v>151</c:v>
                </c:pt>
                <c:pt idx="59">
                  <c:v>149</c:v>
                </c:pt>
                <c:pt idx="60">
                  <c:v>147</c:v>
                </c:pt>
                <c:pt idx="61">
                  <c:v>146</c:v>
                </c:pt>
                <c:pt idx="62">
                  <c:v>144</c:v>
                </c:pt>
                <c:pt idx="63">
                  <c:v>142</c:v>
                </c:pt>
                <c:pt idx="64">
                  <c:v>140</c:v>
                </c:pt>
                <c:pt idx="65">
                  <c:v>137</c:v>
                </c:pt>
                <c:pt idx="66">
                  <c:v>135</c:v>
                </c:pt>
                <c:pt idx="67">
                  <c:v>133</c:v>
                </c:pt>
                <c:pt idx="68">
                  <c:v>130</c:v>
                </c:pt>
                <c:pt idx="69">
                  <c:v>128</c:v>
                </c:pt>
                <c:pt idx="70">
                  <c:v>125</c:v>
                </c:pt>
                <c:pt idx="71">
                  <c:v>123</c:v>
                </c:pt>
                <c:pt idx="72">
                  <c:v>120</c:v>
                </c:pt>
                <c:pt idx="73">
                  <c:v>117</c:v>
                </c:pt>
                <c:pt idx="74">
                  <c:v>114</c:v>
                </c:pt>
                <c:pt idx="75">
                  <c:v>111</c:v>
                </c:pt>
                <c:pt idx="76">
                  <c:v>108</c:v>
                </c:pt>
                <c:pt idx="77">
                  <c:v>105</c:v>
                </c:pt>
                <c:pt idx="78">
                  <c:v>102</c:v>
                </c:pt>
                <c:pt idx="79">
                  <c:v>99</c:v>
                </c:pt>
                <c:pt idx="80">
                  <c:v>96</c:v>
                </c:pt>
                <c:pt idx="81">
                  <c:v>92</c:v>
                </c:pt>
                <c:pt idx="82">
                  <c:v>89</c:v>
                </c:pt>
                <c:pt idx="83">
                  <c:v>86</c:v>
                </c:pt>
                <c:pt idx="84">
                  <c:v>82</c:v>
                </c:pt>
                <c:pt idx="85">
                  <c:v>79</c:v>
                </c:pt>
                <c:pt idx="86">
                  <c:v>75</c:v>
                </c:pt>
                <c:pt idx="87">
                  <c:v>72</c:v>
                </c:pt>
                <c:pt idx="88">
                  <c:v>68</c:v>
                </c:pt>
                <c:pt idx="89">
                  <c:v>64</c:v>
                </c:pt>
                <c:pt idx="90">
                  <c:v>60</c:v>
                </c:pt>
                <c:pt idx="91">
                  <c:v>57</c:v>
                </c:pt>
                <c:pt idx="92">
                  <c:v>53</c:v>
                </c:pt>
                <c:pt idx="93">
                  <c:v>49</c:v>
                </c:pt>
                <c:pt idx="94">
                  <c:v>45</c:v>
                </c:pt>
                <c:pt idx="95">
                  <c:v>41</c:v>
                </c:pt>
                <c:pt idx="96">
                  <c:v>37</c:v>
                </c:pt>
                <c:pt idx="97">
                  <c:v>33</c:v>
                </c:pt>
                <c:pt idx="98">
                  <c:v>28</c:v>
                </c:pt>
                <c:pt idx="99">
                  <c:v>24</c:v>
                </c:pt>
                <c:pt idx="100">
                  <c:v>20</c:v>
                </c:pt>
                <c:pt idx="101">
                  <c:v>16</c:v>
                </c:pt>
                <c:pt idx="102">
                  <c:v>11</c:v>
                </c:pt>
                <c:pt idx="103">
                  <c:v>7</c:v>
                </c:pt>
                <c:pt idx="104">
                  <c:v>2</c:v>
                </c:pt>
                <c:pt idx="105">
                  <c:v>-2</c:v>
                </c:pt>
                <c:pt idx="106">
                  <c:v>-7</c:v>
                </c:pt>
                <c:pt idx="107">
                  <c:v>-11</c:v>
                </c:pt>
                <c:pt idx="108">
                  <c:v>-16</c:v>
                </c:pt>
                <c:pt idx="109">
                  <c:v>-20</c:v>
                </c:pt>
                <c:pt idx="110">
                  <c:v>-24</c:v>
                </c:pt>
                <c:pt idx="111">
                  <c:v>-28</c:v>
                </c:pt>
                <c:pt idx="112">
                  <c:v>-33</c:v>
                </c:pt>
                <c:pt idx="113">
                  <c:v>-37</c:v>
                </c:pt>
                <c:pt idx="114">
                  <c:v>-41</c:v>
                </c:pt>
                <c:pt idx="115">
                  <c:v>-45</c:v>
                </c:pt>
                <c:pt idx="116">
                  <c:v>-49</c:v>
                </c:pt>
                <c:pt idx="117">
                  <c:v>-53</c:v>
                </c:pt>
                <c:pt idx="118">
                  <c:v>-57</c:v>
                </c:pt>
                <c:pt idx="119">
                  <c:v>-60</c:v>
                </c:pt>
                <c:pt idx="120">
                  <c:v>-64</c:v>
                </c:pt>
                <c:pt idx="121">
                  <c:v>-68</c:v>
                </c:pt>
                <c:pt idx="122">
                  <c:v>-72</c:v>
                </c:pt>
                <c:pt idx="123">
                  <c:v>-75</c:v>
                </c:pt>
                <c:pt idx="124">
                  <c:v>-79</c:v>
                </c:pt>
                <c:pt idx="125">
                  <c:v>-82</c:v>
                </c:pt>
                <c:pt idx="126">
                  <c:v>-86</c:v>
                </c:pt>
                <c:pt idx="127">
                  <c:v>-89</c:v>
                </c:pt>
                <c:pt idx="128">
                  <c:v>-92</c:v>
                </c:pt>
                <c:pt idx="129">
                  <c:v>-96</c:v>
                </c:pt>
                <c:pt idx="130">
                  <c:v>-99</c:v>
                </c:pt>
                <c:pt idx="131">
                  <c:v>-102</c:v>
                </c:pt>
                <c:pt idx="132">
                  <c:v>-105</c:v>
                </c:pt>
                <c:pt idx="133">
                  <c:v>-108</c:v>
                </c:pt>
                <c:pt idx="134">
                  <c:v>-111</c:v>
                </c:pt>
                <c:pt idx="135">
                  <c:v>-114</c:v>
                </c:pt>
                <c:pt idx="136">
                  <c:v>-117</c:v>
                </c:pt>
                <c:pt idx="137">
                  <c:v>-120</c:v>
                </c:pt>
                <c:pt idx="138">
                  <c:v>-123</c:v>
                </c:pt>
                <c:pt idx="139">
                  <c:v>-125</c:v>
                </c:pt>
                <c:pt idx="140">
                  <c:v>-128</c:v>
                </c:pt>
                <c:pt idx="141">
                  <c:v>-130</c:v>
                </c:pt>
                <c:pt idx="142">
                  <c:v>-133</c:v>
                </c:pt>
                <c:pt idx="143">
                  <c:v>-135</c:v>
                </c:pt>
                <c:pt idx="144">
                  <c:v>-137</c:v>
                </c:pt>
                <c:pt idx="145">
                  <c:v>-140</c:v>
                </c:pt>
                <c:pt idx="146">
                  <c:v>-142</c:v>
                </c:pt>
                <c:pt idx="147">
                  <c:v>-144</c:v>
                </c:pt>
                <c:pt idx="148">
                  <c:v>-146</c:v>
                </c:pt>
                <c:pt idx="149">
                  <c:v>-147</c:v>
                </c:pt>
                <c:pt idx="150">
                  <c:v>-149</c:v>
                </c:pt>
                <c:pt idx="151">
                  <c:v>-151</c:v>
                </c:pt>
                <c:pt idx="152">
                  <c:v>-123</c:v>
                </c:pt>
                <c:pt idx="153">
                  <c:v>-126</c:v>
                </c:pt>
                <c:pt idx="154">
                  <c:v>-128</c:v>
                </c:pt>
                <c:pt idx="155">
                  <c:v>-131</c:v>
                </c:pt>
                <c:pt idx="156">
                  <c:v>-134</c:v>
                </c:pt>
                <c:pt idx="157">
                  <c:v>-136</c:v>
                </c:pt>
                <c:pt idx="158">
                  <c:v>-134</c:v>
                </c:pt>
                <c:pt idx="159">
                  <c:v>-131</c:v>
                </c:pt>
                <c:pt idx="160">
                  <c:v>-128</c:v>
                </c:pt>
                <c:pt idx="161">
                  <c:v>-126</c:v>
                </c:pt>
                <c:pt idx="162">
                  <c:v>-123</c:v>
                </c:pt>
                <c:pt idx="163">
                  <c:v>-151</c:v>
                </c:pt>
                <c:pt idx="164">
                  <c:v>-149</c:v>
                </c:pt>
                <c:pt idx="165">
                  <c:v>-147</c:v>
                </c:pt>
                <c:pt idx="166">
                  <c:v>-146</c:v>
                </c:pt>
                <c:pt idx="167">
                  <c:v>-144</c:v>
                </c:pt>
                <c:pt idx="168">
                  <c:v>-142</c:v>
                </c:pt>
                <c:pt idx="169">
                  <c:v>-140</c:v>
                </c:pt>
                <c:pt idx="170">
                  <c:v>-137</c:v>
                </c:pt>
                <c:pt idx="171">
                  <c:v>-135</c:v>
                </c:pt>
                <c:pt idx="172">
                  <c:v>-133</c:v>
                </c:pt>
                <c:pt idx="173">
                  <c:v>-130</c:v>
                </c:pt>
                <c:pt idx="174">
                  <c:v>-128</c:v>
                </c:pt>
                <c:pt idx="175">
                  <c:v>-125</c:v>
                </c:pt>
                <c:pt idx="176">
                  <c:v>-123</c:v>
                </c:pt>
                <c:pt idx="177">
                  <c:v>-120</c:v>
                </c:pt>
                <c:pt idx="178">
                  <c:v>-117</c:v>
                </c:pt>
                <c:pt idx="179">
                  <c:v>-114</c:v>
                </c:pt>
                <c:pt idx="180">
                  <c:v>-111</c:v>
                </c:pt>
                <c:pt idx="181">
                  <c:v>-108</c:v>
                </c:pt>
                <c:pt idx="182">
                  <c:v>-105</c:v>
                </c:pt>
                <c:pt idx="183">
                  <c:v>-102</c:v>
                </c:pt>
                <c:pt idx="184">
                  <c:v>-99</c:v>
                </c:pt>
                <c:pt idx="185">
                  <c:v>-96</c:v>
                </c:pt>
                <c:pt idx="186">
                  <c:v>-92</c:v>
                </c:pt>
                <c:pt idx="187">
                  <c:v>-89</c:v>
                </c:pt>
                <c:pt idx="188">
                  <c:v>-86</c:v>
                </c:pt>
                <c:pt idx="189">
                  <c:v>-82</c:v>
                </c:pt>
                <c:pt idx="190">
                  <c:v>-79</c:v>
                </c:pt>
                <c:pt idx="191">
                  <c:v>-75</c:v>
                </c:pt>
                <c:pt idx="192">
                  <c:v>-72</c:v>
                </c:pt>
                <c:pt idx="193">
                  <c:v>-68</c:v>
                </c:pt>
                <c:pt idx="194">
                  <c:v>-64</c:v>
                </c:pt>
                <c:pt idx="195">
                  <c:v>-60</c:v>
                </c:pt>
                <c:pt idx="196">
                  <c:v>-57</c:v>
                </c:pt>
                <c:pt idx="197">
                  <c:v>-53</c:v>
                </c:pt>
                <c:pt idx="198">
                  <c:v>-49</c:v>
                </c:pt>
                <c:pt idx="199">
                  <c:v>-45</c:v>
                </c:pt>
                <c:pt idx="200">
                  <c:v>-41</c:v>
                </c:pt>
                <c:pt idx="201">
                  <c:v>-37</c:v>
                </c:pt>
                <c:pt idx="202">
                  <c:v>-33</c:v>
                </c:pt>
                <c:pt idx="203">
                  <c:v>-28</c:v>
                </c:pt>
                <c:pt idx="204">
                  <c:v>-24</c:v>
                </c:pt>
                <c:pt idx="205">
                  <c:v>-20</c:v>
                </c:pt>
                <c:pt idx="206">
                  <c:v>-16</c:v>
                </c:pt>
                <c:pt idx="207">
                  <c:v>-11</c:v>
                </c:pt>
                <c:pt idx="208">
                  <c:v>-7</c:v>
                </c:pt>
                <c:pt idx="209">
                  <c:v>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A70-4155-8EFC-4AD999EC8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7770992"/>
        <c:axId val="303762400"/>
        <c:extLst/>
      </c:scatterChart>
      <c:valAx>
        <c:axId val="447770992"/>
        <c:scaling>
          <c:orientation val="minMax"/>
          <c:min val="-4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'Труба 219x6 300'!$C$2</c:f>
              <c:strCache>
                <c:ptCount val="1"/>
                <c:pt idx="0">
                  <c:v>N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3762400"/>
        <c:crosses val="autoZero"/>
        <c:crossBetween val="midCat"/>
      </c:valAx>
      <c:valAx>
        <c:axId val="30376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strRef>
              <c:f>'Труба 219x6 300'!$B$2</c:f>
              <c:strCache>
                <c:ptCount val="1"/>
                <c:pt idx="0">
                  <c:v>MLim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7770992"/>
        <c:crosses val="autoZero"/>
        <c:crossBetween val="midCat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/>
  </c:chart>
  <c:spPr>
    <a:solidFill>
      <a:schemeClr val="bg1"/>
    </a:solidFill>
  </c:spPr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0.1435</cdr:x>
      <cdr:y>0.47793</cdr:y>
    </cdr:from>
    <cdr:to>
      <cdr:x>0.29997</cdr:x>
      <cdr:y>0.47793</cdr:y>
    </cdr:to>
    <cdr:cxnSp macro="">
      <cdr:nvCxnSpPr>
        <cdr:cNvPr id="3" name="Прямая соединительная линия 2">
          <a:extLst xmlns:a="http://schemas.openxmlformats.org/drawingml/2006/main">
            <a:ext uri="{FF2B5EF4-FFF2-40B4-BE49-F238E27FC236}">
              <a16:creationId xmlns:a16="http://schemas.microsoft.com/office/drawing/2014/main" id="{15585C0C-2BA8-47AE-8D97-EA4EE25A9061}"/>
            </a:ext>
          </a:extLst>
        </cdr:cNvPr>
        <cdr:cNvCxnSpPr/>
      </cdr:nvCxnSpPr>
      <cdr:spPr>
        <a:xfrm xmlns:a="http://schemas.openxmlformats.org/drawingml/2006/main">
          <a:off x="1152128" y="2628292"/>
          <a:ext cx="1256309" cy="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0.29148</cdr:x>
      <cdr:y>0.47793</cdr:y>
    </cdr:from>
    <cdr:to>
      <cdr:x>0.29148</cdr:x>
      <cdr:y>0.79661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5AF9821B-4F0B-4DF1-B981-3AA1158578F7}"/>
            </a:ext>
          </a:extLst>
        </cdr:cNvPr>
        <cdr:cNvCxnSpPr/>
      </cdr:nvCxnSpPr>
      <cdr:spPr>
        <a:xfrm xmlns:a="http://schemas.openxmlformats.org/drawingml/2006/main" flipV="1">
          <a:off x="2340260" y="2628292"/>
          <a:ext cx="0" cy="1752525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81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1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 b="0"/>
            </a:lvl1pPr>
          </a:lstStyle>
          <a:p>
            <a:pPr>
              <a:defRPr/>
            </a:pPr>
            <a:fld id="{6D7B2342-C4E6-4F6E-A655-D3D1ED398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2296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E21BF34-EE68-4B12-A7C2-C5FE9110A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0341E1-DD42-4DE0-B65D-C67AE3015C44}" type="datetime1">
              <a:rPr lang="ru-RU" b="0" smtClean="0">
                <a:solidFill>
                  <a:srgbClr val="000000"/>
                </a:solidFill>
              </a:rPr>
              <a:pPr>
                <a:defRPr/>
              </a:pPr>
              <a:t>02.06.2025</a:t>
            </a:fld>
            <a:endParaRPr lang="ru-RU" b="0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F5F4D3-4150-41AD-9ADF-20ADE6CDC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b="0" dirty="0">
              <a:solidFill>
                <a:srgbClr val="000000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8259CD5-CE12-4EAF-9FE8-9C52001AA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pPr>
              <a:defRPr/>
            </a:pPr>
            <a:fld id="{18F4A864-E5CA-4F70-AEB7-664089C1555C}" type="slidenum">
              <a:rPr lang="ru-RU" b="0" smtClean="0"/>
              <a:pPr>
                <a:defRPr/>
              </a:pPr>
              <a:t>‹#›</a:t>
            </a:fld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085467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7442"/>
            <a:ext cx="9218240" cy="543595"/>
          </a:xfr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bg1"/>
                </a:solidFill>
                <a:effectLst/>
                <a:latin typeface="PF DinDisplay Pro Light" panose="02000506000000020004" pitchFamily="2" charset="0"/>
                <a:ea typeface="+mj-ea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8740"/>
            <a:ext cx="10515600" cy="508822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262B8-1097-4E33-9304-B4871B179FE4}" type="datetime1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fld id="{41CC6467-6CA0-47A3-A104-83888EB427B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977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32" y="136525"/>
            <a:ext cx="10046332" cy="54359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>
              <a:defRPr b="1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802CF-7861-4EF6-8259-09A3B28D5860}" type="datetime1">
              <a:rPr lang="ru-RU" smtClean="0"/>
              <a:pPr/>
              <a:t>02.06.2025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fld id="{41CC6467-6CA0-47A3-A104-83888EB42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682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696"/>
            <a:ext cx="10515600" cy="3456384"/>
          </a:xfr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5400" b="1" kern="1200" dirty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PF DinDisplay Pro Light" panose="02000506000000020004" pitchFamily="2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FF9E2-B916-4F03-B2B7-C3BEC117AF3D}" type="datetime1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fld id="{41CC6467-6CA0-47A3-A104-83888EB42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32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356" y="137442"/>
            <a:ext cx="9793088" cy="54359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94BB5-B070-4AFA-9C48-03C618D73F28}" type="datetime1">
              <a:rPr lang="ru-RU" smtClean="0"/>
              <a:pPr/>
              <a:t>02.06.2025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fld id="{41CC6467-6CA0-47A3-A104-83888EB42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670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57964-D5B7-45F8-8CB2-A0DCFDD76D0C}" type="datetime1">
              <a:rPr lang="ru-RU" smtClean="0"/>
              <a:pPr/>
              <a:t>02.06.2025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fld id="{41CC6467-6CA0-47A3-A104-83888EB42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70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AF00C-6752-4EAE-9980-6E19DB908B9F}" type="datetime1">
              <a:rPr lang="ru-RU" smtClean="0"/>
              <a:pPr/>
              <a:t>02.06.2025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fld id="{41CC6467-6CA0-47A3-A104-83888EB42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58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9866E-15B1-4443-B9A6-4643787807F1}" type="datetime1">
              <a:rPr lang="ru-RU" smtClean="0"/>
              <a:pPr/>
              <a:t>02.06.2025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fld id="{41CC6467-6CA0-47A3-A104-83888EB42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444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1527-666E-40F7-8D55-2A92EF925CB9}" type="datetime1">
              <a:rPr lang="ru-RU" smtClean="0"/>
              <a:pPr/>
              <a:t>02.06.2025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fld id="{41CC6467-6CA0-47A3-A104-83888EB42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32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0C82D-941A-4CFF-83DA-3F2F616F9B74}" type="datetime1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fld id="{41CC6467-6CA0-47A3-A104-83888EB42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761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2779-C789-421E-BC10-88A40AD9907A}" type="datetime1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fld id="{41CC6467-6CA0-47A3-A104-83888EB427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883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и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451" y="0"/>
            <a:ext cx="12197451" cy="620688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effectLst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83912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bg>
      <p:bgPr>
        <a:solidFill>
          <a:srgbClr val="4F4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204864"/>
            <a:ext cx="8991600" cy="1645920"/>
          </a:xfrm>
          <a:noFill/>
          <a:ln w="38100">
            <a:noFill/>
          </a:ln>
        </p:spPr>
        <p:txBody>
          <a:bodyPr lIns="274320" rIns="274320" anchor="ctr" anchorCtr="1">
            <a:normAutofit/>
          </a:bodyPr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4B388-E761-43D3-9715-39F36BB845A2}" type="datetime1">
              <a:rPr lang="ru-RU" smtClean="0"/>
              <a:pPr/>
              <a:t>02.06.2025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7676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4E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DC61F49-79F9-4976-B6A9-E06FD68AC77D}"/>
              </a:ext>
            </a:extLst>
          </p:cNvPr>
          <p:cNvSpPr/>
          <p:nvPr userDrawn="1"/>
        </p:nvSpPr>
        <p:spPr>
          <a:xfrm>
            <a:off x="11424592" y="0"/>
            <a:ext cx="767408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4364" y="137442"/>
            <a:ext cx="10046332" cy="5435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39300" y="6360455"/>
            <a:ext cx="1014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7A8D10-71B2-4814-BF44-812DE6A5219A}" type="datetime1">
              <a:rPr lang="ru-RU" b="0" smtClean="0">
                <a:solidFill>
                  <a:srgbClr val="000000"/>
                </a:solidFill>
              </a:rPr>
              <a:pPr>
                <a:defRPr/>
              </a:pPr>
              <a:t>02.06.2025</a:t>
            </a:fld>
            <a:endParaRPr lang="ru-RU" b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93829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b="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32604" y="6356349"/>
            <a:ext cx="5412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0">
                <a:solidFill>
                  <a:schemeClr val="bg1"/>
                </a:solidFill>
                <a:latin typeface="PF DinDisplay Pro Light" panose="02000506000000020004" pitchFamily="2" charset="0"/>
              </a:defRPr>
            </a:lvl1pPr>
          </a:lstStyle>
          <a:p>
            <a:pPr>
              <a:defRPr/>
            </a:pPr>
            <a:fld id="{18F4A864-E5CA-4F70-AEB7-664089C155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80DBC5-8D34-400B-BE76-CFD0F90F75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3526" y="160675"/>
            <a:ext cx="1868129" cy="57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5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6" r:id="rId3"/>
    <p:sldLayoutId id="2147483953" r:id="rId4"/>
    <p:sldLayoutId id="2147483954" r:id="rId5"/>
    <p:sldLayoutId id="2147483955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  <p:sldLayoutId id="2147483963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0" kern="1200" dirty="0">
          <a:solidFill>
            <a:schemeClr val="bg1"/>
          </a:solidFill>
          <a:effectLst/>
          <a:latin typeface="PF DinDisplay Pro Light" panose="0200050600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PF DinDisplay Pro Light" panose="02000506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PF DinDisplay Pro Light" panose="02000506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PF DinDisplay Pro Light" panose="02000506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F DinDisplay Pro Light" panose="02000506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F DinDisplay Pro Light" panose="02000506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1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F9EC353-CBA2-D166-3794-565E3C0F39A5}"/>
              </a:ext>
            </a:extLst>
          </p:cNvPr>
          <p:cNvSpPr txBox="1"/>
          <p:nvPr/>
        </p:nvSpPr>
        <p:spPr>
          <a:xfrm>
            <a:off x="5889520" y="2219850"/>
            <a:ext cx="463497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PF DinDisplay Pro" panose="02000806000000020004" pitchFamily="2" charset="0"/>
              </a:rPr>
              <a:t>GeoWall</a:t>
            </a:r>
            <a:r>
              <a:rPr lang="ru-RU" sz="3600" dirty="0">
                <a:latin typeface="PF DinDisplay Pro" panose="02000806000000020004" pitchFamily="2" charset="0"/>
              </a:rPr>
              <a:t> 8</a:t>
            </a:r>
            <a:endParaRPr lang="en-US" sz="3600" dirty="0">
              <a:latin typeface="PF DinDisplay Pro" panose="02000806000000020004" pitchFamily="2" charset="0"/>
            </a:endParaRPr>
          </a:p>
          <a:p>
            <a:endParaRPr lang="en-US" sz="3200" dirty="0">
              <a:latin typeface="PF DinDisplay Pro Light" panose="02000506000000020004" pitchFamily="2" charset="0"/>
            </a:endParaRPr>
          </a:p>
          <a:p>
            <a:r>
              <a:rPr lang="ru-RU" sz="3200" dirty="0">
                <a:latin typeface="PF DinDisplay Pro Light" panose="02000506000000020004" pitchFamily="2" charset="0"/>
              </a:rPr>
              <a:t>Анализ и минимизация рисков при проектировании глубоких котлованов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561971-C9A0-47E4-AA1A-C0574641169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3652" y="2096852"/>
            <a:ext cx="2340000" cy="234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D1DE59-A91B-448B-A265-5CDCF229AF6F}"/>
              </a:ext>
            </a:extLst>
          </p:cNvPr>
          <p:cNvSpPr txBox="1"/>
          <p:nvPr/>
        </p:nvSpPr>
        <p:spPr>
          <a:xfrm>
            <a:off x="7428148" y="5821999"/>
            <a:ext cx="4356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1" dirty="0">
                <a:latin typeface="PF DinDisplay Pro Light" panose="02000506000000020004" pitchFamily="2" charset="0"/>
              </a:rPr>
              <a:t>Салмин Игорь Андреевич</a:t>
            </a:r>
          </a:p>
          <a:p>
            <a:r>
              <a:rPr lang="ru-RU" sz="2000" b="0" i="1" dirty="0">
                <a:latin typeface="PF DinDisplay Pro Light" panose="02000506000000020004" pitchFamily="2" charset="0"/>
              </a:rPr>
              <a:t>Руководитель </a:t>
            </a:r>
            <a:r>
              <a:rPr lang="ru-RU" sz="2000" b="0" i="1">
                <a:latin typeface="PF DinDisplay Pro Light" panose="02000506000000020004" pitchFamily="2" charset="0"/>
              </a:rPr>
              <a:t>отдела разработки</a:t>
            </a:r>
            <a:endParaRPr lang="ru-RU" sz="2000" b="0" i="1" dirty="0">
              <a:latin typeface="PF DinDisplay Pro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812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297EC77-50A4-4F6D-9349-DF04D6547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риски при проектировании глубоких котлованов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6D8902-BE5E-40BE-BB52-2BBDDFD71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2716"/>
            <a:ext cx="10515600" cy="5760640"/>
          </a:xfrm>
        </p:spPr>
        <p:txBody>
          <a:bodyPr>
            <a:normAutofit/>
          </a:bodyPr>
          <a:lstStyle/>
          <a:p>
            <a:r>
              <a:rPr lang="ru-RU" dirty="0"/>
              <a:t>Геотехнические риски (недостоверность исходных данных):</a:t>
            </a:r>
          </a:p>
          <a:p>
            <a:pPr lvl="1"/>
            <a:r>
              <a:rPr lang="ru-RU" dirty="0"/>
              <a:t>Недостоверная/неполная геология (пучение/</a:t>
            </a:r>
            <a:r>
              <a:rPr lang="ru-RU" dirty="0" err="1"/>
              <a:t>просадочность</a:t>
            </a:r>
            <a:r>
              <a:rPr lang="ru-RU" dirty="0"/>
              <a:t>/слабые прослойки)</a:t>
            </a:r>
          </a:p>
          <a:p>
            <a:pPr lvl="1"/>
            <a:r>
              <a:rPr lang="ru-RU" dirty="0"/>
              <a:t>Ошибки в определении и прогнозе УГВ</a:t>
            </a:r>
          </a:p>
          <a:p>
            <a:pPr lvl="1"/>
            <a:r>
              <a:rPr lang="ru-RU" dirty="0"/>
              <a:t>Динамические воздействия</a:t>
            </a:r>
          </a:p>
          <a:p>
            <a:r>
              <a:rPr lang="ru-RU" dirty="0"/>
              <a:t>Конструктивные риски:</a:t>
            </a:r>
          </a:p>
          <a:p>
            <a:pPr lvl="1"/>
            <a:r>
              <a:rPr lang="ru-RU" dirty="0"/>
              <a:t>Недостаточная прочность/жесткость ограждения</a:t>
            </a:r>
          </a:p>
          <a:p>
            <a:pPr lvl="1"/>
            <a:r>
              <a:rPr lang="ru-RU" dirty="0"/>
              <a:t>Неправильный выбор крепления (анкера, распорки, бермы)</a:t>
            </a:r>
          </a:p>
          <a:p>
            <a:pPr lvl="1"/>
            <a:r>
              <a:rPr lang="ru-RU" dirty="0"/>
              <a:t>Недостаточная глубина заделки</a:t>
            </a:r>
          </a:p>
          <a:p>
            <a:pPr lvl="1"/>
            <a:r>
              <a:rPr lang="ru-RU" dirty="0"/>
              <a:t>Неустойчивость откосов, берм</a:t>
            </a:r>
          </a:p>
          <a:p>
            <a:r>
              <a:rPr lang="ru-RU" dirty="0"/>
              <a:t>Экономические риски:</a:t>
            </a:r>
          </a:p>
          <a:p>
            <a:pPr lvl="1"/>
            <a:r>
              <a:rPr lang="ru-RU" dirty="0"/>
              <a:t>Увеличение сроков строительства</a:t>
            </a:r>
          </a:p>
          <a:p>
            <a:pPr lvl="1"/>
            <a:r>
              <a:rPr lang="ru-RU" dirty="0"/>
              <a:t>Доп. затраты на усиление, водоотлив</a:t>
            </a:r>
          </a:p>
          <a:p>
            <a:pPr lvl="1"/>
            <a:r>
              <a:rPr lang="ru-RU" dirty="0"/>
              <a:t>Штрафы за повреждение соседних зданий и инфраструктуры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149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854EBD8-4018-47EC-948E-E22313B58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 381 Сооружения подпорные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6536E2-6B6C-41E5-BCAA-3357E84AD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4.1.2 При проектировании подпорных сооружений следует предусматривать решения:</a:t>
            </a:r>
            <a:br>
              <a:rPr lang="ru-RU" dirty="0"/>
            </a:br>
            <a:endParaRPr lang="ru-RU" dirty="0"/>
          </a:p>
          <a:p>
            <a:pPr>
              <a:buFontTx/>
              <a:buChar char="-"/>
            </a:pPr>
            <a:r>
              <a:rPr lang="ru-RU" dirty="0"/>
              <a:t>обеспечивающие </a:t>
            </a:r>
            <a:r>
              <a:rPr lang="ru-RU" b="1" dirty="0">
                <a:solidFill>
                  <a:srgbClr val="DF6129"/>
                </a:solidFill>
              </a:rPr>
              <a:t>надежность, долговечность и </a:t>
            </a:r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экономичность</a:t>
            </a:r>
            <a:r>
              <a:rPr lang="ru-RU" b="1" dirty="0">
                <a:solidFill>
                  <a:srgbClr val="DF6129"/>
                </a:solidFill>
              </a:rPr>
              <a:t> </a:t>
            </a:r>
            <a:r>
              <a:rPr lang="ru-RU" dirty="0"/>
              <a:t>на всех стадиях строительства и эксплуатации в соответствии со сроком службы сооружения.</a:t>
            </a:r>
          </a:p>
          <a:p>
            <a:pPr>
              <a:buFontTx/>
              <a:buChar char="-"/>
            </a:pPr>
            <a:r>
              <a:rPr lang="ru-RU" dirty="0"/>
              <a:t>Обеспечивающие </a:t>
            </a:r>
            <a:r>
              <a:rPr lang="ru-RU" b="1" dirty="0">
                <a:solidFill>
                  <a:srgbClr val="DF6129"/>
                </a:solidFill>
              </a:rPr>
              <a:t>сохранность</a:t>
            </a:r>
            <a:r>
              <a:rPr lang="ru-RU" dirty="0"/>
              <a:t> и безопасность эксплуатации </a:t>
            </a:r>
            <a:r>
              <a:rPr lang="ru-RU" b="1" dirty="0">
                <a:solidFill>
                  <a:srgbClr val="DF6129"/>
                </a:solidFill>
              </a:rPr>
              <a:t>существующих зданий и сооружений</a:t>
            </a:r>
            <a:r>
              <a:rPr lang="ru-RU" dirty="0"/>
              <a:t>, включая инженерные коммуникации.</a:t>
            </a:r>
          </a:p>
        </p:txBody>
      </p:sp>
    </p:spTree>
    <p:extLst>
      <p:ext uri="{BB962C8B-B14F-4D97-AF65-F5344CB8AC3E}">
        <p14:creationId xmlns:p14="http://schemas.microsoft.com/office/powerpoint/2010/main" val="2037717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7C2B2C-2C3D-4C85-9E5D-AC17559CA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Связь надежности и стоимости</a:t>
            </a:r>
          </a:p>
        </p:txBody>
      </p:sp>
      <p:graphicFrame>
        <p:nvGraphicFramePr>
          <p:cNvPr id="10" name="Объект 5">
            <a:extLst>
              <a:ext uri="{FF2B5EF4-FFF2-40B4-BE49-F238E27FC236}">
                <a16:creationId xmlns:a16="http://schemas.microsoft.com/office/drawing/2014/main" id="{5BEF9B31-DF02-4387-A4C9-DD5B56165D34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63114866"/>
              </p:ext>
            </p:extLst>
          </p:nvPr>
        </p:nvGraphicFramePr>
        <p:xfrm>
          <a:off x="947428" y="1088740"/>
          <a:ext cx="10515600" cy="5087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43430EA-C35A-4EFD-923F-972EB327CAF8}"/>
              </a:ext>
            </a:extLst>
          </p:cNvPr>
          <p:cNvSpPr/>
          <p:nvPr/>
        </p:nvSpPr>
        <p:spPr>
          <a:xfrm>
            <a:off x="1775520" y="1664804"/>
            <a:ext cx="9361092" cy="5759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EC9178CC-B070-441C-BC03-1B824C2223EB}"/>
              </a:ext>
            </a:extLst>
          </p:cNvPr>
          <p:cNvSpPr txBox="1"/>
          <p:nvPr/>
        </p:nvSpPr>
        <p:spPr>
          <a:xfrm>
            <a:off x="2531589" y="1304731"/>
            <a:ext cx="2016261" cy="36007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Допустимый уровень надежности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77BBA6AE-E265-46E0-9B4A-E21E08E5FB2E}"/>
              </a:ext>
            </a:extLst>
          </p:cNvPr>
          <p:cNvSpPr txBox="1"/>
          <p:nvPr/>
        </p:nvSpPr>
        <p:spPr>
          <a:xfrm>
            <a:off x="4043772" y="3557821"/>
            <a:ext cx="2844313" cy="66824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accent2"/>
                </a:solidFill>
              </a:rPr>
              <a:t>Надежность, долговечность</a:t>
            </a: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10F6F3DA-E8FE-4168-96A2-E2B50A440FB3}"/>
              </a:ext>
            </a:extLst>
          </p:cNvPr>
          <p:cNvSpPr/>
          <p:nvPr/>
        </p:nvSpPr>
        <p:spPr>
          <a:xfrm rot="19141175">
            <a:off x="2307258" y="2982293"/>
            <a:ext cx="4532882" cy="333867"/>
          </a:xfrm>
          <a:prstGeom prst="rightArrow">
            <a:avLst>
              <a:gd name="adj1" fmla="val 16170"/>
              <a:gd name="adj2" fmla="val 17159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01A5CCA7-E842-4F7C-8492-0DED18DDD38E}"/>
              </a:ext>
            </a:extLst>
          </p:cNvPr>
          <p:cNvSpPr/>
          <p:nvPr/>
        </p:nvSpPr>
        <p:spPr>
          <a:xfrm rot="10494771">
            <a:off x="6298391" y="1327461"/>
            <a:ext cx="4833622" cy="318447"/>
          </a:xfrm>
          <a:prstGeom prst="rightArrow">
            <a:avLst>
              <a:gd name="adj1" fmla="val 23900"/>
              <a:gd name="adj2" fmla="val 18127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D954613F-90CE-4B31-A767-6B6EEF5C09A0}"/>
              </a:ext>
            </a:extLst>
          </p:cNvPr>
          <p:cNvSpPr txBox="1"/>
          <p:nvPr/>
        </p:nvSpPr>
        <p:spPr>
          <a:xfrm>
            <a:off x="8076220" y="2040457"/>
            <a:ext cx="2844313" cy="66824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accent6"/>
                </a:solidFill>
              </a:rPr>
              <a:t>Экономичность</a:t>
            </a:r>
          </a:p>
        </p:txBody>
      </p:sp>
    </p:spTree>
    <p:extLst>
      <p:ext uri="{BB962C8B-B14F-4D97-AF65-F5344CB8AC3E}">
        <p14:creationId xmlns:p14="http://schemas.microsoft.com/office/powerpoint/2010/main" val="93199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 animBg="1"/>
      <p:bldP spid="16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2AB27-E8CD-4075-8560-4DBDCACB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 381. Общий (глубинный) сдвиг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752A65-ECAB-4C5C-AF64-E231DBE2A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531" y="836712"/>
            <a:ext cx="4598227" cy="22657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1F41AD-8489-46C2-83FA-B6F540D3B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532" y="3990488"/>
            <a:ext cx="4598226" cy="21602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D2CE3E-79EC-4869-A453-D2999DBE5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12" y="851054"/>
            <a:ext cx="3542859" cy="2266716"/>
          </a:xfrm>
          <a:prstGeom prst="rect">
            <a:avLst/>
          </a:prstGeom>
        </p:spPr>
      </p:pic>
      <p:sp>
        <p:nvSpPr>
          <p:cNvPr id="12" name="Объект 4">
            <a:extLst>
              <a:ext uri="{FF2B5EF4-FFF2-40B4-BE49-F238E27FC236}">
                <a16:creationId xmlns:a16="http://schemas.microsoft.com/office/drawing/2014/main" id="{37BD70D1-ECE3-47DE-AFE4-07299E36B259}"/>
              </a:ext>
            </a:extLst>
          </p:cNvPr>
          <p:cNvSpPr txBox="1">
            <a:spLocks/>
          </p:cNvSpPr>
          <p:nvPr/>
        </p:nvSpPr>
        <p:spPr>
          <a:xfrm>
            <a:off x="803412" y="3248980"/>
            <a:ext cx="3744416" cy="543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Недостаточная глубина заделки!</a:t>
            </a:r>
          </a:p>
        </p:txBody>
      </p:sp>
      <p:sp>
        <p:nvSpPr>
          <p:cNvPr id="13" name="Объект 4">
            <a:extLst>
              <a:ext uri="{FF2B5EF4-FFF2-40B4-BE49-F238E27FC236}">
                <a16:creationId xmlns:a16="http://schemas.microsoft.com/office/drawing/2014/main" id="{92AFBCC9-0510-4CA7-8215-56658F7178F0}"/>
              </a:ext>
            </a:extLst>
          </p:cNvPr>
          <p:cNvSpPr txBox="1">
            <a:spLocks/>
          </p:cNvSpPr>
          <p:nvPr/>
        </p:nvSpPr>
        <p:spPr>
          <a:xfrm>
            <a:off x="5984303" y="3260075"/>
            <a:ext cx="3959729" cy="5435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Недостаточная жесткость или прочность распорки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id="{EAFF064D-96D2-44F1-BE9A-4EF59AF3B736}"/>
              </a:ext>
            </a:extLst>
          </p:cNvPr>
          <p:cNvSpPr txBox="1">
            <a:spLocks/>
          </p:cNvSpPr>
          <p:nvPr/>
        </p:nvSpPr>
        <p:spPr>
          <a:xfrm>
            <a:off x="5394531" y="6237312"/>
            <a:ext cx="4598226" cy="54359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Недостаточная длина, жесткость или несущая способность по грунту или материалу</a:t>
            </a:r>
          </a:p>
        </p:txBody>
      </p:sp>
    </p:spTree>
    <p:extLst>
      <p:ext uri="{BB962C8B-B14F-4D97-AF65-F5344CB8AC3E}">
        <p14:creationId xmlns:p14="http://schemas.microsoft.com/office/powerpoint/2010/main" val="840147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2AB27-E8CD-4075-8560-4DBDCACB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 381. Опрокидывание ограждения</a:t>
            </a:r>
          </a:p>
        </p:txBody>
      </p:sp>
      <p:sp>
        <p:nvSpPr>
          <p:cNvPr id="13" name="Объект 4">
            <a:extLst>
              <a:ext uri="{FF2B5EF4-FFF2-40B4-BE49-F238E27FC236}">
                <a16:creationId xmlns:a16="http://schemas.microsoft.com/office/drawing/2014/main" id="{92521682-F8A9-4080-8F7D-7A682EB82E7D}"/>
              </a:ext>
            </a:extLst>
          </p:cNvPr>
          <p:cNvSpPr txBox="1">
            <a:spLocks/>
          </p:cNvSpPr>
          <p:nvPr/>
        </p:nvSpPr>
        <p:spPr>
          <a:xfrm>
            <a:off x="1307468" y="5366691"/>
            <a:ext cx="3959729" cy="543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Недостаточная глубина заделки!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id="{C34CBFD5-AF04-4056-9509-A248EA3829D7}"/>
              </a:ext>
            </a:extLst>
          </p:cNvPr>
          <p:cNvSpPr txBox="1">
            <a:spLocks/>
          </p:cNvSpPr>
          <p:nvPr/>
        </p:nvSpPr>
        <p:spPr>
          <a:xfrm>
            <a:off x="6870339" y="5377563"/>
            <a:ext cx="4174892" cy="5435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Недостаточная прочность конструкции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EE5EB1D-FCE3-4C40-80BF-D6DC7D27D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944723"/>
            <a:ext cx="5724636" cy="420359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D97FC51-2DBB-4F82-B615-9F44779CB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394" y="936842"/>
            <a:ext cx="5989053" cy="421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76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2AB27-E8CD-4075-8560-4DBDCACB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 381. Опрокидывание ограждения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D387EEF-28C4-4AE7-83D6-8E5EACBFA7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657"/>
          <a:stretch/>
        </p:blipFill>
        <p:spPr>
          <a:xfrm>
            <a:off x="119336" y="1332441"/>
            <a:ext cx="3790536" cy="31762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E48431B-2E3F-429E-8E07-AF377FFDF4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0"/>
          <a:stretch/>
        </p:blipFill>
        <p:spPr>
          <a:xfrm>
            <a:off x="4099705" y="1318449"/>
            <a:ext cx="3992590" cy="31898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74532A-44E9-4721-9ACD-8E959A207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248" y="1318449"/>
            <a:ext cx="3379748" cy="3190671"/>
          </a:xfrm>
          <a:prstGeom prst="rect">
            <a:avLst/>
          </a:prstGeom>
        </p:spPr>
      </p:pic>
      <p:sp>
        <p:nvSpPr>
          <p:cNvPr id="13" name="Объект 4">
            <a:extLst>
              <a:ext uri="{FF2B5EF4-FFF2-40B4-BE49-F238E27FC236}">
                <a16:creationId xmlns:a16="http://schemas.microsoft.com/office/drawing/2014/main" id="{9A50544D-294B-4250-89D7-2CDBE95F28C5}"/>
              </a:ext>
            </a:extLst>
          </p:cNvPr>
          <p:cNvSpPr txBox="1">
            <a:spLocks/>
          </p:cNvSpPr>
          <p:nvPr/>
        </p:nvSpPr>
        <p:spPr>
          <a:xfrm>
            <a:off x="139976" y="4689140"/>
            <a:ext cx="3959729" cy="836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Недостаточная несущая способность по материалу анкера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id="{2E8EEEA5-8333-43A0-85F3-17C63F2C8EC4}"/>
              </a:ext>
            </a:extLst>
          </p:cNvPr>
          <p:cNvSpPr txBox="1">
            <a:spLocks/>
          </p:cNvSpPr>
          <p:nvPr/>
        </p:nvSpPr>
        <p:spPr>
          <a:xfrm>
            <a:off x="4146994" y="4689140"/>
            <a:ext cx="3959729" cy="836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Недостаточная длина анкера</a:t>
            </a:r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id="{57B18D14-34E5-46E9-AB6C-68FAFE976E6F}"/>
              </a:ext>
            </a:extLst>
          </p:cNvPr>
          <p:cNvSpPr txBox="1">
            <a:spLocks/>
          </p:cNvSpPr>
          <p:nvPr/>
        </p:nvSpPr>
        <p:spPr>
          <a:xfrm>
            <a:off x="8328249" y="4689139"/>
            <a:ext cx="3379748" cy="836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Недостаточная несущая способность по корню анкера</a:t>
            </a:r>
          </a:p>
        </p:txBody>
      </p:sp>
    </p:spTree>
    <p:extLst>
      <p:ext uri="{BB962C8B-B14F-4D97-AF65-F5344CB8AC3E}">
        <p14:creationId xmlns:p14="http://schemas.microsoft.com/office/powerpoint/2010/main" val="324272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196CB7-D692-4597-9F53-A8A6A8027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 381. Другие негативные сценарии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639038-EB84-4F9C-A672-2920DCDBE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1440453"/>
            <a:ext cx="3666667" cy="371428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875693-5537-4FE3-B2F9-BF283C57D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964" y="1459154"/>
            <a:ext cx="3888432" cy="3729720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D966F86B-8BD8-4179-8FD4-DC16280336A7}"/>
              </a:ext>
            </a:extLst>
          </p:cNvPr>
          <p:cNvSpPr txBox="1">
            <a:spLocks/>
          </p:cNvSpPr>
          <p:nvPr/>
        </p:nvSpPr>
        <p:spPr>
          <a:xfrm>
            <a:off x="980916" y="5265204"/>
            <a:ext cx="3959729" cy="836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Недостаточная глубина заделки,</a:t>
            </a:r>
          </a:p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Неверная система водопонижения</a:t>
            </a:r>
          </a:p>
        </p:txBody>
      </p:sp>
      <p:sp>
        <p:nvSpPr>
          <p:cNvPr id="6" name="Объект 4">
            <a:extLst>
              <a:ext uri="{FF2B5EF4-FFF2-40B4-BE49-F238E27FC236}">
                <a16:creationId xmlns:a16="http://schemas.microsoft.com/office/drawing/2014/main" id="{00B0AB4A-1932-4059-A519-A5911A92C5C5}"/>
              </a:ext>
            </a:extLst>
          </p:cNvPr>
          <p:cNvSpPr txBox="1">
            <a:spLocks/>
          </p:cNvSpPr>
          <p:nvPr/>
        </p:nvSpPr>
        <p:spPr>
          <a:xfrm>
            <a:off x="1323310" y="688821"/>
            <a:ext cx="3959729" cy="836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Суффозия, фильтрационное разрушение основания</a:t>
            </a:r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id="{34E6F230-D5B0-4509-B2B0-08F4E10F535E}"/>
              </a:ext>
            </a:extLst>
          </p:cNvPr>
          <p:cNvSpPr txBox="1">
            <a:spLocks/>
          </p:cNvSpPr>
          <p:nvPr/>
        </p:nvSpPr>
        <p:spPr>
          <a:xfrm>
            <a:off x="5879976" y="642077"/>
            <a:ext cx="3959729" cy="836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Повреждение окружающей застройки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3B436C84-C534-45FA-A063-702D5D4D9E01}"/>
              </a:ext>
            </a:extLst>
          </p:cNvPr>
          <p:cNvSpPr txBox="1">
            <a:spLocks/>
          </p:cNvSpPr>
          <p:nvPr/>
        </p:nvSpPr>
        <p:spPr>
          <a:xfrm>
            <a:off x="5736315" y="5341867"/>
            <a:ext cx="4393349" cy="836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Недостаточная жесткость крепления,</a:t>
            </a:r>
          </a:p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Отсутствие мероприятий по усилению существующих сооружений</a:t>
            </a:r>
          </a:p>
        </p:txBody>
      </p:sp>
    </p:spTree>
    <p:extLst>
      <p:ext uri="{BB962C8B-B14F-4D97-AF65-F5344CB8AC3E}">
        <p14:creationId xmlns:p14="http://schemas.microsoft.com/office/powerpoint/2010/main" val="1755459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BF370EE-E44C-418B-B668-707E97BAB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181724"/>
            <a:ext cx="7135989" cy="64945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01268" y="2304153"/>
            <a:ext cx="3377937" cy="25394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2020188" y="2176996"/>
            <a:ext cx="3988247" cy="1030555"/>
            <a:chOff x="1929354" y="2447465"/>
            <a:chExt cx="3988247" cy="103055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94071">
              <a:off x="2499884" y="2447465"/>
              <a:ext cx="3417717" cy="489912"/>
            </a:xfrm>
            <a:prstGeom prst="rect">
              <a:avLst/>
            </a:prstGeom>
          </p:spPr>
        </p:pic>
        <p:sp>
          <p:nvSpPr>
            <p:cNvPr id="6" name="Скругленный прямоугольник 5"/>
            <p:cNvSpPr/>
            <p:nvPr/>
          </p:nvSpPr>
          <p:spPr>
            <a:xfrm rot="20280000">
              <a:off x="1929354" y="3012591"/>
              <a:ext cx="1799831" cy="465429"/>
            </a:xfrm>
            <a:prstGeom prst="round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576806" y="1659575"/>
            <a:ext cx="1824991" cy="584775"/>
          </a:xfrm>
          <a:prstGeom prst="rect">
            <a:avLst/>
          </a:prstGeom>
          <a:solidFill>
            <a:srgbClr val="CECECE"/>
          </a:solidFill>
          <a:ln w="28575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>
                <a:latin typeface="PF DinDisplay Pro Light" panose="02000506000000020004" pitchFamily="2" charset="0"/>
              </a:rPr>
              <a:t>1. Грунт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24013" y="4002079"/>
            <a:ext cx="2965749" cy="584775"/>
          </a:xfrm>
          <a:prstGeom prst="rect">
            <a:avLst/>
          </a:prstGeom>
          <a:solidFill>
            <a:srgbClr val="CECECE"/>
          </a:solidFill>
          <a:ln w="28575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>
                <a:latin typeface="PF DinDisplay Pro Light" panose="02000506000000020004" pitchFamily="2" charset="0"/>
              </a:rPr>
              <a:t>2. Ограждение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0719" y="1959195"/>
            <a:ext cx="2339171" cy="584775"/>
          </a:xfrm>
          <a:prstGeom prst="rect">
            <a:avLst/>
          </a:prstGeom>
          <a:solidFill>
            <a:srgbClr val="CECECE"/>
          </a:solidFill>
          <a:ln w="28575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>
                <a:latin typeface="PF DinDisplay Pro Light" panose="02000506000000020004" pitchFamily="2" charset="0"/>
              </a:rPr>
              <a:t>4. Распорка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26364" y="2811466"/>
            <a:ext cx="1824991" cy="584775"/>
          </a:xfrm>
          <a:prstGeom prst="rect">
            <a:avLst/>
          </a:prstGeom>
          <a:solidFill>
            <a:srgbClr val="CECECE"/>
          </a:solidFill>
          <a:ln w="28575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>
                <a:latin typeface="PF DinDisplay Pro Light" panose="02000506000000020004" pitchFamily="2" charset="0"/>
              </a:rPr>
              <a:t>5. Берма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17296" y="1252926"/>
            <a:ext cx="1843129" cy="584775"/>
          </a:xfrm>
          <a:prstGeom prst="rect">
            <a:avLst/>
          </a:prstGeom>
          <a:solidFill>
            <a:srgbClr val="CECECE"/>
          </a:solidFill>
          <a:ln w="28575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>
                <a:latin typeface="PF DinDisplay Pro Light" panose="02000506000000020004" pitchFamily="2" charset="0"/>
              </a:rPr>
              <a:t>3. Анкер</a:t>
            </a:r>
          </a:p>
        </p:txBody>
      </p:sp>
      <p:sp>
        <p:nvSpPr>
          <p:cNvPr id="12" name="Прямоугольный треугольник 11"/>
          <p:cNvSpPr/>
          <p:nvPr/>
        </p:nvSpPr>
        <p:spPr>
          <a:xfrm>
            <a:off x="5498671" y="2763938"/>
            <a:ext cx="1582008" cy="901675"/>
          </a:xfrm>
          <a:prstGeom prst="rtTriangle">
            <a:avLst/>
          </a:prstGeom>
          <a:solidFill>
            <a:srgbClr val="EFE7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FEFA3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374FFC5-D38E-4A0B-B5CE-DC680C98F96E}"/>
              </a:ext>
            </a:extLst>
          </p:cNvPr>
          <p:cNvSpPr/>
          <p:nvPr/>
        </p:nvSpPr>
        <p:spPr>
          <a:xfrm>
            <a:off x="597198" y="1204341"/>
            <a:ext cx="4796817" cy="565034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50A9036-6207-41C3-BFF3-069C9745547A}"/>
              </a:ext>
            </a:extLst>
          </p:cNvPr>
          <p:cNvSpPr/>
          <p:nvPr/>
        </p:nvSpPr>
        <p:spPr>
          <a:xfrm>
            <a:off x="5394015" y="1211507"/>
            <a:ext cx="3386988" cy="565034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37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CC6F361-1CE2-4EEE-9F1D-CF317F017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Подбор длины заделки.</a:t>
            </a:r>
            <a:br>
              <a:rPr lang="ru-RU" dirty="0"/>
            </a:br>
            <a:r>
              <a:rPr lang="ru-RU" dirty="0"/>
              <a:t>Глубинный сдвиг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8C49AD-E56C-46DE-BC5F-C7FE3036C9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1CC2F09-BF41-41CB-BD52-A449862E72B5}"/>
              </a:ext>
            </a:extLst>
          </p:cNvPr>
          <p:cNvGrpSpPr/>
          <p:nvPr/>
        </p:nvGrpSpPr>
        <p:grpSpPr>
          <a:xfrm flipH="1">
            <a:off x="3323692" y="3197349"/>
            <a:ext cx="5148572" cy="3456384"/>
            <a:chOff x="1155268" y="3356992"/>
            <a:chExt cx="4271123" cy="2732658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C7FB8B4-EAFB-43F7-B3C4-64736582C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5268" y="3356992"/>
              <a:ext cx="4271123" cy="2732658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3E139ECB-BA80-4492-9653-33562CB6533D}"/>
                </a:ext>
              </a:extLst>
            </p:cNvPr>
            <p:cNvSpPr/>
            <p:nvPr/>
          </p:nvSpPr>
          <p:spPr>
            <a:xfrm rot="455725">
              <a:off x="2559507" y="5473322"/>
              <a:ext cx="148301" cy="432048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8423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681C585-9D23-4664-BD0C-D7B2B9548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Расчет устойчивости КЦПС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F67EEC-06BF-4634-91F3-4AA54E81A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64" y="1160748"/>
            <a:ext cx="11085714" cy="53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90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20EAE3-AD07-4400-A6E8-099A0193C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Коэфициент</a:t>
            </a:r>
            <a:r>
              <a:rPr lang="ru-RU" dirty="0"/>
              <a:t> устойчивости КЦПС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C1B5CBA7-32F5-4010-A502-8919CDA1BA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8619951"/>
              </p:ext>
            </p:extLst>
          </p:nvPr>
        </p:nvGraphicFramePr>
        <p:xfrm>
          <a:off x="1523492" y="980728"/>
          <a:ext cx="8028892" cy="5499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9564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097E0F2-3CF0-4841-9A08-EC21588AC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Подбор длины заделки.</a:t>
            </a:r>
            <a:br>
              <a:rPr lang="ru-RU" dirty="0"/>
            </a:br>
            <a:r>
              <a:rPr lang="ru-RU" dirty="0"/>
              <a:t>Опрокидывание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1AFEF9-DEDD-4107-B4E3-DBBEDC975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EA13E86-135E-46E0-969E-7153AFE0A57A}"/>
              </a:ext>
            </a:extLst>
          </p:cNvPr>
          <p:cNvGrpSpPr/>
          <p:nvPr/>
        </p:nvGrpSpPr>
        <p:grpSpPr>
          <a:xfrm flipH="1">
            <a:off x="3575720" y="3266403"/>
            <a:ext cx="4860540" cy="3506067"/>
            <a:chOff x="6204012" y="3351933"/>
            <a:chExt cx="3744416" cy="2749523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1938ED7A-3D5A-4834-9378-515823A96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04012" y="3351933"/>
              <a:ext cx="3744416" cy="2749523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7A69AD0-3DDF-46DE-8576-2551E1E3DCAA}"/>
                </a:ext>
              </a:extLst>
            </p:cNvPr>
            <p:cNvSpPr/>
            <p:nvPr/>
          </p:nvSpPr>
          <p:spPr>
            <a:xfrm rot="21018397">
              <a:off x="7606740" y="5220745"/>
              <a:ext cx="167838" cy="778055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251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51D3D58-7813-4488-98C4-FB6229025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Критическая призма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689F70-FF67-4C9E-AE30-5FA934086A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86"/>
          <a:stretch/>
        </p:blipFill>
        <p:spPr>
          <a:xfrm>
            <a:off x="279276" y="822470"/>
            <a:ext cx="5456684" cy="55149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4A14AB-339D-47F8-A17D-D867BB8F60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58"/>
          <a:stretch/>
        </p:blipFill>
        <p:spPr>
          <a:xfrm>
            <a:off x="6071858" y="803192"/>
            <a:ext cx="5676770" cy="5523809"/>
          </a:xfrm>
          <a:prstGeom prst="rect">
            <a:avLst/>
          </a:prstGeom>
        </p:spPr>
      </p:pic>
      <p:sp>
        <p:nvSpPr>
          <p:cNvPr id="11" name="Объект 4">
            <a:extLst>
              <a:ext uri="{FF2B5EF4-FFF2-40B4-BE49-F238E27FC236}">
                <a16:creationId xmlns:a16="http://schemas.microsoft.com/office/drawing/2014/main" id="{2DD84A0B-20BE-4255-816E-2092713B9072}"/>
              </a:ext>
            </a:extLst>
          </p:cNvPr>
          <p:cNvSpPr txBox="1">
            <a:spLocks/>
          </p:cNvSpPr>
          <p:nvPr/>
        </p:nvSpPr>
        <p:spPr>
          <a:xfrm>
            <a:off x="623392" y="6337445"/>
            <a:ext cx="3996444" cy="418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Активное и Пассивное давление</a:t>
            </a:r>
          </a:p>
        </p:txBody>
      </p:sp>
      <p:sp>
        <p:nvSpPr>
          <p:cNvPr id="6" name="Объект 4">
            <a:extLst>
              <a:ext uri="{FF2B5EF4-FFF2-40B4-BE49-F238E27FC236}">
                <a16:creationId xmlns:a16="http://schemas.microsoft.com/office/drawing/2014/main" id="{0CB53649-626A-476C-BEB0-0B13E13E8975}"/>
              </a:ext>
            </a:extLst>
          </p:cNvPr>
          <p:cNvSpPr txBox="1">
            <a:spLocks/>
          </p:cNvSpPr>
          <p:nvPr/>
        </p:nvSpPr>
        <p:spPr>
          <a:xfrm>
            <a:off x="6582966" y="6345530"/>
            <a:ext cx="4589598" cy="418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Суммарная сила и Суммарный момент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EDE7418-287F-4F96-8CB8-773DBB583918}"/>
              </a:ext>
            </a:extLst>
          </p:cNvPr>
          <p:cNvGrpSpPr/>
          <p:nvPr/>
        </p:nvGrpSpPr>
        <p:grpSpPr>
          <a:xfrm>
            <a:off x="8076220" y="3537012"/>
            <a:ext cx="3492388" cy="1080120"/>
            <a:chOff x="8292244" y="3645024"/>
            <a:chExt cx="3276364" cy="1838936"/>
          </a:xfrm>
        </p:grpSpPr>
        <p:cxnSp>
          <p:nvCxnSpPr>
            <p:cNvPr id="9" name="Прямая со стрелкой 8">
              <a:extLst>
                <a:ext uri="{FF2B5EF4-FFF2-40B4-BE49-F238E27FC236}">
                  <a16:creationId xmlns:a16="http://schemas.microsoft.com/office/drawing/2014/main" id="{D688CF54-A944-4C85-9D98-4A80474CAA1C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588" y="3645024"/>
              <a:ext cx="0" cy="183893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003E00B5-5F66-4601-B59E-E42B9578DF95}"/>
                </a:ext>
              </a:extLst>
            </p:cNvPr>
            <p:cNvCxnSpPr>
              <a:cxnSpLocks/>
            </p:cNvCxnSpPr>
            <p:nvPr/>
          </p:nvCxnSpPr>
          <p:spPr>
            <a:xfrm>
              <a:off x="8292244" y="5483960"/>
              <a:ext cx="32763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25">
                  <a:extLst>
                    <a:ext uri="{FF2B5EF4-FFF2-40B4-BE49-F238E27FC236}">
                      <a16:creationId xmlns:a16="http://schemas.microsoft.com/office/drawing/2014/main" id="{2F00AE41-EDF8-47F4-99E0-F68D1A2A5E44}"/>
                    </a:ext>
                  </a:extLst>
                </p:cNvPr>
                <p:cNvSpPr txBox="1"/>
                <p:nvPr/>
              </p:nvSpPr>
              <p:spPr>
                <a:xfrm>
                  <a:off x="10793068" y="4225150"/>
                  <a:ext cx="573267" cy="698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ru-RU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𝟗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3" name="TextBox 25">
                  <a:extLst>
                    <a:ext uri="{FF2B5EF4-FFF2-40B4-BE49-F238E27FC236}">
                      <a16:creationId xmlns:a16="http://schemas.microsoft.com/office/drawing/2014/main" id="{2F00AE41-EDF8-47F4-99E0-F68D1A2A5E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93068" y="4225150"/>
                  <a:ext cx="573267" cy="698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1B7E940-A0D2-48B2-A41C-E5E80A85CD8F}"/>
              </a:ext>
            </a:extLst>
          </p:cNvPr>
          <p:cNvGrpSpPr/>
          <p:nvPr/>
        </p:nvGrpSpPr>
        <p:grpSpPr>
          <a:xfrm>
            <a:off x="2279576" y="3537012"/>
            <a:ext cx="3276364" cy="2027347"/>
            <a:chOff x="2279576" y="3456613"/>
            <a:chExt cx="3276364" cy="2027347"/>
          </a:xfrm>
        </p:grpSpPr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B78895C6-BFFA-4EC2-B426-A65B3011C5E3}"/>
                </a:ext>
              </a:extLst>
            </p:cNvPr>
            <p:cNvCxnSpPr>
              <a:cxnSpLocks/>
            </p:cNvCxnSpPr>
            <p:nvPr/>
          </p:nvCxnSpPr>
          <p:spPr>
            <a:xfrm>
              <a:off x="5375920" y="3456613"/>
              <a:ext cx="0" cy="202734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B7910320-3835-4797-8B84-8E4890BDE166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5483960"/>
              <a:ext cx="32763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TextBox 25">
                  <a:extLst>
                    <a:ext uri="{FF2B5EF4-FFF2-40B4-BE49-F238E27FC236}">
                      <a16:creationId xmlns:a16="http://schemas.microsoft.com/office/drawing/2014/main" id="{F0495A66-E95D-4AF9-8697-0A6B9A85D75C}"/>
                    </a:ext>
                  </a:extLst>
                </p:cNvPr>
                <p:cNvSpPr txBox="1"/>
                <p:nvPr/>
              </p:nvSpPr>
              <p:spPr>
                <a:xfrm>
                  <a:off x="4800965" y="4104991"/>
                  <a:ext cx="61106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ru-RU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7" name="TextBox 25">
                  <a:extLst>
                    <a:ext uri="{FF2B5EF4-FFF2-40B4-BE49-F238E27FC236}">
                      <a16:creationId xmlns:a16="http://schemas.microsoft.com/office/drawing/2014/main" id="{F0495A66-E95D-4AF9-8697-0A6B9A85D7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0965" y="4104991"/>
                  <a:ext cx="611065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3918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E9C8BE-ECD9-477C-96D2-B34F2FE91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Подбор длины заделки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6F0693-BE4C-4511-8024-21327459DA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57"/>
          <a:stretch/>
        </p:blipFill>
        <p:spPr>
          <a:xfrm>
            <a:off x="235299" y="728700"/>
            <a:ext cx="5672708" cy="55149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C52F8E-9A2D-465C-8BA8-91470C2925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57"/>
          <a:stretch/>
        </p:blipFill>
        <p:spPr>
          <a:xfrm>
            <a:off x="6247540" y="728700"/>
            <a:ext cx="5672708" cy="5514975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BBA6E9EB-6463-4D4B-99DD-C82526928833}"/>
              </a:ext>
            </a:extLst>
          </p:cNvPr>
          <p:cNvSpPr txBox="1">
            <a:spLocks/>
          </p:cNvSpPr>
          <p:nvPr/>
        </p:nvSpPr>
        <p:spPr>
          <a:xfrm>
            <a:off x="623392" y="6337445"/>
            <a:ext cx="3996444" cy="418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Заделка 3,5 м. </a:t>
            </a:r>
            <a:r>
              <a:rPr lang="ru-RU" b="0" dirty="0" err="1">
                <a:solidFill>
                  <a:schemeClr val="bg1"/>
                </a:solidFill>
              </a:rPr>
              <a:t>Коэф</a:t>
            </a:r>
            <a:r>
              <a:rPr lang="ru-RU" b="0" dirty="0">
                <a:solidFill>
                  <a:schemeClr val="bg1"/>
                </a:solidFill>
              </a:rPr>
              <a:t>. запаса 1,58</a:t>
            </a:r>
          </a:p>
        </p:txBody>
      </p:sp>
      <p:sp>
        <p:nvSpPr>
          <p:cNvPr id="6" name="Объект 4">
            <a:extLst>
              <a:ext uri="{FF2B5EF4-FFF2-40B4-BE49-F238E27FC236}">
                <a16:creationId xmlns:a16="http://schemas.microsoft.com/office/drawing/2014/main" id="{E088E89D-E032-4860-8EBF-8730F452098D}"/>
              </a:ext>
            </a:extLst>
          </p:cNvPr>
          <p:cNvSpPr txBox="1">
            <a:spLocks/>
          </p:cNvSpPr>
          <p:nvPr/>
        </p:nvSpPr>
        <p:spPr>
          <a:xfrm>
            <a:off x="6888088" y="6337445"/>
            <a:ext cx="3996444" cy="418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Заделка 3,0 м. </a:t>
            </a:r>
            <a:r>
              <a:rPr lang="ru-RU" b="0" dirty="0" err="1">
                <a:solidFill>
                  <a:schemeClr val="bg1"/>
                </a:solidFill>
              </a:rPr>
              <a:t>Коэф</a:t>
            </a:r>
            <a:r>
              <a:rPr lang="ru-RU" b="0" dirty="0">
                <a:solidFill>
                  <a:schemeClr val="bg1"/>
                </a:solidFill>
              </a:rPr>
              <a:t>. запаса 1,13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CEC10E3-027D-434F-BCC8-00BC5079A3D9}"/>
              </a:ext>
            </a:extLst>
          </p:cNvPr>
          <p:cNvGrpSpPr/>
          <p:nvPr/>
        </p:nvGrpSpPr>
        <p:grpSpPr>
          <a:xfrm>
            <a:off x="8292244" y="3645024"/>
            <a:ext cx="3276364" cy="1838936"/>
            <a:chOff x="8292244" y="3645024"/>
            <a:chExt cx="3276364" cy="1838936"/>
          </a:xfrm>
        </p:grpSpPr>
        <p:cxnSp>
          <p:nvCxnSpPr>
            <p:cNvPr id="8" name="Прямая со стрелкой 7">
              <a:extLst>
                <a:ext uri="{FF2B5EF4-FFF2-40B4-BE49-F238E27FC236}">
                  <a16:creationId xmlns:a16="http://schemas.microsoft.com/office/drawing/2014/main" id="{2ECFF740-5B64-4950-8838-F206DA3FDE7D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588" y="3645024"/>
              <a:ext cx="0" cy="183893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D93810D1-1FEC-4E46-80E6-D72F7C727836}"/>
                </a:ext>
              </a:extLst>
            </p:cNvPr>
            <p:cNvCxnSpPr>
              <a:cxnSpLocks/>
            </p:cNvCxnSpPr>
            <p:nvPr/>
          </p:nvCxnSpPr>
          <p:spPr>
            <a:xfrm>
              <a:off x="8292244" y="5483960"/>
              <a:ext cx="32763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25">
                  <a:extLst>
                    <a:ext uri="{FF2B5EF4-FFF2-40B4-BE49-F238E27FC236}">
                      <a16:creationId xmlns:a16="http://schemas.microsoft.com/office/drawing/2014/main" id="{C2BCFB1C-4DA1-4915-AA42-98574B7568C1}"/>
                    </a:ext>
                  </a:extLst>
                </p:cNvPr>
                <p:cNvSpPr txBox="1"/>
                <p:nvPr/>
              </p:nvSpPr>
              <p:spPr>
                <a:xfrm>
                  <a:off x="10793068" y="4225150"/>
                  <a:ext cx="61106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ru-RU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0" name="TextBox 25">
                  <a:extLst>
                    <a:ext uri="{FF2B5EF4-FFF2-40B4-BE49-F238E27FC236}">
                      <a16:creationId xmlns:a16="http://schemas.microsoft.com/office/drawing/2014/main" id="{C2BCFB1C-4DA1-4915-AA42-98574B7568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93068" y="4225150"/>
                  <a:ext cx="611065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B530D22-CBAA-429C-A4EB-F22925C00FBA}"/>
              </a:ext>
            </a:extLst>
          </p:cNvPr>
          <p:cNvGrpSpPr/>
          <p:nvPr/>
        </p:nvGrpSpPr>
        <p:grpSpPr>
          <a:xfrm>
            <a:off x="2279576" y="3456613"/>
            <a:ext cx="3276364" cy="2027347"/>
            <a:chOff x="2279576" y="3456613"/>
            <a:chExt cx="3276364" cy="2027347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20F4ADF0-5F15-4851-86A3-9B590C7D1683}"/>
                </a:ext>
              </a:extLst>
            </p:cNvPr>
            <p:cNvCxnSpPr>
              <a:cxnSpLocks/>
            </p:cNvCxnSpPr>
            <p:nvPr/>
          </p:nvCxnSpPr>
          <p:spPr>
            <a:xfrm>
              <a:off x="5375920" y="3456613"/>
              <a:ext cx="0" cy="202734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C76D9DA5-7027-4EAB-8E22-201D64EC68D3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5483960"/>
              <a:ext cx="32763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25">
                  <a:extLst>
                    <a:ext uri="{FF2B5EF4-FFF2-40B4-BE49-F238E27FC236}">
                      <a16:creationId xmlns:a16="http://schemas.microsoft.com/office/drawing/2014/main" id="{4F353B5F-BF09-4CBC-83FC-FBCA21B0FE9D}"/>
                    </a:ext>
                  </a:extLst>
                </p:cNvPr>
                <p:cNvSpPr txBox="1"/>
                <p:nvPr/>
              </p:nvSpPr>
              <p:spPr>
                <a:xfrm>
                  <a:off x="4800965" y="4104991"/>
                  <a:ext cx="61106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ru-RU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14" name="TextBox 25">
                  <a:extLst>
                    <a:ext uri="{FF2B5EF4-FFF2-40B4-BE49-F238E27FC236}">
                      <a16:creationId xmlns:a16="http://schemas.microsoft.com/office/drawing/2014/main" id="{4F353B5F-BF09-4CBC-83FC-FBCA21B0FE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0965" y="4104991"/>
                  <a:ext cx="611065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458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EB7D2-2711-460F-AC6D-53C4E78C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Подбор длины заделки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939366-788A-499D-9536-E4818F04B3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036" r="-1"/>
          <a:stretch/>
        </p:blipFill>
        <p:spPr>
          <a:xfrm>
            <a:off x="6219936" y="728700"/>
            <a:ext cx="5708712" cy="55149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2E7F7E-2529-4ED3-AFAB-349D8A9225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036"/>
          <a:stretch/>
        </p:blipFill>
        <p:spPr>
          <a:xfrm>
            <a:off x="207268" y="728700"/>
            <a:ext cx="5708712" cy="5514975"/>
          </a:xfrm>
          <a:prstGeom prst="rect">
            <a:avLst/>
          </a:prstGeom>
        </p:spPr>
      </p:pic>
      <p:sp>
        <p:nvSpPr>
          <p:cNvPr id="6" name="Объект 4">
            <a:extLst>
              <a:ext uri="{FF2B5EF4-FFF2-40B4-BE49-F238E27FC236}">
                <a16:creationId xmlns:a16="http://schemas.microsoft.com/office/drawing/2014/main" id="{56BB0819-7716-4761-97A0-FF52234B4451}"/>
              </a:ext>
            </a:extLst>
          </p:cNvPr>
          <p:cNvSpPr txBox="1">
            <a:spLocks/>
          </p:cNvSpPr>
          <p:nvPr/>
        </p:nvSpPr>
        <p:spPr>
          <a:xfrm>
            <a:off x="623392" y="6337445"/>
            <a:ext cx="3996444" cy="418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Заделка 3,5 м. </a:t>
            </a:r>
            <a:r>
              <a:rPr lang="ru-RU" b="0" dirty="0" err="1">
                <a:solidFill>
                  <a:schemeClr val="bg1"/>
                </a:solidFill>
              </a:rPr>
              <a:t>Коэф</a:t>
            </a:r>
            <a:r>
              <a:rPr lang="ru-RU" b="0" dirty="0">
                <a:solidFill>
                  <a:schemeClr val="bg1"/>
                </a:solidFill>
              </a:rPr>
              <a:t>. запаса 1,58</a:t>
            </a:r>
          </a:p>
        </p:txBody>
      </p:sp>
      <p:sp>
        <p:nvSpPr>
          <p:cNvPr id="7" name="Объект 4">
            <a:extLst>
              <a:ext uri="{FF2B5EF4-FFF2-40B4-BE49-F238E27FC236}">
                <a16:creationId xmlns:a16="http://schemas.microsoft.com/office/drawing/2014/main" id="{85100BB4-8ECE-42F7-A58F-BADF94DCAF10}"/>
              </a:ext>
            </a:extLst>
          </p:cNvPr>
          <p:cNvSpPr txBox="1">
            <a:spLocks/>
          </p:cNvSpPr>
          <p:nvPr/>
        </p:nvSpPr>
        <p:spPr>
          <a:xfrm>
            <a:off x="6888088" y="6337445"/>
            <a:ext cx="3996444" cy="418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Заделка 3,0 м. </a:t>
            </a:r>
            <a:r>
              <a:rPr lang="ru-RU" b="0" dirty="0" err="1">
                <a:solidFill>
                  <a:schemeClr val="bg1"/>
                </a:solidFill>
              </a:rPr>
              <a:t>Коэф</a:t>
            </a:r>
            <a:r>
              <a:rPr lang="ru-RU" b="0" dirty="0">
                <a:solidFill>
                  <a:schemeClr val="bg1"/>
                </a:solidFill>
              </a:rPr>
              <a:t>. запаса 1,13</a:t>
            </a: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673DC493-C5B6-4EE2-96FD-B4948ADA3624}"/>
              </a:ext>
            </a:extLst>
          </p:cNvPr>
          <p:cNvSpPr/>
          <p:nvPr/>
        </p:nvSpPr>
        <p:spPr>
          <a:xfrm>
            <a:off x="2171564" y="4401108"/>
            <a:ext cx="2107096" cy="683812"/>
          </a:xfrm>
          <a:custGeom>
            <a:avLst/>
            <a:gdLst>
              <a:gd name="connsiteX0" fmla="*/ 1184745 w 2107096"/>
              <a:gd name="connsiteY0" fmla="*/ 0 h 683812"/>
              <a:gd name="connsiteX1" fmla="*/ 111318 w 2107096"/>
              <a:gd name="connsiteY1" fmla="*/ 485029 h 683812"/>
              <a:gd name="connsiteX2" fmla="*/ 0 w 2107096"/>
              <a:gd name="connsiteY2" fmla="*/ 683812 h 683812"/>
              <a:gd name="connsiteX3" fmla="*/ 2107096 w 2107096"/>
              <a:gd name="connsiteY3" fmla="*/ 652007 h 683812"/>
              <a:gd name="connsiteX4" fmla="*/ 1184745 w 2107096"/>
              <a:gd name="connsiteY4" fmla="*/ 0 h 683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7096" h="683812">
                <a:moveTo>
                  <a:pt x="1184745" y="0"/>
                </a:moveTo>
                <a:lnTo>
                  <a:pt x="111318" y="485029"/>
                </a:lnTo>
                <a:lnTo>
                  <a:pt x="0" y="683812"/>
                </a:lnTo>
                <a:lnTo>
                  <a:pt x="2107096" y="652007"/>
                </a:lnTo>
                <a:lnTo>
                  <a:pt x="11847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B8111DF4-DFE4-4968-92AC-F577AA151114}"/>
              </a:ext>
            </a:extLst>
          </p:cNvPr>
          <p:cNvSpPr/>
          <p:nvPr/>
        </p:nvSpPr>
        <p:spPr>
          <a:xfrm>
            <a:off x="8205746" y="4937760"/>
            <a:ext cx="1749287" cy="190831"/>
          </a:xfrm>
          <a:custGeom>
            <a:avLst/>
            <a:gdLst>
              <a:gd name="connsiteX0" fmla="*/ 1478943 w 1749287"/>
              <a:gd name="connsiteY0" fmla="*/ 0 h 190831"/>
              <a:gd name="connsiteX1" fmla="*/ 0 w 1749287"/>
              <a:gd name="connsiteY1" fmla="*/ 182880 h 190831"/>
              <a:gd name="connsiteX2" fmla="*/ 1749287 w 1749287"/>
              <a:gd name="connsiteY2" fmla="*/ 190831 h 190831"/>
              <a:gd name="connsiteX3" fmla="*/ 1478943 w 1749287"/>
              <a:gd name="connsiteY3" fmla="*/ 0 h 19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9287" h="190831">
                <a:moveTo>
                  <a:pt x="1478943" y="0"/>
                </a:moveTo>
                <a:lnTo>
                  <a:pt x="0" y="182880"/>
                </a:lnTo>
                <a:lnTo>
                  <a:pt x="1749287" y="190831"/>
                </a:lnTo>
                <a:lnTo>
                  <a:pt x="147894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323C4BF9-969A-4B65-94CD-27EE1A826E0D}"/>
              </a:ext>
            </a:extLst>
          </p:cNvPr>
          <p:cNvGrpSpPr/>
          <p:nvPr/>
        </p:nvGrpSpPr>
        <p:grpSpPr>
          <a:xfrm>
            <a:off x="8292244" y="3645024"/>
            <a:ext cx="3276364" cy="1838936"/>
            <a:chOff x="8292244" y="3645024"/>
            <a:chExt cx="3276364" cy="1838936"/>
          </a:xfrm>
        </p:grpSpPr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id="{1CC5307C-816C-4174-846D-BEB8B11553B9}"/>
                </a:ext>
              </a:extLst>
            </p:cNvPr>
            <p:cNvCxnSpPr>
              <a:cxnSpLocks/>
            </p:cNvCxnSpPr>
            <p:nvPr/>
          </p:nvCxnSpPr>
          <p:spPr>
            <a:xfrm>
              <a:off x="11388588" y="3645024"/>
              <a:ext cx="0" cy="183893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491852CB-EA66-4CAB-8E45-18241ACC54A1}"/>
                </a:ext>
              </a:extLst>
            </p:cNvPr>
            <p:cNvCxnSpPr>
              <a:cxnSpLocks/>
            </p:cNvCxnSpPr>
            <p:nvPr/>
          </p:nvCxnSpPr>
          <p:spPr>
            <a:xfrm>
              <a:off x="8292244" y="5483960"/>
              <a:ext cx="32763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TextBox 25">
                  <a:extLst>
                    <a:ext uri="{FF2B5EF4-FFF2-40B4-BE49-F238E27FC236}">
                      <a16:creationId xmlns:a16="http://schemas.microsoft.com/office/drawing/2014/main" id="{9913691F-06D7-4381-A0E0-8145CBA00FD1}"/>
                    </a:ext>
                  </a:extLst>
                </p:cNvPr>
                <p:cNvSpPr txBox="1"/>
                <p:nvPr/>
              </p:nvSpPr>
              <p:spPr>
                <a:xfrm>
                  <a:off x="10793068" y="4225150"/>
                  <a:ext cx="61106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ru-RU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23" name="TextBox 25">
                  <a:extLst>
                    <a:ext uri="{FF2B5EF4-FFF2-40B4-BE49-F238E27FC236}">
                      <a16:creationId xmlns:a16="http://schemas.microsoft.com/office/drawing/2014/main" id="{9913691F-06D7-4381-A0E0-8145CBA00F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93068" y="4225150"/>
                  <a:ext cx="611065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3CFBB5B9-4C07-428C-B313-33C2FF92EDB7}"/>
              </a:ext>
            </a:extLst>
          </p:cNvPr>
          <p:cNvGrpSpPr/>
          <p:nvPr/>
        </p:nvGrpSpPr>
        <p:grpSpPr>
          <a:xfrm>
            <a:off x="2279576" y="3456613"/>
            <a:ext cx="3276364" cy="2027347"/>
            <a:chOff x="2279576" y="3456613"/>
            <a:chExt cx="3276364" cy="2027347"/>
          </a:xfrm>
        </p:grpSpPr>
        <p:cxnSp>
          <p:nvCxnSpPr>
            <p:cNvPr id="9" name="Прямая со стрелкой 8">
              <a:extLst>
                <a:ext uri="{FF2B5EF4-FFF2-40B4-BE49-F238E27FC236}">
                  <a16:creationId xmlns:a16="http://schemas.microsoft.com/office/drawing/2014/main" id="{AC5F3934-E7F0-4FE1-885A-D78EEE2C51BB}"/>
                </a:ext>
              </a:extLst>
            </p:cNvPr>
            <p:cNvCxnSpPr>
              <a:cxnSpLocks/>
            </p:cNvCxnSpPr>
            <p:nvPr/>
          </p:nvCxnSpPr>
          <p:spPr>
            <a:xfrm>
              <a:off x="5375920" y="3456613"/>
              <a:ext cx="0" cy="202734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E7C874B5-0EE5-434B-8C5D-908C819199AC}"/>
                </a:ext>
              </a:extLst>
            </p:cNvPr>
            <p:cNvCxnSpPr>
              <a:cxnSpLocks/>
            </p:cNvCxnSpPr>
            <p:nvPr/>
          </p:nvCxnSpPr>
          <p:spPr>
            <a:xfrm>
              <a:off x="2279576" y="5483960"/>
              <a:ext cx="32763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Box 25">
                  <a:extLst>
                    <a:ext uri="{FF2B5EF4-FFF2-40B4-BE49-F238E27FC236}">
                      <a16:creationId xmlns:a16="http://schemas.microsoft.com/office/drawing/2014/main" id="{421A9F9A-7E68-4878-ABF0-A1AE395C118C}"/>
                    </a:ext>
                  </a:extLst>
                </p:cNvPr>
                <p:cNvSpPr txBox="1"/>
                <p:nvPr/>
              </p:nvSpPr>
              <p:spPr>
                <a:xfrm>
                  <a:off x="4800965" y="4104991"/>
                  <a:ext cx="61106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ru-RU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b="1" kern="1200">
                      <a:solidFill>
                        <a:schemeClr val="tx1"/>
                      </a:solidFill>
                      <a:latin typeface="Arial" charset="0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ru-RU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>
            <p:sp>
              <p:nvSpPr>
                <p:cNvPr id="24" name="TextBox 25">
                  <a:extLst>
                    <a:ext uri="{FF2B5EF4-FFF2-40B4-BE49-F238E27FC236}">
                      <a16:creationId xmlns:a16="http://schemas.microsoft.com/office/drawing/2014/main" id="{421A9F9A-7E68-4878-ABF0-A1AE395C11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0965" y="4104991"/>
                  <a:ext cx="611065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945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10E42-4787-4E2F-8E11-DB68D5E5D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Подбор длины заделки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146AF25B-8C0F-49A0-9E43-C94B403478C0}"/>
              </a:ext>
            </a:extLst>
          </p:cNvPr>
          <p:cNvGrpSpPr/>
          <p:nvPr/>
        </p:nvGrpSpPr>
        <p:grpSpPr>
          <a:xfrm>
            <a:off x="6023992" y="1224274"/>
            <a:ext cx="5652626" cy="4827939"/>
            <a:chOff x="459231" y="836712"/>
            <a:chExt cx="4638095" cy="3895238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9D286D1C-7985-48A8-B002-15979D03C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9231" y="836712"/>
              <a:ext cx="4638095" cy="3895238"/>
            </a:xfrm>
            <a:prstGeom prst="rect">
              <a:avLst/>
            </a:prstGeom>
          </p:spPr>
        </p:pic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CF3BEC23-2DD3-4439-A600-E74FFEF251FB}"/>
                </a:ext>
              </a:extLst>
            </p:cNvPr>
            <p:cNvGrpSpPr/>
            <p:nvPr/>
          </p:nvGrpSpPr>
          <p:grpSpPr>
            <a:xfrm>
              <a:off x="4043772" y="2600908"/>
              <a:ext cx="892493" cy="1368152"/>
              <a:chOff x="2303748" y="3753036"/>
              <a:chExt cx="892493" cy="122413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25">
                    <a:extLst>
                      <a:ext uri="{FF2B5EF4-FFF2-40B4-BE49-F238E27FC236}">
                        <a16:creationId xmlns:a16="http://schemas.microsoft.com/office/drawing/2014/main" id="{63020A9A-90E0-4A3C-A305-F15302723DD5}"/>
                      </a:ext>
                    </a:extLst>
                  </p:cNvPr>
                  <p:cNvSpPr txBox="1"/>
                  <p:nvPr/>
                </p:nvSpPr>
                <p:spPr>
                  <a:xfrm>
                    <a:off x="2663788" y="4178900"/>
                    <a:ext cx="53245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ru-RU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oMath>
                      </m:oMathPara>
                    </a14:m>
                    <a:endParaRPr lang="ru-RU" dirty="0"/>
                  </a:p>
                </p:txBody>
              </p:sp>
            </mc:Choice>
            <mc:Fallback xmlns="">
              <p:sp>
                <p:nvSpPr>
                  <p:cNvPr id="13" name="TextBox 25">
                    <a:extLst>
                      <a:ext uri="{FF2B5EF4-FFF2-40B4-BE49-F238E27FC236}">
                        <a16:creationId xmlns:a16="http://schemas.microsoft.com/office/drawing/2014/main" id="{63020A9A-90E0-4A3C-A305-F15302723D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63788" y="4178900"/>
                    <a:ext cx="532453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4" name="Группа 13">
                <a:extLst>
                  <a:ext uri="{FF2B5EF4-FFF2-40B4-BE49-F238E27FC236}">
                    <a16:creationId xmlns:a16="http://schemas.microsoft.com/office/drawing/2014/main" id="{4DB42072-29A7-4B44-A3FA-448E3EE51D92}"/>
                  </a:ext>
                </a:extLst>
              </p:cNvPr>
              <p:cNvGrpSpPr/>
              <p:nvPr/>
            </p:nvGrpSpPr>
            <p:grpSpPr>
              <a:xfrm>
                <a:off x="2303748" y="3753036"/>
                <a:ext cx="540060" cy="1224136"/>
                <a:chOff x="2303748" y="3753036"/>
                <a:chExt cx="540060" cy="1224136"/>
              </a:xfrm>
            </p:grpSpPr>
            <p:cxnSp>
              <p:nvCxnSpPr>
                <p:cNvPr id="15" name="Прямая соединительная линия 14">
                  <a:extLst>
                    <a:ext uri="{FF2B5EF4-FFF2-40B4-BE49-F238E27FC236}">
                      <a16:creationId xmlns:a16="http://schemas.microsoft.com/office/drawing/2014/main" id="{6DA78EEE-DBCB-4A22-9A29-3C51160E2861}"/>
                    </a:ext>
                  </a:extLst>
                </p:cNvPr>
                <p:cNvCxnSpPr/>
                <p:nvPr/>
              </p:nvCxnSpPr>
              <p:spPr>
                <a:xfrm>
                  <a:off x="2303748" y="4977172"/>
                  <a:ext cx="540060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Прямая со стрелкой 15">
                  <a:extLst>
                    <a:ext uri="{FF2B5EF4-FFF2-40B4-BE49-F238E27FC236}">
                      <a16:creationId xmlns:a16="http://schemas.microsoft.com/office/drawing/2014/main" id="{80FD9FF7-422B-4D13-A670-A2A532A73C59}"/>
                    </a:ext>
                  </a:extLst>
                </p:cNvPr>
                <p:cNvCxnSpPr/>
                <p:nvPr/>
              </p:nvCxnSpPr>
              <p:spPr>
                <a:xfrm>
                  <a:off x="2771800" y="3753036"/>
                  <a:ext cx="0" cy="1224136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Прямая соединительная линия 16">
                  <a:extLst>
                    <a:ext uri="{FF2B5EF4-FFF2-40B4-BE49-F238E27FC236}">
                      <a16:creationId xmlns:a16="http://schemas.microsoft.com/office/drawing/2014/main" id="{D705601A-6AFA-4D25-9876-FF381A704EA5}"/>
                    </a:ext>
                  </a:extLst>
                </p:cNvPr>
                <p:cNvCxnSpPr/>
                <p:nvPr/>
              </p:nvCxnSpPr>
              <p:spPr>
                <a:xfrm>
                  <a:off x="2303748" y="3765922"/>
                  <a:ext cx="540060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6CAE462-036D-4076-88DA-478789480C94}"/>
                </a:ext>
              </a:extLst>
            </p:cNvPr>
            <p:cNvGrpSpPr/>
            <p:nvPr/>
          </p:nvGrpSpPr>
          <p:grpSpPr>
            <a:xfrm>
              <a:off x="3575720" y="839031"/>
              <a:ext cx="1260140" cy="530457"/>
              <a:chOff x="2322798" y="2069558"/>
              <a:chExt cx="999278" cy="423338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0BFE61EB-174E-47C0-BDC8-ADB796E38D30}"/>
                  </a:ext>
                </a:extLst>
              </p:cNvPr>
              <p:cNvGrpSpPr/>
              <p:nvPr/>
            </p:nvGrpSpPr>
            <p:grpSpPr>
              <a:xfrm>
                <a:off x="2322798" y="2384884"/>
                <a:ext cx="953058" cy="108012"/>
                <a:chOff x="2322798" y="2384884"/>
                <a:chExt cx="953058" cy="108012"/>
              </a:xfrm>
            </p:grpSpPr>
            <p:cxnSp>
              <p:nvCxnSpPr>
                <p:cNvPr id="10" name="Прямая соединительная линия 9">
                  <a:extLst>
                    <a:ext uri="{FF2B5EF4-FFF2-40B4-BE49-F238E27FC236}">
                      <a16:creationId xmlns:a16="http://schemas.microsoft.com/office/drawing/2014/main" id="{53F946E2-4D20-46D4-93B0-A73B47665841}"/>
                    </a:ext>
                  </a:extLst>
                </p:cNvPr>
                <p:cNvCxnSpPr/>
                <p:nvPr/>
              </p:nvCxnSpPr>
              <p:spPr>
                <a:xfrm>
                  <a:off x="3275856" y="2384884"/>
                  <a:ext cx="0" cy="108012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Прямая соединительная линия 10">
                  <a:extLst>
                    <a:ext uri="{FF2B5EF4-FFF2-40B4-BE49-F238E27FC236}">
                      <a16:creationId xmlns:a16="http://schemas.microsoft.com/office/drawing/2014/main" id="{FFF78A6E-D6A8-4CD0-B097-1763BA064439}"/>
                    </a:ext>
                  </a:extLst>
                </p:cNvPr>
                <p:cNvCxnSpPr/>
                <p:nvPr/>
              </p:nvCxnSpPr>
              <p:spPr>
                <a:xfrm>
                  <a:off x="2322798" y="2384884"/>
                  <a:ext cx="0" cy="108012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Прямая со стрелкой 11">
                  <a:extLst>
                    <a:ext uri="{FF2B5EF4-FFF2-40B4-BE49-F238E27FC236}">
                      <a16:creationId xmlns:a16="http://schemas.microsoft.com/office/drawing/2014/main" id="{96A3AA43-250A-4DA3-AFBF-2DA68637209D}"/>
                    </a:ext>
                  </a:extLst>
                </p:cNvPr>
                <p:cNvCxnSpPr/>
                <p:nvPr/>
              </p:nvCxnSpPr>
              <p:spPr>
                <a:xfrm flipH="1">
                  <a:off x="2326860" y="2428844"/>
                  <a:ext cx="948996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31">
                    <a:extLst>
                      <a:ext uri="{FF2B5EF4-FFF2-40B4-BE49-F238E27FC236}">
                        <a16:creationId xmlns:a16="http://schemas.microsoft.com/office/drawing/2014/main" id="{FFC9E874-0942-4504-8F58-44B3FAB3A173}"/>
                      </a:ext>
                    </a:extLst>
                  </p:cNvPr>
                  <p:cNvSpPr txBox="1"/>
                  <p:nvPr/>
                </p:nvSpPr>
                <p:spPr>
                  <a:xfrm>
                    <a:off x="2537951" y="2069558"/>
                    <a:ext cx="78412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ru-RU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b="1" kern="1200">
                        <a:solidFill>
                          <a:schemeClr val="tx1"/>
                        </a:solidFill>
                        <a:latin typeface="Arial" charset="0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𝒎𝒂𝒙</m:t>
                              </m:r>
                            </m:sub>
                          </m:sSub>
                        </m:oMath>
                      </m:oMathPara>
                    </a14:m>
                    <a:endParaRPr lang="ru-RU" dirty="0"/>
                  </a:p>
                </p:txBody>
              </p:sp>
            </mc:Choice>
            <mc:Fallback xmlns="">
              <p:sp>
                <p:nvSpPr>
                  <p:cNvPr id="9" name="TextBox 31">
                    <a:extLst>
                      <a:ext uri="{FF2B5EF4-FFF2-40B4-BE49-F238E27FC236}">
                        <a16:creationId xmlns:a16="http://schemas.microsoft.com/office/drawing/2014/main" id="{FFC9E874-0942-4504-8F58-44B3FAB3A17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37951" y="2069558"/>
                    <a:ext cx="784125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16583115-D5AF-4E47-BDF1-005C3C0047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4210807"/>
              </p:ext>
            </p:extLst>
          </p:nvPr>
        </p:nvGraphicFramePr>
        <p:xfrm>
          <a:off x="746248" y="3638244"/>
          <a:ext cx="4573037" cy="2940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37A78244-A6F0-4262-AE6E-2AB8D16730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8436234"/>
              </p:ext>
            </p:extLst>
          </p:nvPr>
        </p:nvGraphicFramePr>
        <p:xfrm>
          <a:off x="752125" y="800708"/>
          <a:ext cx="4567160" cy="2749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4FC4664-0783-4DAE-8477-CE7D50262997}"/>
              </a:ext>
            </a:extLst>
          </p:cNvPr>
          <p:cNvCxnSpPr>
            <a:cxnSpLocks/>
          </p:cNvCxnSpPr>
          <p:nvPr/>
        </p:nvCxnSpPr>
        <p:spPr>
          <a:xfrm>
            <a:off x="2734803" y="1250384"/>
            <a:ext cx="0" cy="4571119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064058C-81F6-4A5B-A24A-7CE3486BFA80}"/>
              </a:ext>
            </a:extLst>
          </p:cNvPr>
          <p:cNvSpPr txBox="1"/>
          <p:nvPr/>
        </p:nvSpPr>
        <p:spPr>
          <a:xfrm>
            <a:off x="6166715" y="3550477"/>
            <a:ext cx="2965749" cy="1077218"/>
          </a:xfrm>
          <a:prstGeom prst="rect">
            <a:avLst/>
          </a:prstGeom>
          <a:solidFill>
            <a:srgbClr val="CECECE"/>
          </a:solidFill>
          <a:ln w="28575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>
                <a:latin typeface="PF DinDisplay Pro Light" panose="02000506000000020004" pitchFamily="2" charset="0"/>
              </a:rPr>
              <a:t>Заделка ограждения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E50631C9-C2A2-42DD-9BD9-4842CA7E9B89}"/>
              </a:ext>
            </a:extLst>
          </p:cNvPr>
          <p:cNvSpPr/>
          <p:nvPr/>
        </p:nvSpPr>
        <p:spPr>
          <a:xfrm>
            <a:off x="9433757" y="3428752"/>
            <a:ext cx="684076" cy="1677900"/>
          </a:xfrm>
          <a:prstGeom prst="ellipse">
            <a:avLst/>
          </a:prstGeom>
          <a:noFill/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578DA8-A4F0-413F-A6C8-5521817BA9A3}"/>
              </a:ext>
            </a:extLst>
          </p:cNvPr>
          <p:cNvSpPr/>
          <p:nvPr/>
        </p:nvSpPr>
        <p:spPr>
          <a:xfrm>
            <a:off x="9732404" y="3428752"/>
            <a:ext cx="113622" cy="16440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0FD32B7-301D-4E3A-83EC-703E60C25CE9}"/>
              </a:ext>
            </a:extLst>
          </p:cNvPr>
          <p:cNvSpPr/>
          <p:nvPr/>
        </p:nvSpPr>
        <p:spPr>
          <a:xfrm flipV="1">
            <a:off x="1500402" y="2564904"/>
            <a:ext cx="1234399" cy="4571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7" name="Стрелка: вправо 26">
            <a:extLst>
              <a:ext uri="{FF2B5EF4-FFF2-40B4-BE49-F238E27FC236}">
                <a16:creationId xmlns:a16="http://schemas.microsoft.com/office/drawing/2014/main" id="{A7180A14-4247-47FC-9374-1666654F83F0}"/>
              </a:ext>
            </a:extLst>
          </p:cNvPr>
          <p:cNvSpPr/>
          <p:nvPr/>
        </p:nvSpPr>
        <p:spPr>
          <a:xfrm rot="2434308">
            <a:off x="1294654" y="1938441"/>
            <a:ext cx="1694482" cy="209734"/>
          </a:xfrm>
          <a:prstGeom prst="rightArrow">
            <a:avLst>
              <a:gd name="adj1" fmla="val 16170"/>
              <a:gd name="adj2" fmla="val 17524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8" name="Стрелка: вправо 27">
            <a:extLst>
              <a:ext uri="{FF2B5EF4-FFF2-40B4-BE49-F238E27FC236}">
                <a16:creationId xmlns:a16="http://schemas.microsoft.com/office/drawing/2014/main" id="{F20F706B-9DA3-4467-8121-42110E73CB19}"/>
              </a:ext>
            </a:extLst>
          </p:cNvPr>
          <p:cNvSpPr/>
          <p:nvPr/>
        </p:nvSpPr>
        <p:spPr>
          <a:xfrm rot="10800000">
            <a:off x="2764322" y="2391893"/>
            <a:ext cx="2287554" cy="167726"/>
          </a:xfrm>
          <a:prstGeom prst="rightArrow">
            <a:avLst>
              <a:gd name="adj1" fmla="val 23900"/>
              <a:gd name="adj2" fmla="val 181279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84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Graphic spid="19" grpId="0">
        <p:bldAsOne/>
      </p:bldGraphic>
      <p:bldP spid="24" grpId="0" animBg="1"/>
      <p:bldP spid="27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10E42-4787-4E2F-8E11-DB68D5E5D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Подбор длины заделки</a:t>
            </a: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16583115-D5AF-4E47-BDF1-005C3C0047FC}"/>
              </a:ext>
            </a:extLst>
          </p:cNvPr>
          <p:cNvGraphicFramePr>
            <a:graphicFrameLocks/>
          </p:cNvGraphicFramePr>
          <p:nvPr/>
        </p:nvGraphicFramePr>
        <p:xfrm>
          <a:off x="746248" y="3638244"/>
          <a:ext cx="4573037" cy="2940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37A78244-A6F0-4262-AE6E-2AB8D167306A}"/>
              </a:ext>
            </a:extLst>
          </p:cNvPr>
          <p:cNvGraphicFramePr>
            <a:graphicFrameLocks/>
          </p:cNvGraphicFramePr>
          <p:nvPr/>
        </p:nvGraphicFramePr>
        <p:xfrm>
          <a:off x="752125" y="800708"/>
          <a:ext cx="4567160" cy="2749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4FC4664-0783-4DAE-8477-CE7D50262997}"/>
              </a:ext>
            </a:extLst>
          </p:cNvPr>
          <p:cNvCxnSpPr>
            <a:cxnSpLocks/>
          </p:cNvCxnSpPr>
          <p:nvPr/>
        </p:nvCxnSpPr>
        <p:spPr>
          <a:xfrm>
            <a:off x="2738103" y="1261331"/>
            <a:ext cx="0" cy="4571119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548920C4-F7E3-4C27-9C44-1E0204A49A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6827326"/>
              </p:ext>
            </p:extLst>
          </p:nvPr>
        </p:nvGraphicFramePr>
        <p:xfrm>
          <a:off x="6456040" y="825186"/>
          <a:ext cx="51259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B8DFCC3-B787-4DF2-9D25-67DC9C8ACD90}"/>
              </a:ext>
            </a:extLst>
          </p:cNvPr>
          <p:cNvCxnSpPr>
            <a:cxnSpLocks/>
          </p:cNvCxnSpPr>
          <p:nvPr/>
        </p:nvCxnSpPr>
        <p:spPr>
          <a:xfrm>
            <a:off x="8652284" y="1352684"/>
            <a:ext cx="0" cy="1464248"/>
          </a:xfrm>
          <a:prstGeom prst="line">
            <a:avLst/>
          </a:prstGeom>
          <a:ln w="317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бъект 4">
            <a:extLst>
              <a:ext uri="{FF2B5EF4-FFF2-40B4-BE49-F238E27FC236}">
                <a16:creationId xmlns:a16="http://schemas.microsoft.com/office/drawing/2014/main" id="{090DEDC0-E026-4FFE-BD8A-70672C267C29}"/>
              </a:ext>
            </a:extLst>
          </p:cNvPr>
          <p:cNvSpPr txBox="1">
            <a:spLocks/>
          </p:cNvSpPr>
          <p:nvPr/>
        </p:nvSpPr>
        <p:spPr>
          <a:xfrm>
            <a:off x="7039129" y="4797152"/>
            <a:ext cx="3959729" cy="836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b="0" dirty="0">
                <a:solidFill>
                  <a:schemeClr val="bg1"/>
                </a:solidFill>
              </a:rPr>
              <a:t>Общая рекомендация – избегать зону высокой чувствительности для снижения рисков!</a:t>
            </a:r>
          </a:p>
        </p:txBody>
      </p:sp>
      <p:sp>
        <p:nvSpPr>
          <p:cNvPr id="3" name="Знак умножения 2">
            <a:extLst>
              <a:ext uri="{FF2B5EF4-FFF2-40B4-BE49-F238E27FC236}">
                <a16:creationId xmlns:a16="http://schemas.microsoft.com/office/drawing/2014/main" id="{4C37A5F2-DD3A-45C2-AA0C-5D1FF744C3A9}"/>
              </a:ext>
            </a:extLst>
          </p:cNvPr>
          <p:cNvSpPr/>
          <p:nvPr/>
        </p:nvSpPr>
        <p:spPr>
          <a:xfrm>
            <a:off x="7298759" y="1410461"/>
            <a:ext cx="1260138" cy="1188132"/>
          </a:xfrm>
          <a:prstGeom prst="mathMultiply">
            <a:avLst>
              <a:gd name="adj1" fmla="val 148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нак умножения 10">
            <a:extLst>
              <a:ext uri="{FF2B5EF4-FFF2-40B4-BE49-F238E27FC236}">
                <a16:creationId xmlns:a16="http://schemas.microsoft.com/office/drawing/2014/main" id="{5C22A39B-AB1B-407A-A989-10DBE1E70B1F}"/>
              </a:ext>
            </a:extLst>
          </p:cNvPr>
          <p:cNvSpPr/>
          <p:nvPr/>
        </p:nvSpPr>
        <p:spPr>
          <a:xfrm>
            <a:off x="1477965" y="1423298"/>
            <a:ext cx="1260138" cy="1188132"/>
          </a:xfrm>
          <a:prstGeom prst="mathMultiply">
            <a:avLst>
              <a:gd name="adj1" fmla="val 148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44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097E0F2-3CF0-4841-9A08-EC21588AC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Расчет сечения ограждения </a:t>
            </a:r>
            <a:br>
              <a:rPr lang="ru-RU" dirty="0"/>
            </a:br>
            <a:r>
              <a:rPr lang="ru-RU" dirty="0"/>
              <a:t>на прочность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1AFEF9-DEDD-4107-B4E3-DBBEDC975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ACDB2D4-D51B-44F6-9C7B-0B73E5B6D64B}"/>
              </a:ext>
            </a:extLst>
          </p:cNvPr>
          <p:cNvGrpSpPr/>
          <p:nvPr/>
        </p:nvGrpSpPr>
        <p:grpSpPr>
          <a:xfrm flipH="1">
            <a:off x="3539716" y="3284984"/>
            <a:ext cx="4428492" cy="3114098"/>
            <a:chOff x="2423592" y="1340768"/>
            <a:chExt cx="7055083" cy="4961107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1F25767C-7BEC-48DD-8405-754212308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23592" y="1340768"/>
              <a:ext cx="7055083" cy="4961107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66002B4-0F52-4939-A171-A10FAB29C040}"/>
                </a:ext>
              </a:extLst>
            </p:cNvPr>
            <p:cNvSpPr/>
            <p:nvPr/>
          </p:nvSpPr>
          <p:spPr>
            <a:xfrm>
              <a:off x="5352067" y="4077072"/>
              <a:ext cx="324036" cy="2088232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7A48EE9-8592-40E4-86AF-BF3EF543DAF9}"/>
                </a:ext>
              </a:extLst>
            </p:cNvPr>
            <p:cNvSpPr/>
            <p:nvPr/>
          </p:nvSpPr>
          <p:spPr>
            <a:xfrm rot="21170246">
              <a:off x="5195972" y="1532888"/>
              <a:ext cx="309353" cy="2423879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17433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5A66F79-58FD-4A17-92B6-D4B7F98CDAA3}"/>
              </a:ext>
            </a:extLst>
          </p:cNvPr>
          <p:cNvGrpSpPr/>
          <p:nvPr/>
        </p:nvGrpSpPr>
        <p:grpSpPr>
          <a:xfrm flipH="1">
            <a:off x="83332" y="1196752"/>
            <a:ext cx="5752688" cy="4961107"/>
            <a:chOff x="3703304" y="1340768"/>
            <a:chExt cx="5752688" cy="4961107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C46658AE-F870-40A6-9055-2967C426DC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139" r="321"/>
            <a:stretch/>
          </p:blipFill>
          <p:spPr>
            <a:xfrm>
              <a:off x="3703304" y="1340768"/>
              <a:ext cx="5752688" cy="4961107"/>
            </a:xfrm>
            <a:prstGeom prst="rect">
              <a:avLst/>
            </a:prstGeom>
          </p:spPr>
        </p:pic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91704E12-E6D7-47C7-AA84-F73EED3BB498}"/>
                </a:ext>
              </a:extLst>
            </p:cNvPr>
            <p:cNvSpPr/>
            <p:nvPr/>
          </p:nvSpPr>
          <p:spPr>
            <a:xfrm>
              <a:off x="5352067" y="4077072"/>
              <a:ext cx="324036" cy="2088232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Равнобедренный треугольник 7">
              <a:extLst>
                <a:ext uri="{FF2B5EF4-FFF2-40B4-BE49-F238E27FC236}">
                  <a16:creationId xmlns:a16="http://schemas.microsoft.com/office/drawing/2014/main" id="{52C6B9F9-DD46-41FC-9AD2-BA74C354BF2B}"/>
                </a:ext>
              </a:extLst>
            </p:cNvPr>
            <p:cNvSpPr/>
            <p:nvPr/>
          </p:nvSpPr>
          <p:spPr>
            <a:xfrm>
              <a:off x="5655229" y="1592796"/>
              <a:ext cx="800811" cy="2373800"/>
            </a:xfrm>
            <a:prstGeom prst="triangle">
              <a:avLst>
                <a:gd name="adj" fmla="val 0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B3E263E-3A0B-462B-B9F3-734AAC623D77}"/>
                </a:ext>
              </a:extLst>
            </p:cNvPr>
            <p:cNvSpPr/>
            <p:nvPr/>
          </p:nvSpPr>
          <p:spPr>
            <a:xfrm>
              <a:off x="5332227" y="1592795"/>
              <a:ext cx="324036" cy="2347705"/>
            </a:xfrm>
            <a:prstGeom prst="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453E5E9-C696-4898-B2DD-397C95DB6144}"/>
                </a:ext>
              </a:extLst>
            </p:cNvPr>
            <p:cNvSpPr/>
            <p:nvPr/>
          </p:nvSpPr>
          <p:spPr>
            <a:xfrm rot="21170246">
              <a:off x="5195972" y="1532888"/>
              <a:ext cx="309353" cy="2423879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7C8580-5C27-44A3-91CA-C7A7E501A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Критерий разрушения ограждения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6D2EB3-4FB9-4B11-BA37-6CB938EC85AE}"/>
              </a:ext>
            </a:extLst>
          </p:cNvPr>
          <p:cNvSpPr txBox="1"/>
          <p:nvPr/>
        </p:nvSpPr>
        <p:spPr>
          <a:xfrm>
            <a:off x="247122" y="3334819"/>
            <a:ext cx="32750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</a:t>
            </a:r>
            <a:r>
              <a:rPr lang="en-US" dirty="0"/>
              <a:t> – </a:t>
            </a:r>
            <a:r>
              <a:rPr lang="ru-RU" dirty="0"/>
              <a:t>изгибающий момент</a:t>
            </a:r>
            <a:endParaRPr lang="en-US" dirty="0"/>
          </a:p>
          <a:p>
            <a:r>
              <a:rPr lang="en-US" dirty="0"/>
              <a:t>N –</a:t>
            </a:r>
            <a:r>
              <a:rPr lang="ru-RU" dirty="0"/>
              <a:t> продольная сила</a:t>
            </a:r>
            <a:endParaRPr lang="en-US" dirty="0"/>
          </a:p>
          <a:p>
            <a:r>
              <a:rPr lang="en-US" dirty="0"/>
              <a:t>Q – </a:t>
            </a:r>
            <a:r>
              <a:rPr lang="ru-RU" dirty="0"/>
              <a:t>перерезывающая сила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E4B14-6E59-4FFA-9CC0-CDCFC4C650CE}"/>
              </a:ext>
            </a:extLst>
          </p:cNvPr>
          <p:cNvSpPr txBox="1"/>
          <p:nvPr/>
        </p:nvSpPr>
        <p:spPr>
          <a:xfrm>
            <a:off x="864343" y="2707171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F(</a:t>
            </a:r>
            <a:r>
              <a:rPr lang="ru-RU" dirty="0"/>
              <a:t>М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en-US" dirty="0"/>
              <a:t>N, Q)&gt;1</a:t>
            </a:r>
            <a:r>
              <a:rPr lang="ru-RU" dirty="0"/>
              <a:t>.0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09829E-2832-4688-BEA2-E3A7EA438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27" b="10043"/>
          <a:stretch/>
        </p:blipFill>
        <p:spPr>
          <a:xfrm>
            <a:off x="6235976" y="1196489"/>
            <a:ext cx="5775374" cy="49611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47138AD-DC4F-4A60-84D8-AACEB03AC3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377" b="10043"/>
          <a:stretch/>
        </p:blipFill>
        <p:spPr>
          <a:xfrm>
            <a:off x="6240016" y="1191471"/>
            <a:ext cx="5780147" cy="496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0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3855FA-1B5A-41F2-BEA2-4A1141FEB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Прочность стальных труб. СП 16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4713D50-FF29-4019-AC88-E588FCEBB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628501"/>
            <a:ext cx="7770068" cy="597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232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79315F-746E-46E3-8F8E-3C158CE9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Прочность стальных труб. СП 16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317E594A-0DC1-4A8E-B325-3A640DCA7F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264416"/>
              </p:ext>
            </p:extLst>
          </p:nvPr>
        </p:nvGraphicFramePr>
        <p:xfrm>
          <a:off x="5447928" y="1545603"/>
          <a:ext cx="6024196" cy="451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C0B3FEA-9BF6-4E73-A91B-03FF8C55F4D0}"/>
              </a:ext>
            </a:extLst>
          </p:cNvPr>
          <p:cNvSpPr txBox="1"/>
          <p:nvPr/>
        </p:nvSpPr>
        <p:spPr>
          <a:xfrm>
            <a:off x="7500156" y="924139"/>
            <a:ext cx="17940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F(</a:t>
            </a:r>
            <a:r>
              <a:rPr lang="ru-RU" dirty="0"/>
              <a:t>М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en-US" dirty="0"/>
              <a:t>N, Q)&gt;1</a:t>
            </a:r>
            <a:r>
              <a:rPr lang="ru-RU" dirty="0"/>
              <a:t>,0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14" name="Picture 6">
            <a:extLst>
              <a:ext uri="{FF2B5EF4-FFF2-40B4-BE49-F238E27FC236}">
                <a16:creationId xmlns:a16="http://schemas.microsoft.com/office/drawing/2014/main" id="{1FF14178-9DBF-4DC2-A631-C23519962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" t="3530" r="55980" b="-1"/>
          <a:stretch/>
        </p:blipFill>
        <p:spPr bwMode="auto">
          <a:xfrm>
            <a:off x="721876" y="836712"/>
            <a:ext cx="3240360" cy="576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964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79315F-746E-46E3-8F8E-3C158CE9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Прочность стальных труб. СП 16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6C4959-78AE-4A89-B13C-DDF83204D9C6}"/>
              </a:ext>
            </a:extLst>
          </p:cNvPr>
          <p:cNvSpPr txBox="1"/>
          <p:nvPr/>
        </p:nvSpPr>
        <p:spPr>
          <a:xfrm>
            <a:off x="7500156" y="924139"/>
            <a:ext cx="17940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F(</a:t>
            </a:r>
            <a:r>
              <a:rPr lang="ru-RU" dirty="0"/>
              <a:t>М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en-US" dirty="0"/>
              <a:t>N, Q)&gt;1</a:t>
            </a:r>
            <a:r>
              <a:rPr lang="ru-RU" dirty="0"/>
              <a:t>,0</a:t>
            </a:r>
            <a:r>
              <a:rPr lang="en-US" dirty="0"/>
              <a:t> </a:t>
            </a:r>
            <a:endParaRPr lang="ru-RU" dirty="0"/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902E8E4B-4AFD-4760-9145-F6F0450C68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9586618"/>
              </p:ext>
            </p:extLst>
          </p:nvPr>
        </p:nvGraphicFramePr>
        <p:xfrm>
          <a:off x="5447928" y="1546938"/>
          <a:ext cx="6024196" cy="451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Picture 6">
            <a:extLst>
              <a:ext uri="{FF2B5EF4-FFF2-40B4-BE49-F238E27FC236}">
                <a16:creationId xmlns:a16="http://schemas.microsoft.com/office/drawing/2014/main" id="{3BE7856F-58E2-4496-8E29-BC63A6548E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" t="3530" r="55980" b="-1"/>
          <a:stretch/>
        </p:blipFill>
        <p:spPr bwMode="auto">
          <a:xfrm>
            <a:off x="721876" y="836712"/>
            <a:ext cx="3240360" cy="576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293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15F9DA-1A53-4189-9A7F-4FBD7230A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Прочность железобетонных сечений СП63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4582379-1356-44E8-B2D9-7C6EDF998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1" y="686058"/>
            <a:ext cx="8022096" cy="617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262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15F9DA-1A53-4189-9A7F-4FBD7230A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Прочность железобетонных сечений СП63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99A108F8-44B0-4010-B090-1EF8D4238C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5080608"/>
              </p:ext>
            </p:extLst>
          </p:nvPr>
        </p:nvGraphicFramePr>
        <p:xfrm>
          <a:off x="5699956" y="1268760"/>
          <a:ext cx="6038850" cy="451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>
            <a:extLst>
              <a:ext uri="{FF2B5EF4-FFF2-40B4-BE49-F238E27FC236}">
                <a16:creationId xmlns:a16="http://schemas.microsoft.com/office/drawing/2014/main" id="{B799CFB7-9ABA-4BC7-858E-DC352CBDF7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01"/>
          <a:stretch/>
        </p:blipFill>
        <p:spPr bwMode="auto">
          <a:xfrm>
            <a:off x="767408" y="686058"/>
            <a:ext cx="3521595" cy="617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524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951839-E27F-415F-9B18-5076A8B6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Сравнение диаграмм прочности трубы и БНС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98D201DB-ACDE-4030-9FB8-A2B0B09807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1760488"/>
              </p:ext>
            </p:extLst>
          </p:nvPr>
        </p:nvGraphicFramePr>
        <p:xfrm>
          <a:off x="6033814" y="1232756"/>
          <a:ext cx="6038850" cy="451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ED4356-B66F-4FBC-9ADA-D6AAFFACB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28" y="1232756"/>
            <a:ext cx="5847366" cy="165457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05CCBA7-A5D2-4430-A8C5-C252855D3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2" y="4082083"/>
            <a:ext cx="5869212" cy="166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005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7D7682-4AB5-4912-87E4-59E3642B1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СП 16.13330.2017 и СП 63.13330.2018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70F59FF-00D3-4B6F-A640-0BC47E1FB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48" y="5490585"/>
            <a:ext cx="9993429" cy="1083766"/>
          </a:xfrm>
        </p:spPr>
        <p:txBody>
          <a:bodyPr>
            <a:normAutofit fontScale="92500"/>
          </a:bodyPr>
          <a:lstStyle/>
          <a:p>
            <a:r>
              <a:rPr lang="ru-RU" dirty="0"/>
              <a:t>Проверка сечений ограждений, распорок, обвязочных поясов по СП 16.13330.2017 и СП 63.13330.2018 и вывод подробных отчётов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23F77F-F068-4720-B04F-475665883F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1"/>
          <a:stretch/>
        </p:blipFill>
        <p:spPr>
          <a:xfrm>
            <a:off x="496335" y="1024620"/>
            <a:ext cx="3979486" cy="41223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86AEF9-A6C2-4EF0-83A3-31852A314A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6"/>
          <a:stretch/>
        </p:blipFill>
        <p:spPr>
          <a:xfrm>
            <a:off x="3695498" y="1006218"/>
            <a:ext cx="4056686" cy="41591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F0CFCA-2D84-4E97-91A5-91D332766F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1" b="5824"/>
          <a:stretch/>
        </p:blipFill>
        <p:spPr>
          <a:xfrm>
            <a:off x="7362418" y="1189619"/>
            <a:ext cx="3718974" cy="35715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1160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29055C-8B87-46A1-8207-26FCF1B1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Недостаточная длина анкера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C7A3D5-D4FF-47D8-A776-147985E65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0"/>
          <a:stretch/>
        </p:blipFill>
        <p:spPr>
          <a:xfrm flipH="1">
            <a:off x="3971764" y="3441167"/>
            <a:ext cx="3992590" cy="31898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AEFD748-E13D-4CDD-81E2-F2467EB45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68946" y="296652"/>
            <a:ext cx="459822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98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107DB6D-57D8-4DCB-B5D5-385D41D3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Сопоставление КЦПС и призмы Кулона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D63A9A-55E1-4CD1-B336-3DF92AD62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96" y="788238"/>
            <a:ext cx="9731520" cy="562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75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F299984-F102-4A1D-9FAE-175878D83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СП381 первой редакции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EA7A92-517F-47BF-BD95-329BC6D910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091"/>
          <a:stretch/>
        </p:blipFill>
        <p:spPr>
          <a:xfrm>
            <a:off x="551384" y="5591377"/>
            <a:ext cx="10046332" cy="11247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175AD6-CD0F-47CF-9684-75B34CFDE2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358"/>
          <a:stretch/>
        </p:blipFill>
        <p:spPr>
          <a:xfrm>
            <a:off x="5874219" y="850185"/>
            <a:ext cx="4722281" cy="45950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793504-F7FC-403E-8D32-D80D5CFA1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857203"/>
            <a:ext cx="4536504" cy="459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5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FD3A63D-D910-40C2-9AD6-09FCB8B97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364" y="137442"/>
            <a:ext cx="10046332" cy="543595"/>
          </a:xfrm>
          <a:effectLst/>
        </p:spPr>
        <p:txBody>
          <a:bodyPr/>
          <a:lstStyle/>
          <a:p>
            <a:r>
              <a:rPr lang="ru-RU" dirty="0"/>
              <a:t>Подбор свободной длины анкера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43B12E-5D7A-48A8-A680-B55CEB4D5F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54" t="4374" b="9589"/>
          <a:stretch/>
        </p:blipFill>
        <p:spPr>
          <a:xfrm>
            <a:off x="5555940" y="872716"/>
            <a:ext cx="6103577" cy="461637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17589E-17E2-486A-80E8-C4050551F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426" y="5193196"/>
            <a:ext cx="5676190" cy="1600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FF75DF-6F68-428A-917A-23CFAC83B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857203"/>
            <a:ext cx="4536504" cy="459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324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729055C-8B87-46A1-8207-26FCF1B17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Перспектива.</a:t>
            </a:r>
            <a:br>
              <a:rPr lang="ru-RU" dirty="0"/>
            </a:br>
            <a:r>
              <a:rPr lang="ru-RU" dirty="0"/>
              <a:t>Подсчет количества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2826727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738C30-B882-4FA4-A4A6-73EB8FFFD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36" y="1121674"/>
            <a:ext cx="5211429" cy="4614647"/>
          </a:xfrm>
          <a:prstGeom prst="rect">
            <a:avLst/>
          </a:prstGeom>
          <a:effectLst/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CABD930-684A-4B0F-8613-B055BB1CC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364" y="137442"/>
            <a:ext cx="10046332" cy="543595"/>
          </a:xfrm>
          <a:effectLst/>
        </p:spPr>
        <p:txBody>
          <a:bodyPr/>
          <a:lstStyle/>
          <a:p>
            <a:r>
              <a:rPr lang="ru-RU" dirty="0"/>
              <a:t>Расчет объемов материалов ограждения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3E0C31-718B-4C72-AFA9-2C2768A5A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1379133"/>
            <a:ext cx="5050000" cy="409973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83512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738C30-B882-4FA4-A4A6-73EB8FFFD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70" y="1121674"/>
            <a:ext cx="5200961" cy="4614647"/>
          </a:xfrm>
          <a:prstGeom prst="rect">
            <a:avLst/>
          </a:prstGeom>
          <a:effectLst/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CABD930-684A-4B0F-8613-B055BB1CC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364" y="137442"/>
            <a:ext cx="10046332" cy="543595"/>
          </a:xfrm>
          <a:effectLst/>
        </p:spPr>
        <p:txBody>
          <a:bodyPr/>
          <a:lstStyle/>
          <a:p>
            <a:r>
              <a:rPr lang="ru-RU" dirty="0"/>
              <a:t>Расчет объемов материалов ограждения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3E0C31-718B-4C72-AFA9-2C2768A5A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1386226"/>
            <a:ext cx="5050000" cy="408554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66682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738C30-B882-4FA4-A4A6-73EB8FFFD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85" y="1121674"/>
            <a:ext cx="5194931" cy="4614647"/>
          </a:xfrm>
          <a:prstGeom prst="rect">
            <a:avLst/>
          </a:prstGeom>
          <a:effectLst/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CABD930-684A-4B0F-8613-B055BB1CC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364" y="137442"/>
            <a:ext cx="10046332" cy="543595"/>
          </a:xfrm>
          <a:effectLst/>
        </p:spPr>
        <p:txBody>
          <a:bodyPr/>
          <a:lstStyle/>
          <a:p>
            <a:r>
              <a:rPr lang="ru-RU" dirty="0"/>
              <a:t>Расчет объемов материалов ограждения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3E0C31-718B-4C72-AFA9-2C2768A5A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1386226"/>
            <a:ext cx="5049999" cy="408554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938611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738C30-B882-4FA4-A4A6-73EB8FFFD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85" y="1124349"/>
            <a:ext cx="5194931" cy="4609296"/>
          </a:xfrm>
          <a:prstGeom prst="rect">
            <a:avLst/>
          </a:prstGeom>
          <a:effectLst/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CABD930-684A-4B0F-8613-B055BB1CC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364" y="137442"/>
            <a:ext cx="10046332" cy="543595"/>
          </a:xfrm>
          <a:effectLst/>
        </p:spPr>
        <p:txBody>
          <a:bodyPr/>
          <a:lstStyle/>
          <a:p>
            <a:r>
              <a:rPr lang="ru-RU" dirty="0"/>
              <a:t>Расчет объемов материалов ограждения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3E0C31-718B-4C72-AFA9-2C2768A5A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1386226"/>
            <a:ext cx="5049999" cy="408554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73637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738C30-B882-4FA4-A4A6-73EB8FFFD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85" y="1124349"/>
            <a:ext cx="5194930" cy="4609296"/>
          </a:xfrm>
          <a:prstGeom prst="rect">
            <a:avLst/>
          </a:prstGeom>
          <a:effectLst/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CABD930-684A-4B0F-8613-B055BB1CC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364" y="137442"/>
            <a:ext cx="10046332" cy="543595"/>
          </a:xfrm>
        </p:spPr>
        <p:txBody>
          <a:bodyPr/>
          <a:lstStyle/>
          <a:p>
            <a:r>
              <a:rPr lang="ru-RU" dirty="0"/>
              <a:t>Расчет объемов материалов ограждения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3E0C31-718B-4C72-AFA9-2C2768A5A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1386226"/>
            <a:ext cx="5049998" cy="408554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444293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F9EC353-CBA2-D166-3794-565E3C0F39A5}"/>
              </a:ext>
            </a:extLst>
          </p:cNvPr>
          <p:cNvSpPr txBox="1"/>
          <p:nvPr/>
        </p:nvSpPr>
        <p:spPr>
          <a:xfrm>
            <a:off x="2793895" y="1975968"/>
            <a:ext cx="3178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F DinDisplay Pro" panose="02000806000000020004" pitchFamily="2" charset="0"/>
              </a:rPr>
              <a:t>/</a:t>
            </a:r>
            <a:r>
              <a:rPr lang="en-US" sz="2800" dirty="0" err="1">
                <a:solidFill>
                  <a:schemeClr val="bg1"/>
                </a:solidFill>
                <a:latin typeface="PF DinDisplay Pro" panose="02000806000000020004" pitchFamily="2" charset="0"/>
              </a:rPr>
              <a:t>malininsoft</a:t>
            </a:r>
            <a:endParaRPr lang="en-US" sz="2800" dirty="0">
              <a:solidFill>
                <a:schemeClr val="bg1"/>
              </a:solidFill>
              <a:latin typeface="PF DinDisplay Pro" panose="02000806000000020004" pitchFamily="2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PF DinDisplay Pro" panose="02000806000000020004" pitchFamily="2" charset="0"/>
              </a:rPr>
              <a:t>/</a:t>
            </a:r>
            <a:r>
              <a:rPr lang="en-US" sz="2800" dirty="0" err="1">
                <a:solidFill>
                  <a:schemeClr val="bg1"/>
                </a:solidFill>
                <a:latin typeface="PF DinDisplay Pro" panose="02000806000000020004" pitchFamily="2" charset="0"/>
              </a:rPr>
              <a:t>malininsoft_chat</a:t>
            </a:r>
            <a:endParaRPr lang="ru-RU" sz="2800" dirty="0">
              <a:solidFill>
                <a:schemeClr val="bg1"/>
              </a:solidFill>
              <a:latin typeface="PF DinDisplay Pro Light" panose="02000506000000020004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746F56-65A6-030E-8047-69CC7C0D27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3526" y="160675"/>
            <a:ext cx="1868129" cy="5790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7B9236-F1F2-4F30-9026-DD3D48D1FFD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13093" y="1952960"/>
            <a:ext cx="1000125" cy="10001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2D4129-9E8A-447B-8E43-B505AA88866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94719" y="1975968"/>
            <a:ext cx="1000125" cy="10001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F39C8C-B1DA-4129-8995-614C23F2EF1A}"/>
              </a:ext>
            </a:extLst>
          </p:cNvPr>
          <p:cNvSpPr txBox="1"/>
          <p:nvPr/>
        </p:nvSpPr>
        <p:spPr>
          <a:xfrm>
            <a:off x="8175521" y="2214420"/>
            <a:ext cx="25029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F DinDisplay Pro" panose="02000806000000020004" pitchFamily="2" charset="0"/>
              </a:rPr>
              <a:t>/</a:t>
            </a:r>
            <a:r>
              <a:rPr lang="en-US" sz="2800" dirty="0" err="1">
                <a:solidFill>
                  <a:schemeClr val="bg1"/>
                </a:solidFill>
                <a:latin typeface="PF DinDisplay Pro" panose="02000806000000020004" pitchFamily="2" charset="0"/>
              </a:rPr>
              <a:t>malininsoft</a:t>
            </a:r>
            <a:endParaRPr lang="en-US" sz="2800" dirty="0">
              <a:solidFill>
                <a:schemeClr val="bg1"/>
              </a:solidFill>
              <a:latin typeface="PF DinDisplay Pro" panose="02000806000000020004" pitchFamily="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8564513-AFAD-4240-AAC5-6F2AB45DAE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r="67693"/>
          <a:stretch/>
        </p:blipFill>
        <p:spPr>
          <a:xfrm>
            <a:off x="1513093" y="3534908"/>
            <a:ext cx="1000125" cy="694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52E8C62-395F-4780-8DE5-CFBA0655D901}"/>
              </a:ext>
            </a:extLst>
          </p:cNvPr>
          <p:cNvSpPr txBox="1"/>
          <p:nvPr/>
        </p:nvSpPr>
        <p:spPr>
          <a:xfrm>
            <a:off x="2793895" y="3404854"/>
            <a:ext cx="6497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PF DinDisplay Pro" panose="02000806000000020004" pitchFamily="2" charset="0"/>
              </a:rPr>
              <a:t>MalininSoft</a:t>
            </a:r>
            <a:endParaRPr lang="en-US" sz="2800" dirty="0">
              <a:solidFill>
                <a:schemeClr val="bg1"/>
              </a:solidFill>
              <a:latin typeface="PF DinDisplay Pro" panose="02000806000000020004" pitchFamily="2" charset="0"/>
            </a:endParaRPr>
          </a:p>
          <a:p>
            <a:r>
              <a:rPr lang="ru-RU" sz="2800" dirty="0">
                <a:solidFill>
                  <a:schemeClr val="bg1"/>
                </a:solidFill>
                <a:latin typeface="PF DinDisplay Pro" panose="02000806000000020004" pitchFamily="2" charset="0"/>
              </a:rPr>
              <a:t>Струйная цементация грунтов</a:t>
            </a:r>
            <a:endParaRPr lang="en-US" sz="2800" dirty="0">
              <a:solidFill>
                <a:schemeClr val="bg1"/>
              </a:solidFill>
              <a:latin typeface="PF DinDisplay Pro" panose="02000806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003235-495A-4CD7-9EFD-032FDE9A14B9}"/>
              </a:ext>
            </a:extLst>
          </p:cNvPr>
          <p:cNvSpPr txBox="1"/>
          <p:nvPr/>
        </p:nvSpPr>
        <p:spPr>
          <a:xfrm>
            <a:off x="2680329" y="4833740"/>
            <a:ext cx="3291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F DinDisplay Pro" panose="02000806000000020004" pitchFamily="2" charset="0"/>
              </a:rPr>
              <a:t>MalininSoft.ru</a:t>
            </a:r>
          </a:p>
          <a:p>
            <a:r>
              <a:rPr lang="en-US" sz="2800" dirty="0">
                <a:solidFill>
                  <a:schemeClr val="bg1"/>
                </a:solidFill>
                <a:latin typeface="PF DinDisplay Pro" panose="02000806000000020004" pitchFamily="2" charset="0"/>
              </a:rPr>
              <a:t>Info@MalininSoft.ru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8C2871-6A06-4D89-85A3-7C97FA2E740E}"/>
              </a:ext>
            </a:extLst>
          </p:cNvPr>
          <p:cNvSpPr txBox="1"/>
          <p:nvPr/>
        </p:nvSpPr>
        <p:spPr>
          <a:xfrm>
            <a:off x="6248921" y="4830387"/>
            <a:ext cx="3291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F DinDisplay Pro Light" panose="02000506000000020004" pitchFamily="2" charset="0"/>
              </a:rPr>
              <a:t>+7 (342) 204-02-08</a:t>
            </a:r>
          </a:p>
          <a:p>
            <a:r>
              <a:rPr lang="en-US" sz="2800" dirty="0">
                <a:solidFill>
                  <a:schemeClr val="bg1"/>
                </a:solidFill>
                <a:latin typeface="PF DinDisplay Pro Light" panose="02000506000000020004" pitchFamily="2" charset="0"/>
              </a:rPr>
              <a:t>+7 (342) 231-87-71</a:t>
            </a:r>
            <a:endParaRPr lang="ru-RU" sz="2800" dirty="0">
              <a:solidFill>
                <a:schemeClr val="bg1"/>
              </a:solidFill>
              <a:latin typeface="PF DinDisplay Pro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9665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B744E8-AF5D-8171-8BAA-ABC8933AB6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579" y="0"/>
            <a:ext cx="969684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CA9EE4-12F6-7E68-E48A-CDB942F0C54E}"/>
              </a:ext>
            </a:extLst>
          </p:cNvPr>
          <p:cNvSpPr txBox="1"/>
          <p:nvPr/>
        </p:nvSpPr>
        <p:spPr>
          <a:xfrm>
            <a:off x="3048965" y="4416667"/>
            <a:ext cx="60940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PF DinDisplay Pro Light" panose="02000506000000020004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5602209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56677</TotalTime>
  <Words>566</Words>
  <Application>Microsoft Office PowerPoint</Application>
  <PresentationFormat>Широкоэкранный</PresentationFormat>
  <Paragraphs>119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Arial</vt:lpstr>
      <vt:lpstr>Calibri</vt:lpstr>
      <vt:lpstr>Cambria Math</vt:lpstr>
      <vt:lpstr>PF DinDisplay Pro</vt:lpstr>
      <vt:lpstr>PF DinDisplay Pro Light</vt:lpstr>
      <vt:lpstr>Тема Office</vt:lpstr>
      <vt:lpstr>Презентация PowerPoint</vt:lpstr>
      <vt:lpstr>Основные риски при проектировании глубоких котлованов</vt:lpstr>
      <vt:lpstr>СП 381 Сооружения подпорные</vt:lpstr>
      <vt:lpstr>Связь надежности и стоимости</vt:lpstr>
      <vt:lpstr>СП 381. Общий (глубинный) сдвиг</vt:lpstr>
      <vt:lpstr>СП 381. Опрокидывание ограждения</vt:lpstr>
      <vt:lpstr>СП 381. Опрокидывание ограждения</vt:lpstr>
      <vt:lpstr>СП 381. Другие негативные сценарии </vt:lpstr>
      <vt:lpstr>Презентация PowerPoint</vt:lpstr>
      <vt:lpstr>Подбор длины заделки. Глубинный сдвиг</vt:lpstr>
      <vt:lpstr>Расчет устойчивости КЦПС</vt:lpstr>
      <vt:lpstr>Коэфициент устойчивости КЦПС</vt:lpstr>
      <vt:lpstr>Подбор длины заделки. Опрокидывание</vt:lpstr>
      <vt:lpstr>Критическая призма</vt:lpstr>
      <vt:lpstr>Подбор длины заделки</vt:lpstr>
      <vt:lpstr>Подбор длины заделки</vt:lpstr>
      <vt:lpstr>Подбор длины заделки</vt:lpstr>
      <vt:lpstr>Подбор длины заделки</vt:lpstr>
      <vt:lpstr>Расчет сечения ограждения  на прочность</vt:lpstr>
      <vt:lpstr>Критерий разрушения ограждения</vt:lpstr>
      <vt:lpstr>Прочность стальных труб. СП 16</vt:lpstr>
      <vt:lpstr>Прочность стальных труб. СП 16</vt:lpstr>
      <vt:lpstr>Прочность стальных труб. СП 16</vt:lpstr>
      <vt:lpstr>Прочность железобетонных сечений СП63</vt:lpstr>
      <vt:lpstr>Прочность железобетонных сечений СП63</vt:lpstr>
      <vt:lpstr>Сравнение диаграмм прочности трубы и БНС</vt:lpstr>
      <vt:lpstr>СП 16.13330.2017 и СП 63.13330.2018</vt:lpstr>
      <vt:lpstr>Недостаточная длина анкера</vt:lpstr>
      <vt:lpstr>Сопоставление КЦПС и призмы Кулона</vt:lpstr>
      <vt:lpstr>Рекомендации СП381 первой редакции</vt:lpstr>
      <vt:lpstr>Подбор свободной длины анкера</vt:lpstr>
      <vt:lpstr>Перспектива. Подсчет количества материалов</vt:lpstr>
      <vt:lpstr>Расчет объемов материалов ограждения</vt:lpstr>
      <vt:lpstr>Расчет объемов материалов ограждения</vt:lpstr>
      <vt:lpstr>Расчет объемов материалов ограждения</vt:lpstr>
      <vt:lpstr>Расчет объемов материалов ограждения</vt:lpstr>
      <vt:lpstr>Расчет объемов материалов ограждения</vt:lpstr>
      <vt:lpstr>Презентация PowerPoint</vt:lpstr>
      <vt:lpstr>Презентация PowerPoint</vt:lpstr>
    </vt:vector>
  </TitlesOfParts>
  <Company>ИнжПроектСтрой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  Разработка  программных средств, специализированных для анализа деформаций, прочности и устойчивости геотехнических сооружений в задачах подземного строительства.</dc:title>
  <dc:creator>Павел Малинин</dc:creator>
  <cp:lastModifiedBy>Игорь Салмин</cp:lastModifiedBy>
  <cp:revision>1937</cp:revision>
  <cp:lastPrinted>2024-09-04T12:42:42Z</cp:lastPrinted>
  <dcterms:created xsi:type="dcterms:W3CDTF">2008-02-19T10:44:55Z</dcterms:created>
  <dcterms:modified xsi:type="dcterms:W3CDTF">2025-06-02T07:22:28Z</dcterms:modified>
</cp:coreProperties>
</file>