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7"/>
  </p:notesMasterIdLst>
  <p:handoutMasterIdLst>
    <p:handoutMasterId r:id="rId28"/>
  </p:handoutMasterIdLst>
  <p:sldIdLst>
    <p:sldId id="256" r:id="rId2"/>
    <p:sldId id="1279" r:id="rId3"/>
    <p:sldId id="1280" r:id="rId4"/>
    <p:sldId id="287" r:id="rId5"/>
    <p:sldId id="288" r:id="rId6"/>
    <p:sldId id="289" r:id="rId7"/>
    <p:sldId id="277" r:id="rId8"/>
    <p:sldId id="1240" r:id="rId9"/>
    <p:sldId id="291" r:id="rId10"/>
    <p:sldId id="1266" r:id="rId11"/>
    <p:sldId id="1267" r:id="rId12"/>
    <p:sldId id="1268" r:id="rId13"/>
    <p:sldId id="1270" r:id="rId14"/>
    <p:sldId id="1278" r:id="rId15"/>
    <p:sldId id="1272" r:id="rId16"/>
    <p:sldId id="1273" r:id="rId17"/>
    <p:sldId id="1282" r:id="rId18"/>
    <p:sldId id="1283" r:id="rId19"/>
    <p:sldId id="1276" r:id="rId20"/>
    <p:sldId id="1277" r:id="rId21"/>
    <p:sldId id="1281" r:id="rId22"/>
    <p:sldId id="1284" r:id="rId23"/>
    <p:sldId id="1285" r:id="rId24"/>
    <p:sldId id="1286" r:id="rId25"/>
    <p:sldId id="1242" r:id="rId26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3984216-0216-470F-B85F-1AD7B1B3E3FB}">
          <p14:sldIdLst>
            <p14:sldId id="256"/>
            <p14:sldId id="1279"/>
            <p14:sldId id="1280"/>
            <p14:sldId id="287"/>
            <p14:sldId id="288"/>
            <p14:sldId id="289"/>
            <p14:sldId id="277"/>
            <p14:sldId id="1240"/>
            <p14:sldId id="291"/>
            <p14:sldId id="1266"/>
            <p14:sldId id="1267"/>
            <p14:sldId id="1268"/>
            <p14:sldId id="1270"/>
            <p14:sldId id="1278"/>
            <p14:sldId id="1272"/>
            <p14:sldId id="1273"/>
            <p14:sldId id="1282"/>
            <p14:sldId id="1283"/>
            <p14:sldId id="1276"/>
            <p14:sldId id="1277"/>
            <p14:sldId id="1281"/>
            <p14:sldId id="1284"/>
            <p14:sldId id="1285"/>
            <p14:sldId id="1286"/>
            <p14:sldId id="124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1052;&#1086;&#1076;&#1077;&#1083;&#1100;%20&#1089;&#1083;&#1072;&#1073;&#1086;&#1075;&#1086;%20&#1075;&#1088;&#1091;&#1085;&#1090;&#1072;\&#1057;&#1090;&#1072;&#1090;&#1100;&#1080;%20&#1074;%20&#1088;&#1072;&#1079;&#1088;&#1072;&#1073;&#1086;&#1090;&#1082;&#1077;\&#1057;&#1090;&#1072;&#1090;&#1100;&#1103;_&#1084;&#1077;&#1090;&#1086;&#1076;%20&#1087;&#1077;&#1088;&#1077;&#1091;&#1087;&#1083;&#1086;&#1090;&#1085;&#1077;&#1085;&#1080;&#1103;\&#1052;&#1077;&#1090;&#1086;&#1076;%20&#1087;&#1077;&#1088;&#1077;&#1091;&#1087;&#1083;&#1086;&#1090;&#1085;&#1077;&#1085;&#1080;&#1103;_&#1087;&#1072;&#1089;&#1087;&#1086;&#1088;&#1090;\OCR_&#1051;&#1072;&#1093;&#1090;&#1072;%20&#1090;&#1072;&#1073;&#1083;&#1080;&#1094;&#1072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D:\&#1052;&#1086;&#1076;&#1077;&#1083;&#1100;%20&#1089;&#1083;&#1072;&#1073;&#1086;&#1075;&#1086;%20&#1075;&#1088;&#1091;&#1085;&#1090;&#1072;\&#1057;&#1090;&#1072;&#1090;&#1100;&#1080;%20&#1074;%20&#1088;&#1072;&#1079;&#1088;&#1072;&#1073;&#1086;&#1090;&#1082;&#1077;\&#1057;&#1090;&#1072;&#1090;&#1100;&#1103;_&#1084;&#1077;&#1090;&#1086;&#1076;%20&#1087;&#1077;&#1088;&#1077;&#1091;&#1087;&#1083;&#1086;&#1090;&#1085;&#1077;&#1085;&#1080;&#1103;\&#1052;&#1077;&#1090;&#1086;&#1076;%20&#1087;&#1077;&#1088;&#1077;&#1091;&#1087;&#1083;&#1086;&#1090;&#1085;&#1077;&#1085;&#1080;&#1103;_&#1087;&#1072;&#1089;&#1087;&#1086;&#1088;&#1090;\OCR_&#1054;&#1093;&#1090;&#1072;%20&#1090;&#1072;&#1073;&#1083;&#1080;&#1094;&#1072;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76;&#1077;&#1083;&#1100;%20&#1089;&#1083;&#1072;&#1073;&#1086;&#1075;&#1086;%20&#1075;&#1088;&#1091;&#1085;&#1090;&#1072;\&#1057;&#1090;&#1072;&#1090;&#1100;&#1080;%20&#1074;%20&#1088;&#1072;&#1079;&#1088;&#1072;&#1073;&#1086;&#1090;&#1082;&#1077;\&#1057;&#1090;&#1072;&#1090;&#1100;&#1103;_&#1084;&#1077;&#1090;&#1086;&#1076;%20&#1087;&#1077;&#1088;&#1077;&#1091;&#1087;&#1083;&#1086;&#1090;&#1085;&#1077;&#1085;&#1080;&#1103;\&#1052;&#1077;&#1090;&#1086;&#1076;%20&#1087;&#1077;&#1088;&#1077;&#1091;&#1087;&#1083;&#1086;&#1090;&#1085;&#1077;&#1085;&#1080;&#1103;_&#1087;&#1072;&#1089;&#1087;&#1086;&#1088;&#1090;\OCR_&#1051;&#1072;&#1093;&#1090;&#1072;%20&#1090;&#1072;&#1073;&#1083;&#1080;&#1094;&#107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76;&#1077;&#1083;&#1100;%20&#1089;&#1083;&#1072;&#1073;&#1086;&#1075;&#1086;%20&#1075;&#1088;&#1091;&#1085;&#1090;&#1072;\&#1057;&#1090;&#1072;&#1090;&#1100;&#1080;%20&#1074;%20&#1088;&#1072;&#1079;&#1088;&#1072;&#1073;&#1086;&#1090;&#1082;&#1077;\&#1057;&#1090;&#1072;&#1090;&#1100;&#1103;_&#1084;&#1077;&#1090;&#1086;&#1076;%20&#1087;&#1077;&#1088;&#1077;&#1091;&#1087;&#1083;&#1086;&#1090;&#1085;&#1077;&#1085;&#1080;&#1103;\&#1052;&#1077;&#1090;&#1086;&#1076;%20&#1087;&#1077;&#1088;&#1077;&#1091;&#1087;&#1083;&#1086;&#1090;&#1085;&#1077;&#1085;&#1080;&#1103;_&#1087;&#1072;&#1089;&#1087;&#1086;&#1088;&#1090;\OCR_&#1054;&#1093;&#1090;&#1072;%20&#1090;&#1072;&#1073;&#1083;&#1080;&#1094;&#107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400" dirty="0"/>
              <a:t>OCR</a:t>
            </a:r>
            <a:endParaRPr lang="ru-RU" sz="1400" dirty="0"/>
          </a:p>
        </c:rich>
      </c:tx>
      <c:layout>
        <c:manualLayout>
          <c:xMode val="edge"/>
          <c:yMode val="edge"/>
          <c:x val="0.46866033304126414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5167821577577131"/>
          <c:y val="9.5688897494396047E-2"/>
          <c:w val="0.80647499268439093"/>
          <c:h val="0.87120495551263644"/>
        </c:manualLayout>
      </c:layout>
      <c:scatterChart>
        <c:scatterStyle val="lineMarker"/>
        <c:varyColors val="0"/>
        <c:ser>
          <c:idx val="0"/>
          <c:order val="0"/>
          <c:tx>
            <c:v>Статистический метод</c:v>
          </c:tx>
          <c:spPr>
            <a:ln w="25400" cap="rnd">
              <a:noFill/>
              <a:round/>
            </a:ln>
            <a:effectLst/>
          </c:spPr>
          <c:marker>
            <c:symbol val="plus"/>
            <c:size val="2"/>
            <c:spPr>
              <a:noFill/>
              <a:ln w="9525">
                <a:solidFill>
                  <a:srgbClr val="0070C0"/>
                </a:solidFill>
              </a:ln>
              <a:effectLst/>
            </c:spPr>
          </c:marker>
          <c:xVal>
            <c:numRef>
              <c:f>[1]Колонка!$Y$7:$Y$6340</c:f>
              <c:numCache>
                <c:formatCode>General</c:formatCode>
                <c:ptCount val="6334"/>
                <c:pt idx="10">
                  <c:v>12.652140114636111</c:v>
                </c:pt>
                <c:pt idx="23">
                  <c:v>9.7309190033132502</c:v>
                </c:pt>
                <c:pt idx="42">
                  <c:v>24.749992631814184</c:v>
                </c:pt>
                <c:pt idx="166">
                  <c:v>20.764627016497112</c:v>
                </c:pt>
                <c:pt idx="170">
                  <c:v>19.303242475115017</c:v>
                </c:pt>
                <c:pt idx="177">
                  <c:v>8.5856549965838358</c:v>
                </c:pt>
                <c:pt idx="192">
                  <c:v>6.3509192191575812</c:v>
                </c:pt>
                <c:pt idx="193">
                  <c:v>5.2942070799597012</c:v>
                </c:pt>
                <c:pt idx="194">
                  <c:v>5.4011720152948701</c:v>
                </c:pt>
                <c:pt idx="197">
                  <c:v>5.895468445075978</c:v>
                </c:pt>
                <c:pt idx="200">
                  <c:v>7.2146825181997372</c:v>
                </c:pt>
                <c:pt idx="203">
                  <c:v>7.6798245973708799</c:v>
                </c:pt>
                <c:pt idx="212">
                  <c:v>8.4153589247046465</c:v>
                </c:pt>
                <c:pt idx="213">
                  <c:v>8.3464541787719959</c:v>
                </c:pt>
                <c:pt idx="216">
                  <c:v>8.5698518840772877</c:v>
                </c:pt>
                <c:pt idx="217">
                  <c:v>8.1948483539089221</c:v>
                </c:pt>
                <c:pt idx="229">
                  <c:v>6.884309455988368</c:v>
                </c:pt>
                <c:pt idx="232">
                  <c:v>6.4946149612720534</c:v>
                </c:pt>
                <c:pt idx="238">
                  <c:v>5.7918812237884278</c:v>
                </c:pt>
                <c:pt idx="239">
                  <c:v>5.864996302786297</c:v>
                </c:pt>
                <c:pt idx="242">
                  <c:v>5.7743604339136398</c:v>
                </c:pt>
                <c:pt idx="243">
                  <c:v>5.6132967793256654</c:v>
                </c:pt>
                <c:pt idx="256">
                  <c:v>6.2295054515998789</c:v>
                </c:pt>
                <c:pt idx="259">
                  <c:v>5.0786391305831309</c:v>
                </c:pt>
                <c:pt idx="268">
                  <c:v>6.3262293434423649</c:v>
                </c:pt>
                <c:pt idx="270">
                  <c:v>6.8117832579617223</c:v>
                </c:pt>
                <c:pt idx="283">
                  <c:v>6.5436023905356508</c:v>
                </c:pt>
                <c:pt idx="284">
                  <c:v>4.8077618154272619</c:v>
                </c:pt>
                <c:pt idx="287">
                  <c:v>5.5200151467151963</c:v>
                </c:pt>
                <c:pt idx="288">
                  <c:v>5.704900140365293</c:v>
                </c:pt>
                <c:pt idx="292">
                  <c:v>4.6418630610794871</c:v>
                </c:pt>
                <c:pt idx="298">
                  <c:v>6.0202060867212515</c:v>
                </c:pt>
                <c:pt idx="300">
                  <c:v>5.4943488607274569</c:v>
                </c:pt>
                <c:pt idx="302">
                  <c:v>6.387363569603508</c:v>
                </c:pt>
                <c:pt idx="303">
                  <c:v>4.6706950827993721</c:v>
                </c:pt>
                <c:pt idx="304">
                  <c:v>5.754021936708992</c:v>
                </c:pt>
                <c:pt idx="307">
                  <c:v>6.0376385484313699</c:v>
                </c:pt>
                <c:pt idx="310">
                  <c:v>4.6900564529512909</c:v>
                </c:pt>
                <c:pt idx="327">
                  <c:v>8.6807810173718725</c:v>
                </c:pt>
                <c:pt idx="330">
                  <c:v>7.346980087004912</c:v>
                </c:pt>
                <c:pt idx="331">
                  <c:v>9.2653432111405589</c:v>
                </c:pt>
                <c:pt idx="343">
                  <c:v>7.5178748637477124</c:v>
                </c:pt>
                <c:pt idx="344">
                  <c:v>7.5288190356481426</c:v>
                </c:pt>
                <c:pt idx="346">
                  <c:v>7.7448318902789035</c:v>
                </c:pt>
                <c:pt idx="349">
                  <c:v>7.3230923381397961</c:v>
                </c:pt>
                <c:pt idx="350">
                  <c:v>7.8115184308790857</c:v>
                </c:pt>
                <c:pt idx="357">
                  <c:v>9.8669710515359874</c:v>
                </c:pt>
                <c:pt idx="360">
                  <c:v>8.0965995263108947</c:v>
                </c:pt>
                <c:pt idx="366">
                  <c:v>7.5545744429078283</c:v>
                </c:pt>
                <c:pt idx="368">
                  <c:v>7.3230923381397961</c:v>
                </c:pt>
                <c:pt idx="404">
                  <c:v>6.4968274123384058</c:v>
                </c:pt>
                <c:pt idx="409">
                  <c:v>5.2267609100836543</c:v>
                </c:pt>
                <c:pt idx="424">
                  <c:v>6.2702547043755512</c:v>
                </c:pt>
                <c:pt idx="443">
                  <c:v>5.8562613910049901</c:v>
                </c:pt>
                <c:pt idx="453">
                  <c:v>5.5162247921958887</c:v>
                </c:pt>
                <c:pt idx="460">
                  <c:v>6.8714574424468982</c:v>
                </c:pt>
                <c:pt idx="474">
                  <c:v>6.4056385057998799</c:v>
                </c:pt>
                <c:pt idx="479">
                  <c:v>6.794368875364361</c:v>
                </c:pt>
                <c:pt idx="480">
                  <c:v>6.9592462333248406</c:v>
                </c:pt>
                <c:pt idx="484">
                  <c:v>6.8713068119463392</c:v>
                </c:pt>
                <c:pt idx="486">
                  <c:v>7.0338488809354622</c:v>
                </c:pt>
                <c:pt idx="492">
                  <c:v>6.4767038987639935</c:v>
                </c:pt>
                <c:pt idx="498">
                  <c:v>5.7852289038877522</c:v>
                </c:pt>
                <c:pt idx="508">
                  <c:v>6.7901082876303454</c:v>
                </c:pt>
                <c:pt idx="525">
                  <c:v>6.2359080709815515</c:v>
                </c:pt>
                <c:pt idx="528">
                  <c:v>6.9592462333248406</c:v>
                </c:pt>
                <c:pt idx="555">
                  <c:v>9.1242559252255546</c:v>
                </c:pt>
                <c:pt idx="556">
                  <c:v>10.29737818801217</c:v>
                </c:pt>
                <c:pt idx="557">
                  <c:v>11.344719700506145</c:v>
                </c:pt>
                <c:pt idx="560">
                  <c:v>9.5628483864816545</c:v>
                </c:pt>
                <c:pt idx="562">
                  <c:v>10.055082116301332</c:v>
                </c:pt>
                <c:pt idx="564">
                  <c:v>9.3423750353913437</c:v>
                </c:pt>
                <c:pt idx="567">
                  <c:v>8.7556507890644788</c:v>
                </c:pt>
                <c:pt idx="568">
                  <c:v>9.8203232294504854</c:v>
                </c:pt>
                <c:pt idx="572">
                  <c:v>10.549876800635744</c:v>
                </c:pt>
                <c:pt idx="577">
                  <c:v>9.6510020630146567</c:v>
                </c:pt>
                <c:pt idx="579">
                  <c:v>9.7188085810441116</c:v>
                </c:pt>
                <c:pt idx="580">
                  <c:v>9.4141632051720006</c:v>
                </c:pt>
                <c:pt idx="581">
                  <c:v>9.2900821092757546</c:v>
                </c:pt>
                <c:pt idx="582">
                  <c:v>#N/A</c:v>
                </c:pt>
                <c:pt idx="585">
                  <c:v>7.2637294790984201</c:v>
                </c:pt>
                <c:pt idx="586">
                  <c:v>6.6868719509252177</c:v>
                </c:pt>
                <c:pt idx="587">
                  <c:v>7.141270780558119</c:v>
                </c:pt>
                <c:pt idx="588">
                  <c:v>6.6044071567063982</c:v>
                </c:pt>
                <c:pt idx="594">
                  <c:v>7.2444694886972147</c:v>
                </c:pt>
                <c:pt idx="595">
                  <c:v>7.1110915597985356</c:v>
                </c:pt>
                <c:pt idx="598">
                  <c:v>7.2017193852731483</c:v>
                </c:pt>
                <c:pt idx="599">
                  <c:v>7.8799577832720384</c:v>
                </c:pt>
                <c:pt idx="601">
                  <c:v>7.0248038929375873</c:v>
                </c:pt>
                <c:pt idx="604">
                  <c:v>7.5880992786897989</c:v>
                </c:pt>
                <c:pt idx="606">
                  <c:v>7.6727315020550293</c:v>
                </c:pt>
                <c:pt idx="609">
                  <c:v>8.9730134524760583</c:v>
                </c:pt>
                <c:pt idx="610">
                  <c:v>8.5607047831706637</c:v>
                </c:pt>
                <c:pt idx="616">
                  <c:v>8.0640116940252664</c:v>
                </c:pt>
                <c:pt idx="617">
                  <c:v>6.7339167968922125</c:v>
                </c:pt>
                <c:pt idx="622">
                  <c:v>9.6333129993434312</c:v>
                </c:pt>
                <c:pt idx="625">
                  <c:v>9.7879933036824287</c:v>
                </c:pt>
                <c:pt idx="627">
                  <c:v>8.8058197971022434</c:v>
                </c:pt>
                <c:pt idx="631">
                  <c:v>9.1105036613142758</c:v>
                </c:pt>
                <c:pt idx="636">
                  <c:v>8.3395081923939856</c:v>
                </c:pt>
                <c:pt idx="637">
                  <c:v>8.7067422059547166</c:v>
                </c:pt>
                <c:pt idx="638">
                  <c:v>8.9600452342038288</c:v>
                </c:pt>
                <c:pt idx="641">
                  <c:v>8.8731705314723115</c:v>
                </c:pt>
                <c:pt idx="642">
                  <c:v>8.7639846749887873</c:v>
                </c:pt>
                <c:pt idx="645">
                  <c:v>9.2457919493126752</c:v>
                </c:pt>
                <c:pt idx="649">
                  <c:v>8.07081860674848</c:v>
                </c:pt>
                <c:pt idx="651">
                  <c:v>8.0935232540760431</c:v>
                </c:pt>
                <c:pt idx="652">
                  <c:v>8.954276308743216</c:v>
                </c:pt>
                <c:pt idx="656">
                  <c:v>8.1968434014204785</c:v>
                </c:pt>
                <c:pt idx="657">
                  <c:v>9.6333129993434312</c:v>
                </c:pt>
                <c:pt idx="663">
                  <c:v>6.7481622031329405</c:v>
                </c:pt>
                <c:pt idx="673">
                  <c:v>5.7177631064928169</c:v>
                </c:pt>
                <c:pt idx="692">
                  <c:v>6.5124474750553176</c:v>
                </c:pt>
                <c:pt idx="699">
                  <c:v>6.1369312102908413</c:v>
                </c:pt>
                <c:pt idx="704">
                  <c:v>6.5124474750553176</c:v>
                </c:pt>
                <c:pt idx="713">
                  <c:v>6.1906989382209332</c:v>
                </c:pt>
                <c:pt idx="723">
                  <c:v>6.1906989382209332</c:v>
                </c:pt>
                <c:pt idx="724">
                  <c:v>5.9500705957227922</c:v>
                </c:pt>
                <c:pt idx="729">
                  <c:v>6.3947145678525938</c:v>
                </c:pt>
                <c:pt idx="746">
                  <c:v>5.2651539698452039</c:v>
                </c:pt>
                <c:pt idx="759">
                  <c:v>5.2941717620047086</c:v>
                </c:pt>
                <c:pt idx="780">
                  <c:v>0.90630477861673553</c:v>
                </c:pt>
                <c:pt idx="781">
                  <c:v>0.76026259646622718</c:v>
                </c:pt>
                <c:pt idx="786">
                  <c:v>0.84160942614255152</c:v>
                </c:pt>
                <c:pt idx="787">
                  <c:v>1.206150912814355</c:v>
                </c:pt>
                <c:pt idx="788">
                  <c:v>1.1778628275935097</c:v>
                </c:pt>
                <c:pt idx="791">
                  <c:v>1.22841545865173</c:v>
                </c:pt>
                <c:pt idx="794">
                  <c:v>0.98107524974992266</c:v>
                </c:pt>
                <c:pt idx="795">
                  <c:v>1.0557364632508894</c:v>
                </c:pt>
                <c:pt idx="796">
                  <c:v>1.1079354230843947</c:v>
                </c:pt>
                <c:pt idx="805">
                  <c:v>0.73330216277000126</c:v>
                </c:pt>
                <c:pt idx="807">
                  <c:v>1.0236075049135629</c:v>
                </c:pt>
                <c:pt idx="808">
                  <c:v>1.0578391837769168</c:v>
                </c:pt>
                <c:pt idx="810">
                  <c:v>1.2592898559565147</c:v>
                </c:pt>
                <c:pt idx="812">
                  <c:v>0.79674310133966397</c:v>
                </c:pt>
                <c:pt idx="813">
                  <c:v>1.1246946891798659</c:v>
                </c:pt>
                <c:pt idx="814">
                  <c:v>1.2686778631719611</c:v>
                </c:pt>
                <c:pt idx="815">
                  <c:v>1.0767748337481449</c:v>
                </c:pt>
                <c:pt idx="818">
                  <c:v>0.74515712234918252</c:v>
                </c:pt>
                <c:pt idx="819">
                  <c:v>0.78029209434840774</c:v>
                </c:pt>
                <c:pt idx="820">
                  <c:v>1.1580915600079982</c:v>
                </c:pt>
                <c:pt idx="821">
                  <c:v>1.1545944996152688</c:v>
                </c:pt>
                <c:pt idx="824">
                  <c:v>0.98735861902244826</c:v>
                </c:pt>
                <c:pt idx="829">
                  <c:v>0.83280200034120022</c:v>
                </c:pt>
                <c:pt idx="831">
                  <c:v>1.3079795725972343</c:v>
                </c:pt>
                <c:pt idx="832">
                  <c:v>0.82954117600767252</c:v>
                </c:pt>
                <c:pt idx="834">
                  <c:v>1.2428342948401656</c:v>
                </c:pt>
                <c:pt idx="839">
                  <c:v>1.0915447872692972</c:v>
                </c:pt>
                <c:pt idx="840">
                  <c:v>0.91897089490573347</c:v>
                </c:pt>
                <c:pt idx="841">
                  <c:v>0.78585310895365978</c:v>
                </c:pt>
                <c:pt idx="842">
                  <c:v>1.0538448357086594</c:v>
                </c:pt>
                <c:pt idx="843">
                  <c:v>0.80549876698226353</c:v>
                </c:pt>
                <c:pt idx="844">
                  <c:v>0.90455140409142998</c:v>
                </c:pt>
                <c:pt idx="845">
                  <c:v>1.241325135906292</c:v>
                </c:pt>
                <c:pt idx="846">
                  <c:v>1.1997595882999161</c:v>
                </c:pt>
                <c:pt idx="848">
                  <c:v>0.93963358472810743</c:v>
                </c:pt>
                <c:pt idx="850">
                  <c:v>0.83319457156903287</c:v>
                </c:pt>
                <c:pt idx="851">
                  <c:v>1.1481790413704223</c:v>
                </c:pt>
                <c:pt idx="852">
                  <c:v>0.89469599614638018</c:v>
                </c:pt>
                <c:pt idx="853">
                  <c:v>1.2087391334234356</c:v>
                </c:pt>
                <c:pt idx="854">
                  <c:v>0.87719906612310294</c:v>
                </c:pt>
                <c:pt idx="855">
                  <c:v>1.1542157981974728</c:v>
                </c:pt>
                <c:pt idx="856">
                  <c:v>0.85912790691285801</c:v>
                </c:pt>
                <c:pt idx="857">
                  <c:v>1.0362066266759733</c:v>
                </c:pt>
                <c:pt idx="858">
                  <c:v>0.81560630957469571</c:v>
                </c:pt>
                <c:pt idx="859">
                  <c:v>0.826866150648496</c:v>
                </c:pt>
                <c:pt idx="860">
                  <c:v>1.0623250058194222</c:v>
                </c:pt>
                <c:pt idx="862">
                  <c:v>1.2770461686828132</c:v>
                </c:pt>
                <c:pt idx="863">
                  <c:v>1.0160377225463169</c:v>
                </c:pt>
                <c:pt idx="866">
                  <c:v>1.0712725995662384</c:v>
                </c:pt>
                <c:pt idx="869">
                  <c:v>1.0192139281138792</c:v>
                </c:pt>
                <c:pt idx="871">
                  <c:v>1.2823163874111572</c:v>
                </c:pt>
                <c:pt idx="872">
                  <c:v>0.96192424523053865</c:v>
                </c:pt>
                <c:pt idx="875">
                  <c:v>1.1045797835987026</c:v>
                </c:pt>
                <c:pt idx="877">
                  <c:v>1.0722771035865881</c:v>
                </c:pt>
                <c:pt idx="880">
                  <c:v>1.1139632677235562</c:v>
                </c:pt>
                <c:pt idx="883">
                  <c:v>1.0872203964170648</c:v>
                </c:pt>
                <c:pt idx="885">
                  <c:v>1.201013190325819</c:v>
                </c:pt>
                <c:pt idx="890">
                  <c:v>0.34362920438749933</c:v>
                </c:pt>
                <c:pt idx="892">
                  <c:v>0.36826224073669611</c:v>
                </c:pt>
                <c:pt idx="894">
                  <c:v>0.5182760685353599</c:v>
                </c:pt>
                <c:pt idx="896">
                  <c:v>0.30211682792801908</c:v>
                </c:pt>
                <c:pt idx="898">
                  <c:v>0.36023373353826427</c:v>
                </c:pt>
                <c:pt idx="900">
                  <c:v>0.36096800320459005</c:v>
                </c:pt>
                <c:pt idx="902">
                  <c:v>0.39545686534861274</c:v>
                </c:pt>
                <c:pt idx="903">
                  <c:v>0.4815083026562591</c:v>
                </c:pt>
                <c:pt idx="905">
                  <c:v>0.42492689616366641</c:v>
                </c:pt>
                <c:pt idx="906">
                  <c:v>0.48301528130228349</c:v>
                </c:pt>
                <c:pt idx="907">
                  <c:v>0.35208349693359658</c:v>
                </c:pt>
                <c:pt idx="908">
                  <c:v>0.36172717589968112</c:v>
                </c:pt>
                <c:pt idx="909">
                  <c:v>0.43637807349806007</c:v>
                </c:pt>
                <c:pt idx="914">
                  <c:v>0.37539352658120145</c:v>
                </c:pt>
                <c:pt idx="917">
                  <c:v>0.45919263547166284</c:v>
                </c:pt>
                <c:pt idx="918">
                  <c:v>0.33911331685377311</c:v>
                </c:pt>
                <c:pt idx="922">
                  <c:v>0.46027050861192037</c:v>
                </c:pt>
                <c:pt idx="928">
                  <c:v>0.40962077508667583</c:v>
                </c:pt>
                <c:pt idx="929">
                  <c:v>0.33221575138372711</c:v>
                </c:pt>
                <c:pt idx="930">
                  <c:v>0.39239458552286149</c:v>
                </c:pt>
                <c:pt idx="931">
                  <c:v>0.34092640007669112</c:v>
                </c:pt>
                <c:pt idx="940">
                  <c:v>0.32753569519830322</c:v>
                </c:pt>
                <c:pt idx="941">
                  <c:v>0.30890572710644504</c:v>
                </c:pt>
                <c:pt idx="942">
                  <c:v>0.35758490865286457</c:v>
                </c:pt>
                <c:pt idx="944">
                  <c:v>0.43167507940407401</c:v>
                </c:pt>
                <c:pt idx="945">
                  <c:v>0.44109505281859895</c:v>
                </c:pt>
                <c:pt idx="947">
                  <c:v>0.33394519043132825</c:v>
                </c:pt>
                <c:pt idx="948">
                  <c:v>0.34006979329956127</c:v>
                </c:pt>
                <c:pt idx="950">
                  <c:v>0.31353030855122244</c:v>
                </c:pt>
                <c:pt idx="955">
                  <c:v>3.5687734933806885</c:v>
                </c:pt>
                <c:pt idx="956">
                  <c:v>3.9154467115875198</c:v>
                </c:pt>
                <c:pt idx="957">
                  <c:v>4.2397432424492854</c:v>
                </c:pt>
                <c:pt idx="958">
                  <c:v>5.0300519620590087</c:v>
                </c:pt>
                <c:pt idx="959">
                  <c:v>4.5517782567006977</c:v>
                </c:pt>
                <c:pt idx="960">
                  <c:v>5.3101407084358883</c:v>
                </c:pt>
                <c:pt idx="961">
                  <c:v>6.2310088548228624</c:v>
                </c:pt>
                <c:pt idx="962">
                  <c:v>4.6118822232563907</c:v>
                </c:pt>
                <c:pt idx="963">
                  <c:v>3.7312662208217424</c:v>
                </c:pt>
                <c:pt idx="964">
                  <c:v>5.8475887780883316</c:v>
                </c:pt>
                <c:pt idx="965">
                  <c:v>5.085354851424535</c:v>
                </c:pt>
                <c:pt idx="966">
                  <c:v>3.7160455393378089</c:v>
                </c:pt>
                <c:pt idx="967">
                  <c:v>3.8047151207635026</c:v>
                </c:pt>
                <c:pt idx="968">
                  <c:v>4.803023064208559</c:v>
                </c:pt>
                <c:pt idx="969">
                  <c:v>5.1413090813348736</c:v>
                </c:pt>
                <c:pt idx="970">
                  <c:v>4.1953063727388367</c:v>
                </c:pt>
                <c:pt idx="971">
                  <c:v>4.4024581940762735</c:v>
                </c:pt>
                <c:pt idx="972">
                  <c:v>5.2073481176656342</c:v>
                </c:pt>
                <c:pt idx="973">
                  <c:v>3.4234693904489713</c:v>
                </c:pt>
                <c:pt idx="974">
                  <c:v>3.551363862867968</c:v>
                </c:pt>
                <c:pt idx="975">
                  <c:v>3.3040272514890532</c:v>
                </c:pt>
                <c:pt idx="976">
                  <c:v>4.0016056646147273</c:v>
                </c:pt>
                <c:pt idx="977">
                  <c:v>3.1583329059079772</c:v>
                </c:pt>
                <c:pt idx="978">
                  <c:v>4.2693931109001255</c:v>
                </c:pt>
                <c:pt idx="979">
                  <c:v>4.5114173148301351</c:v>
                </c:pt>
                <c:pt idx="980">
                  <c:v>3.0270147662406197</c:v>
                </c:pt>
                <c:pt idx="981">
                  <c:v>5.4587574356806989</c:v>
                </c:pt>
                <c:pt idx="982">
                  <c:v>4.5530692086934508</c:v>
                </c:pt>
                <c:pt idx="983">
                  <c:v>3.2139142268643202</c:v>
                </c:pt>
                <c:pt idx="984">
                  <c:v>5.237866601644229</c:v>
                </c:pt>
                <c:pt idx="985">
                  <c:v>5.4038514973503711</c:v>
                </c:pt>
                <c:pt idx="986">
                  <c:v>5.6863608736402007</c:v>
                </c:pt>
                <c:pt idx="987">
                  <c:v>4.2056037885061173</c:v>
                </c:pt>
                <c:pt idx="988">
                  <c:v>4.9196989419096555</c:v>
                </c:pt>
                <c:pt idx="989">
                  <c:v>4.9252635289190714</c:v>
                </c:pt>
                <c:pt idx="990">
                  <c:v>3.671125834155327</c:v>
                </c:pt>
                <c:pt idx="992">
                  <c:v>4.0454452839652815</c:v>
                </c:pt>
                <c:pt idx="993">
                  <c:v>4.8265706229481893</c:v>
                </c:pt>
                <c:pt idx="997">
                  <c:v>4.2274921625797015</c:v>
                </c:pt>
                <c:pt idx="998">
                  <c:v>3.3429657091260774</c:v>
                </c:pt>
                <c:pt idx="1000">
                  <c:v>3.5687734933806885</c:v>
                </c:pt>
                <c:pt idx="1001">
                  <c:v>3.7646007875911822</c:v>
                </c:pt>
                <c:pt idx="1003">
                  <c:v>5.0791874679766185</c:v>
                </c:pt>
                <c:pt idx="1005">
                  <c:v>6.2484404223756531</c:v>
                </c:pt>
                <c:pt idx="1006">
                  <c:v>6.0203724972098129</c:v>
                </c:pt>
                <c:pt idx="1007">
                  <c:v>5.3585427996707473</c:v>
                </c:pt>
                <c:pt idx="1008">
                  <c:v>4.5031895876759096</c:v>
                </c:pt>
                <c:pt idx="1009">
                  <c:v>4.638673910375168</c:v>
                </c:pt>
                <c:pt idx="1010">
                  <c:v>4.0454452839652815</c:v>
                </c:pt>
                <c:pt idx="1011">
                  <c:v>5.1387987589581385</c:v>
                </c:pt>
                <c:pt idx="1012">
                  <c:v>3.9120927220061885</c:v>
                </c:pt>
                <c:pt idx="1013">
                  <c:v>4.146058893479398</c:v>
                </c:pt>
                <c:pt idx="1014">
                  <c:v>5.0865162203726992</c:v>
                </c:pt>
                <c:pt idx="1015">
                  <c:v>6.7511508682896135</c:v>
                </c:pt>
                <c:pt idx="1016">
                  <c:v>6.1634008146942589</c:v>
                </c:pt>
                <c:pt idx="1017">
                  <c:v>4.5220169688653709</c:v>
                </c:pt>
                <c:pt idx="1018">
                  <c:v>3.4872150023680386</c:v>
                </c:pt>
                <c:pt idx="1019">
                  <c:v>3.746298865932066</c:v>
                </c:pt>
                <c:pt idx="1020">
                  <c:v>4.6805373314935075</c:v>
                </c:pt>
                <c:pt idx="1021">
                  <c:v>6.8492339239511271</c:v>
                </c:pt>
                <c:pt idx="1022">
                  <c:v>6.1473337628167064</c:v>
                </c:pt>
                <c:pt idx="1023">
                  <c:v>4.7552035091882106</c:v>
                </c:pt>
                <c:pt idx="1024">
                  <c:v>5.7025628114637295</c:v>
                </c:pt>
                <c:pt idx="1025">
                  <c:v>3.961186688605304</c:v>
                </c:pt>
                <c:pt idx="1026">
                  <c:v>3.5832611128812504</c:v>
                </c:pt>
                <c:pt idx="1027">
                  <c:v>7.0395303516317647</c:v>
                </c:pt>
                <c:pt idx="1028">
                  <c:v>3.8777162564423815</c:v>
                </c:pt>
                <c:pt idx="1030">
                  <c:v>3.9956908927404053</c:v>
                </c:pt>
                <c:pt idx="1031">
                  <c:v>5.7141114547625076</c:v>
                </c:pt>
                <c:pt idx="1032">
                  <c:v>3.6901172466263672</c:v>
                </c:pt>
                <c:pt idx="1033">
                  <c:v>7.2903070299755841</c:v>
                </c:pt>
                <c:pt idx="1035">
                  <c:v>7.5197713514683127</c:v>
                </c:pt>
                <c:pt idx="1036">
                  <c:v>6.359345311627683</c:v>
                </c:pt>
                <c:pt idx="1037">
                  <c:v>4.5801484840155586</c:v>
                </c:pt>
                <c:pt idx="1038">
                  <c:v>4.115407773952815</c:v>
                </c:pt>
                <c:pt idx="1039">
                  <c:v>6.2918302497947369</c:v>
                </c:pt>
                <c:pt idx="1040">
                  <c:v>4.4540593253126328</c:v>
                </c:pt>
                <c:pt idx="1041">
                  <c:v>2.854957353710275</c:v>
                </c:pt>
                <c:pt idx="1042">
                  <c:v>4.7831525185738304</c:v>
                </c:pt>
                <c:pt idx="1043">
                  <c:v>4.2874482688843187</c:v>
                </c:pt>
                <c:pt idx="1044">
                  <c:v>6.0662295690951096</c:v>
                </c:pt>
                <c:pt idx="1045">
                  <c:v>3.954123014577545</c:v>
                </c:pt>
                <c:pt idx="1046">
                  <c:v>3.9876887467146171</c:v>
                </c:pt>
                <c:pt idx="1047">
                  <c:v>5.1518881338561835</c:v>
                </c:pt>
                <c:pt idx="1048">
                  <c:v>3.6901172466263672</c:v>
                </c:pt>
                <c:pt idx="1049">
                  <c:v>3.7500386140227477</c:v>
                </c:pt>
                <c:pt idx="1050">
                  <c:v>5.4672065879006935</c:v>
                </c:pt>
                <c:pt idx="1051">
                  <c:v>3.395303292190321</c:v>
                </c:pt>
                <c:pt idx="1052">
                  <c:v>4.3526099139203813</c:v>
                </c:pt>
                <c:pt idx="1053">
                  <c:v>3.3984212578966622</c:v>
                </c:pt>
                <c:pt idx="1054">
                  <c:v>4.5319852830305605</c:v>
                </c:pt>
                <c:pt idx="1055">
                  <c:v>4.2393307437813323</c:v>
                </c:pt>
                <c:pt idx="1056">
                  <c:v>4.449588317646417</c:v>
                </c:pt>
                <c:pt idx="1057">
                  <c:v>6.5800478615927336</c:v>
                </c:pt>
                <c:pt idx="1058">
                  <c:v>3.8475447076876699</c:v>
                </c:pt>
                <c:pt idx="1059">
                  <c:v>5.3357554469348196</c:v>
                </c:pt>
                <c:pt idx="1060">
                  <c:v>6.4695945200769369</c:v>
                </c:pt>
                <c:pt idx="1061">
                  <c:v>3.6737813540376925</c:v>
                </c:pt>
                <c:pt idx="1062">
                  <c:v>5.2644295907022709</c:v>
                </c:pt>
                <c:pt idx="1063">
                  <c:v>3.4844891320809577</c:v>
                </c:pt>
                <c:pt idx="1064">
                  <c:v>5.2048418440437976</c:v>
                </c:pt>
                <c:pt idx="1066">
                  <c:v>4.9297663903928308</c:v>
                </c:pt>
                <c:pt idx="1067">
                  <c:v>6.4034983506817724</c:v>
                </c:pt>
                <c:pt idx="1068">
                  <c:v>4.1346486448729296</c:v>
                </c:pt>
                <c:pt idx="1069">
                  <c:v>3.7121160366246801</c:v>
                </c:pt>
                <c:pt idx="1070">
                  <c:v>4.5723827884911383</c:v>
                </c:pt>
                <c:pt idx="1071">
                  <c:v>3.8561384901602436</c:v>
                </c:pt>
                <c:pt idx="1072">
                  <c:v>3.6908483669383152</c:v>
                </c:pt>
                <c:pt idx="1074">
                  <c:v>4.3656289122608074</c:v>
                </c:pt>
                <c:pt idx="1075">
                  <c:v>5.1924988439112436</c:v>
                </c:pt>
                <c:pt idx="1076">
                  <c:v>4.8486281801296389</c:v>
                </c:pt>
                <c:pt idx="1078">
                  <c:v>3.6695991476308438</c:v>
                </c:pt>
                <c:pt idx="1080">
                  <c:v>5.2104415927518541</c:v>
                </c:pt>
                <c:pt idx="1081">
                  <c:v>4.3568254064444822</c:v>
                </c:pt>
                <c:pt idx="1082">
                  <c:v>5.237866601644229</c:v>
                </c:pt>
                <c:pt idx="1083">
                  <c:v>3.8796699851097705</c:v>
                </c:pt>
                <c:pt idx="1084">
                  <c:v>4.2241369518441063</c:v>
                </c:pt>
                <c:pt idx="1085">
                  <c:v>3.5343152696938058</c:v>
                </c:pt>
                <c:pt idx="1086">
                  <c:v>7.167475386522109</c:v>
                </c:pt>
                <c:pt idx="1087">
                  <c:v>5.0978961419419608</c:v>
                </c:pt>
                <c:pt idx="1088">
                  <c:v>5.3903309965670347</c:v>
                </c:pt>
                <c:pt idx="1089">
                  <c:v>5.3832393178441507</c:v>
                </c:pt>
                <c:pt idx="1090">
                  <c:v>3.7089756257235988</c:v>
                </c:pt>
                <c:pt idx="1091">
                  <c:v>4.0420517314862323</c:v>
                </c:pt>
                <c:pt idx="1092">
                  <c:v>3.1082729455917124</c:v>
                </c:pt>
                <c:pt idx="1093">
                  <c:v>6.1690620061012309</c:v>
                </c:pt>
                <c:pt idx="1094">
                  <c:v>4.2060517579613634</c:v>
                </c:pt>
                <c:pt idx="1095">
                  <c:v>4.8206629354182429</c:v>
                </c:pt>
                <c:pt idx="1096">
                  <c:v>4.5317296491014414</c:v>
                </c:pt>
                <c:pt idx="1097">
                  <c:v>4.1832015424794244</c:v>
                </c:pt>
                <c:pt idx="1098">
                  <c:v>5.059079141072143</c:v>
                </c:pt>
                <c:pt idx="1099">
                  <c:v>5.2576353721907036</c:v>
                </c:pt>
                <c:pt idx="1100">
                  <c:v>3.851908631125212</c:v>
                </c:pt>
                <c:pt idx="1101">
                  <c:v>4.8279103847198899</c:v>
                </c:pt>
                <c:pt idx="1102">
                  <c:v>4.1657444448589738</c:v>
                </c:pt>
                <c:pt idx="1103">
                  <c:v>3.6947635086339949</c:v>
                </c:pt>
                <c:pt idx="1104">
                  <c:v>3.4387184818193286</c:v>
                </c:pt>
                <c:pt idx="1105">
                  <c:v>5.4268482292507771</c:v>
                </c:pt>
                <c:pt idx="1106">
                  <c:v>5.0791874679766185</c:v>
                </c:pt>
                <c:pt idx="1107">
                  <c:v>4.5723965185037088</c:v>
                </c:pt>
                <c:pt idx="1108">
                  <c:v>3.9505309409727509</c:v>
                </c:pt>
                <c:pt idx="1109">
                  <c:v>3.5065686344831328</c:v>
                </c:pt>
                <c:pt idx="1110">
                  <c:v>3.9133132612649022</c:v>
                </c:pt>
                <c:pt idx="1111">
                  <c:v>4.3560729132313929</c:v>
                </c:pt>
                <c:pt idx="1112">
                  <c:v>4.6659380096734218</c:v>
                </c:pt>
                <c:pt idx="1113">
                  <c:v>3.2395144093199124</c:v>
                </c:pt>
                <c:pt idx="1114">
                  <c:v>3.6010559751062772</c:v>
                </c:pt>
                <c:pt idx="1115">
                  <c:v>4.7831525185738304</c:v>
                </c:pt>
                <c:pt idx="1116">
                  <c:v>4.7885819821404008</c:v>
                </c:pt>
                <c:pt idx="1117">
                  <c:v>6.6769560917654518</c:v>
                </c:pt>
                <c:pt idx="1118">
                  <c:v>3.0651583845358341</c:v>
                </c:pt>
                <c:pt idx="1119">
                  <c:v>5.1387987589581385</c:v>
                </c:pt>
                <c:pt idx="1120">
                  <c:v>4.4024581940762735</c:v>
                </c:pt>
                <c:pt idx="1121">
                  <c:v>4.8256640073744972</c:v>
                </c:pt>
                <c:pt idx="1122">
                  <c:v>4.0197498262201661</c:v>
                </c:pt>
                <c:pt idx="1123">
                  <c:v>3.5403796174461601</c:v>
                </c:pt>
                <c:pt idx="1125">
                  <c:v>6.5511609598151317</c:v>
                </c:pt>
                <c:pt idx="1126">
                  <c:v>4.0988709601396875</c:v>
                </c:pt>
                <c:pt idx="1127">
                  <c:v>3.3717767942107004</c:v>
                </c:pt>
                <c:pt idx="1128">
                  <c:v>4.7574483971092736</c:v>
                </c:pt>
                <c:pt idx="1129">
                  <c:v>5.059079141072143</c:v>
                </c:pt>
                <c:pt idx="1130">
                  <c:v>4.287277388006987</c:v>
                </c:pt>
                <c:pt idx="1131">
                  <c:v>3.2846514455258533</c:v>
                </c:pt>
                <c:pt idx="1132">
                  <c:v>5.7467652034435508</c:v>
                </c:pt>
                <c:pt idx="1133">
                  <c:v>4.023468770693678</c:v>
                </c:pt>
                <c:pt idx="1134">
                  <c:v>3.4205464242710617</c:v>
                </c:pt>
                <c:pt idx="1135">
                  <c:v>4.0609615877809029</c:v>
                </c:pt>
                <c:pt idx="1136">
                  <c:v>4.1276567525857564</c:v>
                </c:pt>
                <c:pt idx="1137">
                  <c:v>5.2406989652812719</c:v>
                </c:pt>
                <c:pt idx="1138">
                  <c:v>4.0103227630784559</c:v>
                </c:pt>
                <c:pt idx="1140">
                  <c:v>3.876801404230358</c:v>
                </c:pt>
                <c:pt idx="1141">
                  <c:v>2.9545879586359662</c:v>
                </c:pt>
                <c:pt idx="1142">
                  <c:v>3.8392782466475763</c:v>
                </c:pt>
                <c:pt idx="1144">
                  <c:v>4.5791456537288875</c:v>
                </c:pt>
                <c:pt idx="1145">
                  <c:v>4.9661518614767273</c:v>
                </c:pt>
                <c:pt idx="1146">
                  <c:v>4.4765377818195891</c:v>
                </c:pt>
                <c:pt idx="1147">
                  <c:v>5.3907921678214521</c:v>
                </c:pt>
                <c:pt idx="1148">
                  <c:v>3.6288742558330953</c:v>
                </c:pt>
                <c:pt idx="1149">
                  <c:v>3.3643478766687931</c:v>
                </c:pt>
                <c:pt idx="1150">
                  <c:v>4.2182368480850236</c:v>
                </c:pt>
                <c:pt idx="1151">
                  <c:v>4.8265706229481893</c:v>
                </c:pt>
                <c:pt idx="1152">
                  <c:v>3.2952384232640917</c:v>
                </c:pt>
                <c:pt idx="1153">
                  <c:v>5.0160421244212756</c:v>
                </c:pt>
                <c:pt idx="1154">
                  <c:v>5.2072350966963752</c:v>
                </c:pt>
                <c:pt idx="1155">
                  <c:v>4.1970544462193047</c:v>
                </c:pt>
                <c:pt idx="1156">
                  <c:v>4.4664071681656914</c:v>
                </c:pt>
                <c:pt idx="1157">
                  <c:v>3.7368572429415239</c:v>
                </c:pt>
                <c:pt idx="1158">
                  <c:v>3.8080518281648756</c:v>
                </c:pt>
                <c:pt idx="1159">
                  <c:v>4.6204780993374808</c:v>
                </c:pt>
                <c:pt idx="1160">
                  <c:v>4.2595046421145106</c:v>
                </c:pt>
                <c:pt idx="1161">
                  <c:v>4.3514167324871202</c:v>
                </c:pt>
                <c:pt idx="1162">
                  <c:v>5.0502633837613962</c:v>
                </c:pt>
                <c:pt idx="1163">
                  <c:v>4.524840170162193</c:v>
                </c:pt>
                <c:pt idx="1164">
                  <c:v>5.1693616474275323</c:v>
                </c:pt>
                <c:pt idx="1165">
                  <c:v>4.4280332796442439</c:v>
                </c:pt>
                <c:pt idx="1166">
                  <c:v>3.6604289025272565</c:v>
                </c:pt>
                <c:pt idx="1167">
                  <c:v>#N/A</c:v>
                </c:pt>
                <c:pt idx="1168">
                  <c:v>3.6944750145057892</c:v>
                </c:pt>
                <c:pt idx="1169">
                  <c:v>3.9483019904747048</c:v>
                </c:pt>
                <c:pt idx="1170">
                  <c:v>4.7608918921202052</c:v>
                </c:pt>
                <c:pt idx="1171">
                  <c:v>3.2220655915565604</c:v>
                </c:pt>
                <c:pt idx="1172">
                  <c:v>4.9000237218692098</c:v>
                </c:pt>
                <c:pt idx="1173">
                  <c:v>4.1906080997152815</c:v>
                </c:pt>
                <c:pt idx="1174">
                  <c:v>2.9609428745029174</c:v>
                </c:pt>
                <c:pt idx="1175">
                  <c:v>4.2979195518164479</c:v>
                </c:pt>
                <c:pt idx="1176">
                  <c:v>4.4805497416104663</c:v>
                </c:pt>
                <c:pt idx="1177">
                  <c:v>6.5800478615927336</c:v>
                </c:pt>
                <c:pt idx="1178">
                  <c:v>5.2238795867068335</c:v>
                </c:pt>
                <c:pt idx="1180">
                  <c:v>4.2747173341588889</c:v>
                </c:pt>
                <c:pt idx="1181">
                  <c:v>4.1353720309020821</c:v>
                </c:pt>
                <c:pt idx="1182">
                  <c:v>3.6230628753337677</c:v>
                </c:pt>
                <c:pt idx="1183">
                  <c:v>4.3916301108375251</c:v>
                </c:pt>
                <c:pt idx="1184">
                  <c:v>3.9876887467146171</c:v>
                </c:pt>
                <c:pt idx="1185">
                  <c:v>4.1353720309020821</c:v>
                </c:pt>
                <c:pt idx="1186">
                  <c:v>3.7519795265150697</c:v>
                </c:pt>
                <c:pt idx="1187">
                  <c:v>4.2823236241465521</c:v>
                </c:pt>
                <c:pt idx="1190">
                  <c:v>3.0380808804682191</c:v>
                </c:pt>
                <c:pt idx="1191">
                  <c:v>2.5690654250001561</c:v>
                </c:pt>
                <c:pt idx="1192">
                  <c:v>2.3135155893056956</c:v>
                </c:pt>
                <c:pt idx="1193">
                  <c:v>2.7597231969229998</c:v>
                </c:pt>
                <c:pt idx="1197">
                  <c:v>3.3373865643901124</c:v>
                </c:pt>
                <c:pt idx="1198">
                  <c:v>3.0875219266975691</c:v>
                </c:pt>
                <c:pt idx="1199">
                  <c:v>3.1573629386010196</c:v>
                </c:pt>
                <c:pt idx="1200">
                  <c:v>3.1414322823054772</c:v>
                </c:pt>
                <c:pt idx="1201">
                  <c:v>2.7263634762632227</c:v>
                </c:pt>
                <c:pt idx="1202">
                  <c:v>2.8644694656034497</c:v>
                </c:pt>
                <c:pt idx="1203">
                  <c:v>2.5868947127323239</c:v>
                </c:pt>
                <c:pt idx="1204">
                  <c:v>2.2852174917562471</c:v>
                </c:pt>
                <c:pt idx="1205">
                  <c:v>2.3573180336112829</c:v>
                </c:pt>
                <c:pt idx="1206">
                  <c:v>3.0773080661685257</c:v>
                </c:pt>
                <c:pt idx="1207">
                  <c:v>3.2555751467467955</c:v>
                </c:pt>
                <c:pt idx="1208">
                  <c:v>2.3344628780384511</c:v>
                </c:pt>
                <c:pt idx="1209">
                  <c:v>2.2500094474493149</c:v>
                </c:pt>
                <c:pt idx="1210">
                  <c:v>3.2205913071237688</c:v>
                </c:pt>
                <c:pt idx="1211">
                  <c:v>3.0135742200890432</c:v>
                </c:pt>
                <c:pt idx="1212">
                  <c:v>3.6287755826701136</c:v>
                </c:pt>
                <c:pt idx="1213">
                  <c:v>2.3970823777004897</c:v>
                </c:pt>
                <c:pt idx="1214">
                  <c:v>3.1808092565499484</c:v>
                </c:pt>
                <c:pt idx="1215">
                  <c:v>3.3213202023055941</c:v>
                </c:pt>
                <c:pt idx="1216">
                  <c:v>2.771297426534304</c:v>
                </c:pt>
                <c:pt idx="1217">
                  <c:v>3.1499836421744489</c:v>
                </c:pt>
                <c:pt idx="1218">
                  <c:v>2.6374616558362485</c:v>
                </c:pt>
                <c:pt idx="1219">
                  <c:v>2.1575215885718166</c:v>
                </c:pt>
                <c:pt idx="1220">
                  <c:v>2.6098541098215193</c:v>
                </c:pt>
                <c:pt idx="1221">
                  <c:v>2.2357674522458999</c:v>
                </c:pt>
                <c:pt idx="1222">
                  <c:v>2.8676175557643848</c:v>
                </c:pt>
                <c:pt idx="1223">
                  <c:v>2.8022418491282939</c:v>
                </c:pt>
                <c:pt idx="1224">
                  <c:v>3.5271239540572865</c:v>
                </c:pt>
                <c:pt idx="1225">
                  <c:v>2.8935290462529641</c:v>
                </c:pt>
                <c:pt idx="1226">
                  <c:v>2.7597231969229998</c:v>
                </c:pt>
                <c:pt idx="1227">
                  <c:v>3.7353263092467159</c:v>
                </c:pt>
                <c:pt idx="1228">
                  <c:v>2.8698732451272351</c:v>
                </c:pt>
                <c:pt idx="1229">
                  <c:v>2.5912567411712355</c:v>
                </c:pt>
                <c:pt idx="1230">
                  <c:v>2.8121370447686829</c:v>
                </c:pt>
                <c:pt idx="1231">
                  <c:v>2.6680827114795416</c:v>
                </c:pt>
                <c:pt idx="1232">
                  <c:v>3.282003566894085</c:v>
                </c:pt>
                <c:pt idx="1233">
                  <c:v>3.0147524220181747</c:v>
                </c:pt>
                <c:pt idx="1234">
                  <c:v>2.5841859521699346</c:v>
                </c:pt>
                <c:pt idx="1235">
                  <c:v>3.6920921168378755</c:v>
                </c:pt>
                <c:pt idx="1236">
                  <c:v>3.6547337137358764</c:v>
                </c:pt>
                <c:pt idx="1237">
                  <c:v>3.0637301552775269</c:v>
                </c:pt>
                <c:pt idx="1238">
                  <c:v>2.5734693680875038</c:v>
                </c:pt>
                <c:pt idx="1239">
                  <c:v>2.4731550613856079</c:v>
                </c:pt>
                <c:pt idx="1240">
                  <c:v>2.3669762732654038</c:v>
                </c:pt>
                <c:pt idx="1241">
                  <c:v>2.8831968861675659</c:v>
                </c:pt>
                <c:pt idx="1242">
                  <c:v>2.6520861028876239</c:v>
                </c:pt>
                <c:pt idx="1243">
                  <c:v>3.7259674764152524</c:v>
                </c:pt>
                <c:pt idx="1244">
                  <c:v>2.8288618323127861</c:v>
                </c:pt>
                <c:pt idx="1245">
                  <c:v>3.4722587947029067</c:v>
                </c:pt>
                <c:pt idx="1246">
                  <c:v>2.5119784473949083</c:v>
                </c:pt>
                <c:pt idx="1247">
                  <c:v>3.1278559964087158</c:v>
                </c:pt>
                <c:pt idx="1248">
                  <c:v>3.0717952351361095</c:v>
                </c:pt>
                <c:pt idx="1249">
                  <c:v>2.8560957074474378</c:v>
                </c:pt>
                <c:pt idx="1250">
                  <c:v>3.7553391308532045</c:v>
                </c:pt>
                <c:pt idx="1251">
                  <c:v>2.7499937272554709</c:v>
                </c:pt>
                <c:pt idx="1252">
                  <c:v>3.1849326428130342</c:v>
                </c:pt>
                <c:pt idx="1253">
                  <c:v>2.4756448383786172</c:v>
                </c:pt>
                <c:pt idx="1254">
                  <c:v>2.1996518895196036</c:v>
                </c:pt>
                <c:pt idx="1255">
                  <c:v>3.0212606137628937</c:v>
                </c:pt>
                <c:pt idx="1256">
                  <c:v>2.9177796299361707</c:v>
                </c:pt>
                <c:pt idx="1257">
                  <c:v>3.176800543122555</c:v>
                </c:pt>
                <c:pt idx="1258">
                  <c:v>3.5787611100238848</c:v>
                </c:pt>
                <c:pt idx="1259">
                  <c:v>3.3569604658262349</c:v>
                </c:pt>
                <c:pt idx="1260">
                  <c:v>2.9853742661083769</c:v>
                </c:pt>
                <c:pt idx="1261">
                  <c:v>2.6112945955596372</c:v>
                </c:pt>
                <c:pt idx="1262">
                  <c:v>2.9230842778558856</c:v>
                </c:pt>
                <c:pt idx="1263">
                  <c:v>3.0359823035435807</c:v>
                </c:pt>
                <c:pt idx="1264">
                  <c:v>3.5629561396871861</c:v>
                </c:pt>
                <c:pt idx="1265">
                  <c:v>3.8920744928494644</c:v>
                </c:pt>
                <c:pt idx="1266">
                  <c:v>2.9871535907704772</c:v>
                </c:pt>
                <c:pt idx="1267">
                  <c:v>2.8529480162503642</c:v>
                </c:pt>
                <c:pt idx="1268">
                  <c:v>3.6280111153549237</c:v>
                </c:pt>
                <c:pt idx="1269">
                  <c:v>3.1994463879626682</c:v>
                </c:pt>
                <c:pt idx="1270">
                  <c:v>2.6422425186541063</c:v>
                </c:pt>
                <c:pt idx="1271">
                  <c:v>2.738775626614248</c:v>
                </c:pt>
                <c:pt idx="1272">
                  <c:v>3.3597108669384568</c:v>
                </c:pt>
                <c:pt idx="1273">
                  <c:v>3.1849326428130342</c:v>
                </c:pt>
                <c:pt idx="1274">
                  <c:v>3.2910149238120772</c:v>
                </c:pt>
                <c:pt idx="1275">
                  <c:v>2.9878517972210017</c:v>
                </c:pt>
                <c:pt idx="1276">
                  <c:v>2.6060269926282915</c:v>
                </c:pt>
                <c:pt idx="1277">
                  <c:v>3.3390147205539393</c:v>
                </c:pt>
                <c:pt idx="1278">
                  <c:v>3.3555310603806907</c:v>
                </c:pt>
                <c:pt idx="1279">
                  <c:v>4.0943523759020293</c:v>
                </c:pt>
                <c:pt idx="1280">
                  <c:v>3.3762265264745159</c:v>
                </c:pt>
                <c:pt idx="1281">
                  <c:v>3.1343670396033518</c:v>
                </c:pt>
                <c:pt idx="1282">
                  <c:v>3.4587703609453233</c:v>
                </c:pt>
                <c:pt idx="1283">
                  <c:v>3.537837157473287</c:v>
                </c:pt>
                <c:pt idx="1284">
                  <c:v>3.1071711724574258</c:v>
                </c:pt>
                <c:pt idx="1285">
                  <c:v>2.8853486630450838</c:v>
                </c:pt>
                <c:pt idx="1286">
                  <c:v>3.7771549245244658</c:v>
                </c:pt>
                <c:pt idx="1287">
                  <c:v>3.2407838587773528</c:v>
                </c:pt>
                <c:pt idx="1288">
                  <c:v>2.7304737651746338</c:v>
                </c:pt>
                <c:pt idx="1289">
                  <c:v>4.0179871498753572</c:v>
                </c:pt>
                <c:pt idx="1290">
                  <c:v>3.1197821006543642</c:v>
                </c:pt>
                <c:pt idx="1291">
                  <c:v>2.3034922454630653</c:v>
                </c:pt>
                <c:pt idx="1292">
                  <c:v>3.0637301552775269</c:v>
                </c:pt>
                <c:pt idx="1293">
                  <c:v>2.1053772324989941</c:v>
                </c:pt>
                <c:pt idx="1294">
                  <c:v>2.7780382856170145</c:v>
                </c:pt>
                <c:pt idx="1295">
                  <c:v>3.1194944189354854</c:v>
                </c:pt>
                <c:pt idx="1296">
                  <c:v>2.0492097001992371</c:v>
                </c:pt>
                <c:pt idx="1297">
                  <c:v>2.8316682099762525</c:v>
                </c:pt>
                <c:pt idx="1298">
                  <c:v>3.2309845535284105</c:v>
                </c:pt>
                <c:pt idx="1299">
                  <c:v>2.3214574477138403</c:v>
                </c:pt>
                <c:pt idx="1301">
                  <c:v>3.2815536558910945</c:v>
                </c:pt>
                <c:pt idx="1302">
                  <c:v>2.1413147971730315</c:v>
                </c:pt>
                <c:pt idx="1303">
                  <c:v>2.2500094474493149</c:v>
                </c:pt>
                <c:pt idx="1305">
                  <c:v>2.6528056155391324</c:v>
                </c:pt>
                <c:pt idx="1307">
                  <c:v>2.4228602583531194</c:v>
                </c:pt>
                <c:pt idx="1308">
                  <c:v>2.5406220691333528</c:v>
                </c:pt>
                <c:pt idx="1310">
                  <c:v>3.2594668899386372</c:v>
                </c:pt>
                <c:pt idx="1311">
                  <c:v>2.5734693680875038</c:v>
                </c:pt>
                <c:pt idx="1312">
                  <c:v>4.0817525366170324</c:v>
                </c:pt>
                <c:pt idx="1314">
                  <c:v>2.5374804862888749</c:v>
                </c:pt>
                <c:pt idx="1317">
                  <c:v>2.9652785831393396</c:v>
                </c:pt>
                <c:pt idx="1318">
                  <c:v>2.2174891252036342</c:v>
                </c:pt>
                <c:pt idx="1319">
                  <c:v>2.3266005153284635</c:v>
                </c:pt>
                <c:pt idx="1320">
                  <c:v>3.3747521103909954</c:v>
                </c:pt>
                <c:pt idx="1321">
                  <c:v>2.3885148194733334</c:v>
                </c:pt>
                <c:pt idx="1322">
                  <c:v>2.7613508158359963</c:v>
                </c:pt>
                <c:pt idx="1323">
                  <c:v>2.7664528527458021</c:v>
                </c:pt>
                <c:pt idx="1325">
                  <c:v>2.531107405104887</c:v>
                </c:pt>
                <c:pt idx="1326">
                  <c:v>2.6383124383963583</c:v>
                </c:pt>
                <c:pt idx="1328">
                  <c:v>3.1610839142253142</c:v>
                </c:pt>
                <c:pt idx="1329">
                  <c:v>2.5606383187072912</c:v>
                </c:pt>
                <c:pt idx="1331">
                  <c:v>2.6528056155391324</c:v>
                </c:pt>
                <c:pt idx="1332">
                  <c:v>2.9008163842477526</c:v>
                </c:pt>
                <c:pt idx="1333">
                  <c:v>2.7369201821936544</c:v>
                </c:pt>
                <c:pt idx="1334">
                  <c:v>2.5507932740471091</c:v>
                </c:pt>
                <c:pt idx="1335">
                  <c:v>3.1485984120837198</c:v>
                </c:pt>
                <c:pt idx="1336">
                  <c:v>2.6711644860620125</c:v>
                </c:pt>
                <c:pt idx="1337">
                  <c:v>3.4865834034885093</c:v>
                </c:pt>
                <c:pt idx="1338">
                  <c:v>2.531107405104887</c:v>
                </c:pt>
                <c:pt idx="1339">
                  <c:v>3.8749783775354136</c:v>
                </c:pt>
                <c:pt idx="1340">
                  <c:v>2.7391770267217912</c:v>
                </c:pt>
                <c:pt idx="1341">
                  <c:v>3.3244168557656817</c:v>
                </c:pt>
                <c:pt idx="1342">
                  <c:v>2.6422425186541063</c:v>
                </c:pt>
                <c:pt idx="1343">
                  <c:v>2.2163801535937213</c:v>
                </c:pt>
                <c:pt idx="1344">
                  <c:v>2.3135155893056956</c:v>
                </c:pt>
                <c:pt idx="1345">
                  <c:v>3.7068735335984671</c:v>
                </c:pt>
                <c:pt idx="1346">
                  <c:v>2.3214574477138403</c:v>
                </c:pt>
                <c:pt idx="1347">
                  <c:v>2.661354622446845</c:v>
                </c:pt>
                <c:pt idx="1348">
                  <c:v>2.8390978065115995</c:v>
                </c:pt>
                <c:pt idx="1349">
                  <c:v>2.5221837844804207</c:v>
                </c:pt>
                <c:pt idx="1350">
                  <c:v>3.1417787921667228</c:v>
                </c:pt>
                <c:pt idx="1351">
                  <c:v>2.7807387547515052</c:v>
                </c:pt>
                <c:pt idx="1352">
                  <c:v>3.1417787921667228</c:v>
                </c:pt>
                <c:pt idx="1353">
                  <c:v>2.6743175280438996</c:v>
                </c:pt>
                <c:pt idx="1354">
                  <c:v>2.6240918253602845</c:v>
                </c:pt>
                <c:pt idx="1355">
                  <c:v>2.9945494425548631</c:v>
                </c:pt>
                <c:pt idx="1356">
                  <c:v>2.5734693680875038</c:v>
                </c:pt>
                <c:pt idx="1357">
                  <c:v>2.4286257400254017</c:v>
                </c:pt>
                <c:pt idx="1358">
                  <c:v>3.2910149238120772</c:v>
                </c:pt>
                <c:pt idx="1359">
                  <c:v>3.7568978651900626</c:v>
                </c:pt>
                <c:pt idx="1360">
                  <c:v>2.7807387547515052</c:v>
                </c:pt>
                <c:pt idx="1361">
                  <c:v>2.4947808292563591</c:v>
                </c:pt>
                <c:pt idx="1362">
                  <c:v>3.5211305399619852</c:v>
                </c:pt>
                <c:pt idx="1363">
                  <c:v>3.6358108687987083</c:v>
                </c:pt>
                <c:pt idx="1364">
                  <c:v>3.1417787921667228</c:v>
                </c:pt>
                <c:pt idx="1365">
                  <c:v>2.2596522754208057</c:v>
                </c:pt>
                <c:pt idx="1366">
                  <c:v>3.4848629794946273</c:v>
                </c:pt>
                <c:pt idx="1367">
                  <c:v>3.6022072390283628</c:v>
                </c:pt>
                <c:pt idx="1368">
                  <c:v>2.7659144681162342</c:v>
                </c:pt>
                <c:pt idx="1369">
                  <c:v>2.716745220339714</c:v>
                </c:pt>
                <c:pt idx="1370">
                  <c:v>3.1610839142253142</c:v>
                </c:pt>
                <c:pt idx="1372">
                  <c:v>3.5988305455438327</c:v>
                </c:pt>
                <c:pt idx="1373">
                  <c:v>3.7353263092467159</c:v>
                </c:pt>
                <c:pt idx="1374">
                  <c:v>2.9853742661083769</c:v>
                </c:pt>
                <c:pt idx="1375">
                  <c:v>2.2357674522458999</c:v>
                </c:pt>
                <c:pt idx="1376">
                  <c:v>1.8997932052970967</c:v>
                </c:pt>
                <c:pt idx="1377">
                  <c:v>2.1486168279952658</c:v>
                </c:pt>
                <c:pt idx="1378">
                  <c:v>2.6336573020316689</c:v>
                </c:pt>
                <c:pt idx="1379">
                  <c:v>4.0273303821218347</c:v>
                </c:pt>
                <c:pt idx="1380">
                  <c:v>2.2500094474493149</c:v>
                </c:pt>
                <c:pt idx="1381">
                  <c:v>2.6075981292052743</c:v>
                </c:pt>
                <c:pt idx="1382">
                  <c:v>3.847076744459347</c:v>
                </c:pt>
                <c:pt idx="1383">
                  <c:v>3.0762861858789199</c:v>
                </c:pt>
                <c:pt idx="1384">
                  <c:v>3.1052948226260804</c:v>
                </c:pt>
                <c:pt idx="1385">
                  <c:v>3.1557958992951547</c:v>
                </c:pt>
                <c:pt idx="1386">
                  <c:v>3.1989006840406433</c:v>
                </c:pt>
                <c:pt idx="1387">
                  <c:v>3.0975600316133267</c:v>
                </c:pt>
                <c:pt idx="1388">
                  <c:v>2.8360258377563854</c:v>
                </c:pt>
                <c:pt idx="1389">
                  <c:v>3.3349773679560344</c:v>
                </c:pt>
                <c:pt idx="1390">
                  <c:v>3.3234971058064389</c:v>
                </c:pt>
                <c:pt idx="1391">
                  <c:v>2.8288618323127861</c:v>
                </c:pt>
                <c:pt idx="1392">
                  <c:v>2.5408372303442488</c:v>
                </c:pt>
                <c:pt idx="1393">
                  <c:v>2.1188725909606951</c:v>
                </c:pt>
                <c:pt idx="1394">
                  <c:v>2.8832475248420133</c:v>
                </c:pt>
                <c:pt idx="1395">
                  <c:v>3.0773080661685257</c:v>
                </c:pt>
                <c:pt idx="1396">
                  <c:v>2.5218170606529777</c:v>
                </c:pt>
                <c:pt idx="1397">
                  <c:v>3.7666106236974901</c:v>
                </c:pt>
                <c:pt idx="1398">
                  <c:v>2.9323369026362665</c:v>
                </c:pt>
                <c:pt idx="1399">
                  <c:v>2.9914673031860795</c:v>
                </c:pt>
                <c:pt idx="1400">
                  <c:v>3.3177063057304141</c:v>
                </c:pt>
                <c:pt idx="1401">
                  <c:v>2.5734693680875038</c:v>
                </c:pt>
                <c:pt idx="1402">
                  <c:v>2.7820745657263339</c:v>
                </c:pt>
                <c:pt idx="1403">
                  <c:v>3.8054044068308497</c:v>
                </c:pt>
                <c:pt idx="1404">
                  <c:v>2.9177796299361707</c:v>
                </c:pt>
                <c:pt idx="1405">
                  <c:v>3.3152567848583629</c:v>
                </c:pt>
                <c:pt idx="1406">
                  <c:v>3.5127666731090574</c:v>
                </c:pt>
                <c:pt idx="1407">
                  <c:v>2.2762607374827644</c:v>
                </c:pt>
                <c:pt idx="1408">
                  <c:v>2.6337723323856199</c:v>
                </c:pt>
                <c:pt idx="1409">
                  <c:v>2.3263679828974211</c:v>
                </c:pt>
                <c:pt idx="1410">
                  <c:v>2.8236562244615082</c:v>
                </c:pt>
                <c:pt idx="1411">
                  <c:v>2.6779594118385321</c:v>
                </c:pt>
                <c:pt idx="1412">
                  <c:v>3.5281336060478297</c:v>
                </c:pt>
                <c:pt idx="1413">
                  <c:v>2.7059275249886925</c:v>
                </c:pt>
                <c:pt idx="1414">
                  <c:v>3.045929066726341</c:v>
                </c:pt>
                <c:pt idx="1415">
                  <c:v>3.4948589203273843</c:v>
                </c:pt>
                <c:pt idx="1416">
                  <c:v>3.5629561396871861</c:v>
                </c:pt>
                <c:pt idx="1417">
                  <c:v>3.3371156758225533</c:v>
                </c:pt>
                <c:pt idx="1418">
                  <c:v>2.9664616250315881</c:v>
                </c:pt>
                <c:pt idx="1419">
                  <c:v>3.0773990468959331</c:v>
                </c:pt>
                <c:pt idx="1420">
                  <c:v>2.5580459634456929</c:v>
                </c:pt>
                <c:pt idx="1421">
                  <c:v>2.7896493620742993</c:v>
                </c:pt>
                <c:pt idx="1422">
                  <c:v>3.2967657849210528</c:v>
                </c:pt>
                <c:pt idx="1423">
                  <c:v>2.5493301840949472</c:v>
                </c:pt>
                <c:pt idx="1424">
                  <c:v>2.3363894300939925</c:v>
                </c:pt>
                <c:pt idx="1425">
                  <c:v>2.3127357526379324</c:v>
                </c:pt>
                <c:pt idx="1426">
                  <c:v>3.4947961233185914</c:v>
                </c:pt>
                <c:pt idx="1427">
                  <c:v>2.2835170829706177</c:v>
                </c:pt>
                <c:pt idx="1428">
                  <c:v>2.5761134242515547</c:v>
                </c:pt>
                <c:pt idx="1429">
                  <c:v>3.4957915519827334</c:v>
                </c:pt>
                <c:pt idx="1430">
                  <c:v>3.2064379623133261</c:v>
                </c:pt>
                <c:pt idx="1431">
                  <c:v>3.254725803580174</c:v>
                </c:pt>
                <c:pt idx="1432">
                  <c:v>3.1203436148931134</c:v>
                </c:pt>
                <c:pt idx="1433">
                  <c:v>2.8393371784754891</c:v>
                </c:pt>
                <c:pt idx="1434">
                  <c:v>3.254725803580174</c:v>
                </c:pt>
                <c:pt idx="1435">
                  <c:v>3.3386584050739043</c:v>
                </c:pt>
                <c:pt idx="1436">
                  <c:v>2.6263818697221941</c:v>
                </c:pt>
                <c:pt idx="1437">
                  <c:v>2.2327656322986944</c:v>
                </c:pt>
                <c:pt idx="1439">
                  <c:v>3.305737305978504</c:v>
                </c:pt>
                <c:pt idx="1440">
                  <c:v>3.1699468447856636</c:v>
                </c:pt>
                <c:pt idx="1442">
                  <c:v>2.2450777592531921</c:v>
                </c:pt>
                <c:pt idx="1444">
                  <c:v>3.4200141047016794</c:v>
                </c:pt>
                <c:pt idx="1445">
                  <c:v>3.1619307888901749</c:v>
                </c:pt>
                <c:pt idx="1446">
                  <c:v>2.43598885630756</c:v>
                </c:pt>
                <c:pt idx="1447">
                  <c:v>3.0020492349319299</c:v>
                </c:pt>
                <c:pt idx="1448">
                  <c:v>2.595037540816854</c:v>
                </c:pt>
                <c:pt idx="1449">
                  <c:v>2.6112945955596372</c:v>
                </c:pt>
                <c:pt idx="1450">
                  <c:v>2.8698732451272351</c:v>
                </c:pt>
                <c:pt idx="1451">
                  <c:v>3.2910149238120772</c:v>
                </c:pt>
                <c:pt idx="1452">
                  <c:v>3.1788604143784913</c:v>
                </c:pt>
                <c:pt idx="1453">
                  <c:v>2.6784839347312981</c:v>
                </c:pt>
                <c:pt idx="1454">
                  <c:v>2.9982692554159236</c:v>
                </c:pt>
                <c:pt idx="1455">
                  <c:v>3.2574751402537947</c:v>
                </c:pt>
                <c:pt idx="1456">
                  <c:v>3.1417787921667228</c:v>
                </c:pt>
                <c:pt idx="1457">
                  <c:v>2.7881948515546662</c:v>
                </c:pt>
                <c:pt idx="1458">
                  <c:v>3.6889090316240223</c:v>
                </c:pt>
                <c:pt idx="1459">
                  <c:v>2.5841859521699346</c:v>
                </c:pt>
                <c:pt idx="1460">
                  <c:v>2.8575770750704823</c:v>
                </c:pt>
                <c:pt idx="1461">
                  <c:v>2.1652318049876182</c:v>
                </c:pt>
                <c:pt idx="1462">
                  <c:v>3.0061816773923966</c:v>
                </c:pt>
                <c:pt idx="1463">
                  <c:v>2.5750898929330486</c:v>
                </c:pt>
                <c:pt idx="1465">
                  <c:v>2.4961116929705276</c:v>
                </c:pt>
                <c:pt idx="1466">
                  <c:v>3.2126807973021156</c:v>
                </c:pt>
                <c:pt idx="1467">
                  <c:v>4.3121469047233054</c:v>
                </c:pt>
                <c:pt idx="1469">
                  <c:v>2.7957413537636806</c:v>
                </c:pt>
                <c:pt idx="1470">
                  <c:v>3.2074170462572646</c:v>
                </c:pt>
                <c:pt idx="1472">
                  <c:v>3.2517327283426023</c:v>
                </c:pt>
                <c:pt idx="1473">
                  <c:v>2.5734693680875038</c:v>
                </c:pt>
                <c:pt idx="1474">
                  <c:v>3.6949042674031509</c:v>
                </c:pt>
                <c:pt idx="1475">
                  <c:v>3.3251892679704165</c:v>
                </c:pt>
                <c:pt idx="1476">
                  <c:v>2.9853742661083769</c:v>
                </c:pt>
                <c:pt idx="1477">
                  <c:v>3.3698408426100035</c:v>
                </c:pt>
                <c:pt idx="1478">
                  <c:v>3.2205913071237688</c:v>
                </c:pt>
                <c:pt idx="1479">
                  <c:v>3.8922401687174535</c:v>
                </c:pt>
                <c:pt idx="1480">
                  <c:v>2.7539480086583064</c:v>
                </c:pt>
                <c:pt idx="1481">
                  <c:v>2.6900222147953761</c:v>
                </c:pt>
                <c:pt idx="1482">
                  <c:v>3.2979375550681569</c:v>
                </c:pt>
                <c:pt idx="1483">
                  <c:v>3.6153107994431766</c:v>
                </c:pt>
                <c:pt idx="1484">
                  <c:v>3.3297351751256232</c:v>
                </c:pt>
                <c:pt idx="1485">
                  <c:v>2.8832475248420133</c:v>
                </c:pt>
                <c:pt idx="1486">
                  <c:v>2.5364258498590071</c:v>
                </c:pt>
                <c:pt idx="1487">
                  <c:v>2.8153892266473814</c:v>
                </c:pt>
                <c:pt idx="1488">
                  <c:v>3.7542830498743114</c:v>
                </c:pt>
                <c:pt idx="1489">
                  <c:v>2.8448706160600286</c:v>
                </c:pt>
                <c:pt idx="1490">
                  <c:v>3.885312429403788</c:v>
                </c:pt>
                <c:pt idx="1491">
                  <c:v>3.3597108669384568</c:v>
                </c:pt>
                <c:pt idx="1492">
                  <c:v>3.1082848084406627</c:v>
                </c:pt>
                <c:pt idx="1493">
                  <c:v>3.1786629641934963</c:v>
                </c:pt>
                <c:pt idx="1494">
                  <c:v>2.8609065902817861</c:v>
                </c:pt>
                <c:pt idx="1495">
                  <c:v>3.7993553914934388</c:v>
                </c:pt>
                <c:pt idx="1496">
                  <c:v>2.6537128559339673</c:v>
                </c:pt>
                <c:pt idx="1497">
                  <c:v>2.5028988684492557</c:v>
                </c:pt>
                <c:pt idx="1498">
                  <c:v>2.552430187695149</c:v>
                </c:pt>
                <c:pt idx="1499">
                  <c:v>3.1643492898202936</c:v>
                </c:pt>
                <c:pt idx="1500">
                  <c:v>3.5568509258466041</c:v>
                </c:pt>
                <c:pt idx="1502">
                  <c:v>2.3136784287194589</c:v>
                </c:pt>
                <c:pt idx="1504">
                  <c:v>2.6992785231325338</c:v>
                </c:pt>
                <c:pt idx="1505">
                  <c:v>2.4846861822487281</c:v>
                </c:pt>
                <c:pt idx="1506">
                  <c:v>2.3127357526379324</c:v>
                </c:pt>
                <c:pt idx="1507">
                  <c:v>3.0815172658857408</c:v>
                </c:pt>
                <c:pt idx="1508">
                  <c:v>2.2934394251894767</c:v>
                </c:pt>
                <c:pt idx="1509">
                  <c:v>2.2505824295714314</c:v>
                </c:pt>
                <c:pt idx="1511">
                  <c:v>3.7828841230760357</c:v>
                </c:pt>
                <c:pt idx="1512">
                  <c:v>3.1365951186828243</c:v>
                </c:pt>
                <c:pt idx="1513">
                  <c:v>2.2416209285432194</c:v>
                </c:pt>
                <c:pt idx="1514">
                  <c:v>3.3823123315337744</c:v>
                </c:pt>
                <c:pt idx="1515">
                  <c:v>2.8276494573197559</c:v>
                </c:pt>
                <c:pt idx="1516">
                  <c:v>2.43598885630756</c:v>
                </c:pt>
                <c:pt idx="1517">
                  <c:v>3.2763987056290724</c:v>
                </c:pt>
                <c:pt idx="1519">
                  <c:v>2.6060269926282915</c:v>
                </c:pt>
                <c:pt idx="1520">
                  <c:v>2.8831968861675659</c:v>
                </c:pt>
                <c:pt idx="1521">
                  <c:v>2.4349977678936483</c:v>
                </c:pt>
                <c:pt idx="1522">
                  <c:v>3.5992459926513871</c:v>
                </c:pt>
                <c:pt idx="1523">
                  <c:v>2.8698732451272351</c:v>
                </c:pt>
                <c:pt idx="1524">
                  <c:v>3.1884958383023601</c:v>
                </c:pt>
                <c:pt idx="1525">
                  <c:v>3.7541379194812574</c:v>
                </c:pt>
                <c:pt idx="1526">
                  <c:v>3.035185355026119</c:v>
                </c:pt>
                <c:pt idx="1527">
                  <c:v>3.3224106245223544</c:v>
                </c:pt>
                <c:pt idx="1528">
                  <c:v>3.607675107622887</c:v>
                </c:pt>
                <c:pt idx="1529">
                  <c:v>3.1195302269532554</c:v>
                </c:pt>
                <c:pt idx="1530">
                  <c:v>2.2934394251894767</c:v>
                </c:pt>
                <c:pt idx="1531">
                  <c:v>3.1082848084406627</c:v>
                </c:pt>
                <c:pt idx="1532">
                  <c:v>2.5153448173172861</c:v>
                </c:pt>
                <c:pt idx="1533">
                  <c:v>2.7880334697413107</c:v>
                </c:pt>
                <c:pt idx="1534">
                  <c:v>3.1083163298760197</c:v>
                </c:pt>
                <c:pt idx="1535">
                  <c:v>2.9869404368640153</c:v>
                </c:pt>
                <c:pt idx="1536">
                  <c:v>2.7391770267217912</c:v>
                </c:pt>
                <c:pt idx="1537">
                  <c:v>3.266233933996824</c:v>
                </c:pt>
                <c:pt idx="1538">
                  <c:v>2.7844936175731481</c:v>
                </c:pt>
                <c:pt idx="1539">
                  <c:v>4.0273303821218347</c:v>
                </c:pt>
                <c:pt idx="1540">
                  <c:v>3.1557958992951547</c:v>
                </c:pt>
                <c:pt idx="1541">
                  <c:v>2.9055784406244896</c:v>
                </c:pt>
                <c:pt idx="1542">
                  <c:v>2.4747130899715679</c:v>
                </c:pt>
                <c:pt idx="1543">
                  <c:v>2.7914281873948945</c:v>
                </c:pt>
                <c:pt idx="1544">
                  <c:v>2.8277595913273363</c:v>
                </c:pt>
                <c:pt idx="1545">
                  <c:v>3.2655044666136575</c:v>
                </c:pt>
                <c:pt idx="1546">
                  <c:v>2.9814332636095098</c:v>
                </c:pt>
                <c:pt idx="1547">
                  <c:v>2.4747130899715679</c:v>
                </c:pt>
                <c:pt idx="1548">
                  <c:v>3.2216966283088624</c:v>
                </c:pt>
                <c:pt idx="1549">
                  <c:v>3.4177239022687393</c:v>
                </c:pt>
                <c:pt idx="1550">
                  <c:v>2.6963614018274797</c:v>
                </c:pt>
                <c:pt idx="1551">
                  <c:v>2.6963614018274797</c:v>
                </c:pt>
                <c:pt idx="1552">
                  <c:v>2.6318046074289612</c:v>
                </c:pt>
                <c:pt idx="1553">
                  <c:v>2.208205824079283</c:v>
                </c:pt>
                <c:pt idx="1554">
                  <c:v>2.5154836408493706</c:v>
                </c:pt>
                <c:pt idx="1555">
                  <c:v>2.6336573020316689</c:v>
                </c:pt>
                <c:pt idx="1556">
                  <c:v>3.7152377703482022</c:v>
                </c:pt>
                <c:pt idx="1557">
                  <c:v>3.1253189671542296</c:v>
                </c:pt>
                <c:pt idx="1558">
                  <c:v>3.0361786039006384</c:v>
                </c:pt>
                <c:pt idx="1559">
                  <c:v>4.1871953972184519</c:v>
                </c:pt>
                <c:pt idx="1560">
                  <c:v>2.552430187695149</c:v>
                </c:pt>
                <c:pt idx="1561">
                  <c:v>2.5118548779921066</c:v>
                </c:pt>
                <c:pt idx="1562">
                  <c:v>2.1264362353129296</c:v>
                </c:pt>
                <c:pt idx="1563">
                  <c:v>2.3418417762686006</c:v>
                </c:pt>
                <c:pt idx="1564">
                  <c:v>3.5561208727742635</c:v>
                </c:pt>
                <c:pt idx="1565">
                  <c:v>3.254725803580174</c:v>
                </c:pt>
                <c:pt idx="1566">
                  <c:v>3.7666106236974901</c:v>
                </c:pt>
                <c:pt idx="1567">
                  <c:v>3.0248130680011354</c:v>
                </c:pt>
                <c:pt idx="1568">
                  <c:v>2.2821724853881808</c:v>
                </c:pt>
                <c:pt idx="1569">
                  <c:v>2.9989778050437623</c:v>
                </c:pt>
                <c:pt idx="1570">
                  <c:v>3.8504911063274561</c:v>
                </c:pt>
                <c:pt idx="1571">
                  <c:v>3.0369300413732394</c:v>
                </c:pt>
                <c:pt idx="1572">
                  <c:v>2.3466100407640083</c:v>
                </c:pt>
                <c:pt idx="1573">
                  <c:v>3.4369419816765121</c:v>
                </c:pt>
                <c:pt idx="1574">
                  <c:v>3.1433917771385147</c:v>
                </c:pt>
                <c:pt idx="1575">
                  <c:v>2.6742336754077645</c:v>
                </c:pt>
                <c:pt idx="1576">
                  <c:v>2.8398253665196536</c:v>
                </c:pt>
                <c:pt idx="1577">
                  <c:v>3.1600838955278525</c:v>
                </c:pt>
                <c:pt idx="1578">
                  <c:v>2.4947808292563591</c:v>
                </c:pt>
                <c:pt idx="1579">
                  <c:v>3.0221945410437887</c:v>
                </c:pt>
                <c:pt idx="1580">
                  <c:v>3.0345216048978303</c:v>
                </c:pt>
                <c:pt idx="1581">
                  <c:v>2.5912275812392052</c:v>
                </c:pt>
                <c:pt idx="1582">
                  <c:v>2.5406220691333528</c:v>
                </c:pt>
                <c:pt idx="1583">
                  <c:v>2.4070644412803768</c:v>
                </c:pt>
                <c:pt idx="1584">
                  <c:v>3.1417787921667228</c:v>
                </c:pt>
                <c:pt idx="1585">
                  <c:v>2.4846861822487281</c:v>
                </c:pt>
                <c:pt idx="1586">
                  <c:v>3.3831720073861757</c:v>
                </c:pt>
                <c:pt idx="1587">
                  <c:v>2.7720835225087708</c:v>
                </c:pt>
                <c:pt idx="1588">
                  <c:v>3.0762861858789199</c:v>
                </c:pt>
                <c:pt idx="1589">
                  <c:v>2.7613508158359963</c:v>
                </c:pt>
                <c:pt idx="1590">
                  <c:v>2.9966338988149555</c:v>
                </c:pt>
                <c:pt idx="1591">
                  <c:v>2.9011901605044805</c:v>
                </c:pt>
                <c:pt idx="1592">
                  <c:v>3.2655044666136575</c:v>
                </c:pt>
                <c:pt idx="1593">
                  <c:v>2.5761134242515547</c:v>
                </c:pt>
                <c:pt idx="1594">
                  <c:v>3.1465091272642844</c:v>
                </c:pt>
                <c:pt idx="1595">
                  <c:v>2.6675520902514132</c:v>
                </c:pt>
                <c:pt idx="1596">
                  <c:v>2.4975566475842688</c:v>
                </c:pt>
                <c:pt idx="1597">
                  <c:v>3.0501198702931549</c:v>
                </c:pt>
                <c:pt idx="1598">
                  <c:v>2.1822382852582276</c:v>
                </c:pt>
                <c:pt idx="1599">
                  <c:v>3.2217301140555792</c:v>
                </c:pt>
                <c:pt idx="1600">
                  <c:v>3.1008222464166013</c:v>
                </c:pt>
                <c:pt idx="1601">
                  <c:v>3.5634227763345159</c:v>
                </c:pt>
                <c:pt idx="1602">
                  <c:v>2.0339811109859922</c:v>
                </c:pt>
                <c:pt idx="1603">
                  <c:v>3.0467018717575418</c:v>
                </c:pt>
                <c:pt idx="1604">
                  <c:v>2.8153892266473814</c:v>
                </c:pt>
                <c:pt idx="1605">
                  <c:v>3.3522618777214017</c:v>
                </c:pt>
                <c:pt idx="1606">
                  <c:v>2.3466100407640083</c:v>
                </c:pt>
                <c:pt idx="1607">
                  <c:v>2.639095655568684</c:v>
                </c:pt>
                <c:pt idx="1608">
                  <c:v>3.0546476453586462</c:v>
                </c:pt>
                <c:pt idx="1609">
                  <c:v>2.8832475248420133</c:v>
                </c:pt>
                <c:pt idx="1610">
                  <c:v>2.8022418491282939</c:v>
                </c:pt>
                <c:pt idx="1611">
                  <c:v>3.0111618879037714</c:v>
                </c:pt>
                <c:pt idx="1612">
                  <c:v>2.9681680829288593</c:v>
                </c:pt>
                <c:pt idx="1614">
                  <c:v>2.711652652921587</c:v>
                </c:pt>
                <c:pt idx="1615">
                  <c:v>3.0380808804682191</c:v>
                </c:pt>
                <c:pt idx="1616">
                  <c:v>2.7500372335157985</c:v>
                </c:pt>
                <c:pt idx="1617">
                  <c:v>2.5118548779921066</c:v>
                </c:pt>
                <c:pt idx="1618">
                  <c:v>2.7425248715315833</c:v>
                </c:pt>
                <c:pt idx="1619">
                  <c:v>2.2970600857667223</c:v>
                </c:pt>
                <c:pt idx="1620">
                  <c:v>3.1626475844276905</c:v>
                </c:pt>
                <c:pt idx="1621">
                  <c:v>4.2112952140112769</c:v>
                </c:pt>
                <c:pt idx="1622">
                  <c:v>2.9426503459571594</c:v>
                </c:pt>
                <c:pt idx="1623">
                  <c:v>3.167553183549229</c:v>
                </c:pt>
                <c:pt idx="1624">
                  <c:v>3.4630108270963746</c:v>
                </c:pt>
                <c:pt idx="1625">
                  <c:v>3.081106153397855</c:v>
                </c:pt>
                <c:pt idx="1626">
                  <c:v>2.7322952475592373</c:v>
                </c:pt>
                <c:pt idx="1627">
                  <c:v>2.1165029776407089</c:v>
                </c:pt>
                <c:pt idx="1629">
                  <c:v>2.9083638311745412</c:v>
                </c:pt>
                <c:pt idx="1630">
                  <c:v>3.5417317807313959</c:v>
                </c:pt>
                <c:pt idx="1631">
                  <c:v>3.2374304890858303</c:v>
                </c:pt>
                <c:pt idx="1633">
                  <c:v>2.7619609809124985</c:v>
                </c:pt>
                <c:pt idx="1634">
                  <c:v>3.4948589203273843</c:v>
                </c:pt>
                <c:pt idx="1635">
                  <c:v>2.8986995212283757</c:v>
                </c:pt>
                <c:pt idx="1636">
                  <c:v>2.6527833930468412</c:v>
                </c:pt>
                <c:pt idx="1637">
                  <c:v>2.6558459025236991</c:v>
                </c:pt>
                <c:pt idx="1638">
                  <c:v>2.2330049001588663</c:v>
                </c:pt>
                <c:pt idx="1639">
                  <c:v>2.1534108636729585</c:v>
                </c:pt>
                <c:pt idx="1640">
                  <c:v>2.7647866647247503</c:v>
                </c:pt>
                <c:pt idx="1641">
                  <c:v>2.0072719244605386</c:v>
                </c:pt>
                <c:pt idx="1642">
                  <c:v>2.9176391580156702</c:v>
                </c:pt>
                <c:pt idx="1643">
                  <c:v>1.9879522452681255</c:v>
                </c:pt>
                <c:pt idx="1644">
                  <c:v>3.3373865643901124</c:v>
                </c:pt>
                <c:pt idx="1645">
                  <c:v>3.1250242494586482</c:v>
                </c:pt>
                <c:pt idx="1646">
                  <c:v>3.0359823035435807</c:v>
                </c:pt>
                <c:pt idx="1647">
                  <c:v>2.7304737651746338</c:v>
                </c:pt>
                <c:pt idx="1648">
                  <c:v>2.5577543432157102</c:v>
                </c:pt>
                <c:pt idx="1649">
                  <c:v>3.3493524427396335</c:v>
                </c:pt>
                <c:pt idx="1650">
                  <c:v>3.3244168557656817</c:v>
                </c:pt>
                <c:pt idx="1651">
                  <c:v>3.5281336060478297</c:v>
                </c:pt>
                <c:pt idx="1652">
                  <c:v>3.0585038371023687</c:v>
                </c:pt>
                <c:pt idx="1653">
                  <c:v>2.9664616250315881</c:v>
                </c:pt>
                <c:pt idx="1654">
                  <c:v>2.6537128559339673</c:v>
                </c:pt>
                <c:pt idx="1655">
                  <c:v>2.4135453120912769</c:v>
                </c:pt>
                <c:pt idx="1656">
                  <c:v>2.7535540015176592</c:v>
                </c:pt>
                <c:pt idx="1657">
                  <c:v>2.7844936175731481</c:v>
                </c:pt>
                <c:pt idx="1658">
                  <c:v>2.7903229404172665</c:v>
                </c:pt>
                <c:pt idx="1659">
                  <c:v>2.8832475248420133</c:v>
                </c:pt>
                <c:pt idx="1660">
                  <c:v>2.7728497862787602</c:v>
                </c:pt>
                <c:pt idx="1661">
                  <c:v>2.7844936175731481</c:v>
                </c:pt>
                <c:pt idx="1662">
                  <c:v>3.80045157080998</c:v>
                </c:pt>
                <c:pt idx="1663">
                  <c:v>2.8832475248420133</c:v>
                </c:pt>
                <c:pt idx="1664">
                  <c:v>3.2202398776349894</c:v>
                </c:pt>
                <c:pt idx="1665">
                  <c:v>3.3939117517410651</c:v>
                </c:pt>
                <c:pt idx="1666">
                  <c:v>2.595037540816854</c:v>
                </c:pt>
                <c:pt idx="1667">
                  <c:v>2.595037540816854</c:v>
                </c:pt>
                <c:pt idx="1668">
                  <c:v>2.6631484226739186</c:v>
                </c:pt>
                <c:pt idx="1669">
                  <c:v>2.4731550613856079</c:v>
                </c:pt>
                <c:pt idx="1670">
                  <c:v>2.955326592912404</c:v>
                </c:pt>
                <c:pt idx="1671">
                  <c:v>3.5758224429899532</c:v>
                </c:pt>
                <c:pt idx="1672">
                  <c:v>2.4975566475842688</c:v>
                </c:pt>
                <c:pt idx="1673">
                  <c:v>2.9728904183861942</c:v>
                </c:pt>
                <c:pt idx="1674">
                  <c:v>3.7120107768805228</c:v>
                </c:pt>
                <c:pt idx="1675">
                  <c:v>2.6398524150445457</c:v>
                </c:pt>
                <c:pt idx="1676">
                  <c:v>3.3373865643901124</c:v>
                </c:pt>
                <c:pt idx="1677">
                  <c:v>2.2740548937372882</c:v>
                </c:pt>
                <c:pt idx="1678">
                  <c:v>3.5378973190196681</c:v>
                </c:pt>
                <c:pt idx="1679">
                  <c:v>2.4171722561384632</c:v>
                </c:pt>
                <c:pt idx="1680">
                  <c:v>2.6680827114795416</c:v>
                </c:pt>
                <c:pt idx="1681">
                  <c:v>2.4016661819798513</c:v>
                </c:pt>
                <c:pt idx="1682">
                  <c:v>3.3234971058064389</c:v>
                </c:pt>
                <c:pt idx="1683">
                  <c:v>2.4274084849447779</c:v>
                </c:pt>
                <c:pt idx="1684">
                  <c:v>3.5506624088227023</c:v>
                </c:pt>
                <c:pt idx="1685">
                  <c:v>2.5802285323487246</c:v>
                </c:pt>
                <c:pt idx="1686">
                  <c:v>2.2525662966701643</c:v>
                </c:pt>
                <c:pt idx="1687">
                  <c:v>2.4747130899715679</c:v>
                </c:pt>
                <c:pt idx="1688">
                  <c:v>3.3012352970912793</c:v>
                </c:pt>
                <c:pt idx="1689">
                  <c:v>2.4806147811025521</c:v>
                </c:pt>
                <c:pt idx="1690">
                  <c:v>2.7425248715315833</c:v>
                </c:pt>
                <c:pt idx="1691">
                  <c:v>2.7957413537636806</c:v>
                </c:pt>
                <c:pt idx="1692">
                  <c:v>2.7903229404172665</c:v>
                </c:pt>
                <c:pt idx="1693">
                  <c:v>3.1504327881879659</c:v>
                </c:pt>
                <c:pt idx="1694">
                  <c:v>2.8451586384496768</c:v>
                </c:pt>
                <c:pt idx="1695">
                  <c:v>3.1083163298760197</c:v>
                </c:pt>
                <c:pt idx="1696">
                  <c:v>3.1990003726933876</c:v>
                </c:pt>
                <c:pt idx="1697">
                  <c:v>2.687714077625361</c:v>
                </c:pt>
                <c:pt idx="1698">
                  <c:v>3.2763987056290724</c:v>
                </c:pt>
                <c:pt idx="1699">
                  <c:v>2.5075022631598496</c:v>
                </c:pt>
                <c:pt idx="1700">
                  <c:v>3.65262739447869</c:v>
                </c:pt>
                <c:pt idx="1701">
                  <c:v>2.6514236654494039</c:v>
                </c:pt>
                <c:pt idx="1703">
                  <c:v>2.2852174917562471</c:v>
                </c:pt>
                <c:pt idx="1704">
                  <c:v>3.2567161231045012</c:v>
                </c:pt>
                <c:pt idx="1705">
                  <c:v>2.8575770750704823</c:v>
                </c:pt>
                <c:pt idx="1706">
                  <c:v>2.4070644412803768</c:v>
                </c:pt>
                <c:pt idx="1707">
                  <c:v>3.5334131814081267</c:v>
                </c:pt>
                <c:pt idx="1710">
                  <c:v>1.6527507570788309</c:v>
                </c:pt>
                <c:pt idx="1711">
                  <c:v>1.7395665040465598</c:v>
                </c:pt>
                <c:pt idx="1713">
                  <c:v>1.8526093977521931</c:v>
                </c:pt>
                <c:pt idx="1714">
                  <c:v>1.8322546764779812</c:v>
                </c:pt>
                <c:pt idx="1715">
                  <c:v>1.3428998061318249</c:v>
                </c:pt>
                <c:pt idx="1716">
                  <c:v>1.6540070817524517</c:v>
                </c:pt>
                <c:pt idx="1717">
                  <c:v>1.8975866356965778</c:v>
                </c:pt>
                <c:pt idx="1718">
                  <c:v>1.9281567721253208</c:v>
                </c:pt>
                <c:pt idx="1719">
                  <c:v>1.7567237239329929</c:v>
                </c:pt>
                <c:pt idx="1720">
                  <c:v>1.861161034727183</c:v>
                </c:pt>
                <c:pt idx="1721">
                  <c:v>1.8288981294182545</c:v>
                </c:pt>
                <c:pt idx="1722">
                  <c:v>1.8516243916638344</c:v>
                </c:pt>
                <c:pt idx="1723">
                  <c:v>2.1100369052070409</c:v>
                </c:pt>
                <c:pt idx="1724">
                  <c:v>1.6397557427712395</c:v>
                </c:pt>
                <c:pt idx="1725">
                  <c:v>1.8459724224026823</c:v>
                </c:pt>
                <c:pt idx="1726">
                  <c:v>2.0280322824938337</c:v>
                </c:pt>
                <c:pt idx="1727">
                  <c:v>1.5262287781244348</c:v>
                </c:pt>
                <c:pt idx="1728">
                  <c:v>1.9850966174425519</c:v>
                </c:pt>
                <c:pt idx="1729">
                  <c:v>1.7076610665341507</c:v>
                </c:pt>
                <c:pt idx="1730">
                  <c:v>1.6891557082435897</c:v>
                </c:pt>
                <c:pt idx="1731">
                  <c:v>1.8413450513365979</c:v>
                </c:pt>
                <c:pt idx="1732">
                  <c:v>1.8656623193789761</c:v>
                </c:pt>
                <c:pt idx="1733">
                  <c:v>1.5464398206861063</c:v>
                </c:pt>
                <c:pt idx="1734">
                  <c:v>1.7475122249334605</c:v>
                </c:pt>
                <c:pt idx="1735">
                  <c:v>1.5284233461071128</c:v>
                </c:pt>
                <c:pt idx="1736">
                  <c:v>1.7878798082922291</c:v>
                </c:pt>
                <c:pt idx="1737">
                  <c:v>1.5938676886143861</c:v>
                </c:pt>
                <c:pt idx="1738">
                  <c:v>1.3729857461557502</c:v>
                </c:pt>
                <c:pt idx="1739">
                  <c:v>1.9666760270489303</c:v>
                </c:pt>
                <c:pt idx="1740">
                  <c:v>2.1762497888256838</c:v>
                </c:pt>
                <c:pt idx="1741">
                  <c:v>1.7567237239329929</c:v>
                </c:pt>
                <c:pt idx="1742">
                  <c:v>2.29447366535633</c:v>
                </c:pt>
                <c:pt idx="1743">
                  <c:v>1.7063425868023532</c:v>
                </c:pt>
                <c:pt idx="1744">
                  <c:v>1.9730741569957404</c:v>
                </c:pt>
                <c:pt idx="1745">
                  <c:v>1.7680759165487487</c:v>
                </c:pt>
                <c:pt idx="1746">
                  <c:v>1.9854458691905097</c:v>
                </c:pt>
                <c:pt idx="1747">
                  <c:v>2.2033619084889051</c:v>
                </c:pt>
                <c:pt idx="1748">
                  <c:v>1.9117326718564709</c:v>
                </c:pt>
                <c:pt idx="1749">
                  <c:v>2.0668704718156032</c:v>
                </c:pt>
                <c:pt idx="1750">
                  <c:v>2.0646723060892547</c:v>
                </c:pt>
                <c:pt idx="1751">
                  <c:v>2.1513968125116891</c:v>
                </c:pt>
                <c:pt idx="1752">
                  <c:v>2.2438914054904933</c:v>
                </c:pt>
                <c:pt idx="1753">
                  <c:v>2.0201370897329567</c:v>
                </c:pt>
                <c:pt idx="1754">
                  <c:v>1.8102737314640978</c:v>
                </c:pt>
                <c:pt idx="1755">
                  <c:v>1.9013517518203362</c:v>
                </c:pt>
                <c:pt idx="1756">
                  <c:v>1.7258929897199997</c:v>
                </c:pt>
                <c:pt idx="1757">
                  <c:v>1.9063607072599484</c:v>
                </c:pt>
                <c:pt idx="1758">
                  <c:v>1.7625382248116133</c:v>
                </c:pt>
                <c:pt idx="1759">
                  <c:v>1.6566656992171966</c:v>
                </c:pt>
                <c:pt idx="1760">
                  <c:v>2.1708195032118778</c:v>
                </c:pt>
                <c:pt idx="1761">
                  <c:v>1.8159507438012485</c:v>
                </c:pt>
                <c:pt idx="1762">
                  <c:v>1.994742070691859</c:v>
                </c:pt>
                <c:pt idx="1763">
                  <c:v>2.0185884636495017</c:v>
                </c:pt>
                <c:pt idx="1764">
                  <c:v>2.229563451312385</c:v>
                </c:pt>
                <c:pt idx="1765">
                  <c:v>2.7910921923641445</c:v>
                </c:pt>
                <c:pt idx="1766">
                  <c:v>1.7262163415674698</c:v>
                </c:pt>
                <c:pt idx="1767">
                  <c:v>1.9302673346529142</c:v>
                </c:pt>
                <c:pt idx="1768">
                  <c:v>1.6425818067792746</c:v>
                </c:pt>
                <c:pt idx="1769">
                  <c:v>1.9485115533176722</c:v>
                </c:pt>
                <c:pt idx="1770">
                  <c:v>2.0363010439670153</c:v>
                </c:pt>
                <c:pt idx="1771">
                  <c:v>1.8074170096134028</c:v>
                </c:pt>
                <c:pt idx="1773">
                  <c:v>2.096073904011496</c:v>
                </c:pt>
                <c:pt idx="1774">
                  <c:v>2.2225660469718482</c:v>
                </c:pt>
                <c:pt idx="1775">
                  <c:v>1.6801258157544323</c:v>
                </c:pt>
                <c:pt idx="1776">
                  <c:v>2.1306950999385661</c:v>
                </c:pt>
                <c:pt idx="1777">
                  <c:v>1.9615204889829849</c:v>
                </c:pt>
                <c:pt idx="1778">
                  <c:v>1.6217790998668511</c:v>
                </c:pt>
                <c:pt idx="1779">
                  <c:v>1.7076610665341507</c:v>
                </c:pt>
                <c:pt idx="1780">
                  <c:v>1.1166251141885157</c:v>
                </c:pt>
                <c:pt idx="1781">
                  <c:v>1.7789613285206143</c:v>
                </c:pt>
                <c:pt idx="1782">
                  <c:v>1.7946321449346874</c:v>
                </c:pt>
                <c:pt idx="1783">
                  <c:v>1.6193410540114912</c:v>
                </c:pt>
                <c:pt idx="1784">
                  <c:v>1.8858380719858541</c:v>
                </c:pt>
                <c:pt idx="1785">
                  <c:v>1.2998357040366819</c:v>
                </c:pt>
                <c:pt idx="1786">
                  <c:v>2.1626679289188653</c:v>
                </c:pt>
                <c:pt idx="1787">
                  <c:v>1.7312117167536172</c:v>
                </c:pt>
                <c:pt idx="1788">
                  <c:v>1.8144013314444243</c:v>
                </c:pt>
                <c:pt idx="1789">
                  <c:v>1.3142336499729845</c:v>
                </c:pt>
                <c:pt idx="1790">
                  <c:v>1.8264917603006783</c:v>
                </c:pt>
                <c:pt idx="1791">
                  <c:v>1.9734921090327626</c:v>
                </c:pt>
                <c:pt idx="1792">
                  <c:v>1.433829181334878</c:v>
                </c:pt>
                <c:pt idx="1793">
                  <c:v>1.4629144818211637</c:v>
                </c:pt>
                <c:pt idx="1794">
                  <c:v>2.29447366535633</c:v>
                </c:pt>
                <c:pt idx="1795">
                  <c:v>2.1249307953004779</c:v>
                </c:pt>
                <c:pt idx="1796">
                  <c:v>2.1863607979023665</c:v>
                </c:pt>
                <c:pt idx="1797">
                  <c:v>1.9281567721253208</c:v>
                </c:pt>
                <c:pt idx="1798">
                  <c:v>1.9989448693529122</c:v>
                </c:pt>
                <c:pt idx="1799">
                  <c:v>1.3925584305445269</c:v>
                </c:pt>
                <c:pt idx="1800">
                  <c:v>1.315289654293111</c:v>
                </c:pt>
                <c:pt idx="1801">
                  <c:v>2.0935247064740481</c:v>
                </c:pt>
                <c:pt idx="1802">
                  <c:v>1.5752565609375007</c:v>
                </c:pt>
                <c:pt idx="1803">
                  <c:v>1.5158253049571893</c:v>
                </c:pt>
                <c:pt idx="1804">
                  <c:v>1.8467730754182663</c:v>
                </c:pt>
                <c:pt idx="1805">
                  <c:v>1.7893753836183182</c:v>
                </c:pt>
                <c:pt idx="1806">
                  <c:v>1.8000154489751017</c:v>
                </c:pt>
                <c:pt idx="1807">
                  <c:v>1.9242065871787515</c:v>
                </c:pt>
                <c:pt idx="1808">
                  <c:v>1.3148750372057865</c:v>
                </c:pt>
                <c:pt idx="1809">
                  <c:v>1.9656386320499184</c:v>
                </c:pt>
                <c:pt idx="1810">
                  <c:v>1.7670984045244686</c:v>
                </c:pt>
                <c:pt idx="1811">
                  <c:v>1.6736713925664577</c:v>
                </c:pt>
                <c:pt idx="1812">
                  <c:v>1.772287333940197</c:v>
                </c:pt>
                <c:pt idx="1813">
                  <c:v>1.9886323414425591</c:v>
                </c:pt>
                <c:pt idx="1814">
                  <c:v>2.0738149672772184</c:v>
                </c:pt>
                <c:pt idx="1815">
                  <c:v>1.8626148708139396</c:v>
                </c:pt>
                <c:pt idx="1816">
                  <c:v>1.6763226089290195</c:v>
                </c:pt>
                <c:pt idx="1817">
                  <c:v>1.589075935378099</c:v>
                </c:pt>
                <c:pt idx="1818">
                  <c:v>1.8613834912555385</c:v>
                </c:pt>
                <c:pt idx="1819">
                  <c:v>1.433829181334878</c:v>
                </c:pt>
                <c:pt idx="1820">
                  <c:v>2.0461062903584302</c:v>
                </c:pt>
                <c:pt idx="1821">
                  <c:v>1.7461311639318702</c:v>
                </c:pt>
                <c:pt idx="1822">
                  <c:v>1.8763922040191849</c:v>
                </c:pt>
                <c:pt idx="1823">
                  <c:v>1.7575681433585544</c:v>
                </c:pt>
                <c:pt idx="1824">
                  <c:v>1.6782240231721695</c:v>
                </c:pt>
                <c:pt idx="1825">
                  <c:v>1.8863277812726564</c:v>
                </c:pt>
                <c:pt idx="1827">
                  <c:v>1.3534774051835496</c:v>
                </c:pt>
                <c:pt idx="1828">
                  <c:v>1.5477589448749889</c:v>
                </c:pt>
                <c:pt idx="1829">
                  <c:v>2.1167647555890432</c:v>
                </c:pt>
                <c:pt idx="1830">
                  <c:v>2.1657334996434874</c:v>
                </c:pt>
                <c:pt idx="1831">
                  <c:v>2.0073564605674923</c:v>
                </c:pt>
                <c:pt idx="1832">
                  <c:v>1.8809586025041416</c:v>
                </c:pt>
                <c:pt idx="1833">
                  <c:v>1.5949900599554807</c:v>
                </c:pt>
                <c:pt idx="1834">
                  <c:v>1.5106658946618974</c:v>
                </c:pt>
                <c:pt idx="1835">
                  <c:v>2.033164988062075</c:v>
                </c:pt>
                <c:pt idx="1836">
                  <c:v>2.0073564605674923</c:v>
                </c:pt>
                <c:pt idx="1837">
                  <c:v>1.910614695382185</c:v>
                </c:pt>
                <c:pt idx="1838">
                  <c:v>2.0052258448157607</c:v>
                </c:pt>
                <c:pt idx="1839">
                  <c:v>2.0137163573133661</c:v>
                </c:pt>
                <c:pt idx="1840">
                  <c:v>1.8171791105367192</c:v>
                </c:pt>
                <c:pt idx="1841">
                  <c:v>1.9666760270489303</c:v>
                </c:pt>
                <c:pt idx="1842">
                  <c:v>1.3943475781608008</c:v>
                </c:pt>
                <c:pt idx="1843">
                  <c:v>2.0559677993933665</c:v>
                </c:pt>
                <c:pt idx="1844">
                  <c:v>1.9883507821252466</c:v>
                </c:pt>
                <c:pt idx="1845">
                  <c:v>2.0531882365353851</c:v>
                </c:pt>
                <c:pt idx="1846">
                  <c:v>2.0185884636495017</c:v>
                </c:pt>
                <c:pt idx="1847">
                  <c:v>1.994742070691859</c:v>
                </c:pt>
                <c:pt idx="1848">
                  <c:v>1.9585570465552766</c:v>
                </c:pt>
                <c:pt idx="1849">
                  <c:v>1.9076955340686885</c:v>
                </c:pt>
                <c:pt idx="1850">
                  <c:v>1.8656623193789761</c:v>
                </c:pt>
                <c:pt idx="1851">
                  <c:v>1.7060371390791196</c:v>
                </c:pt>
                <c:pt idx="1852">
                  <c:v>2.3111701696710787</c:v>
                </c:pt>
                <c:pt idx="1853">
                  <c:v>1.9704225954549752</c:v>
                </c:pt>
                <c:pt idx="1854">
                  <c:v>1.5903455407555576</c:v>
                </c:pt>
                <c:pt idx="1855">
                  <c:v>1.8730753205183575</c:v>
                </c:pt>
                <c:pt idx="1856">
                  <c:v>1.576050140073042</c:v>
                </c:pt>
                <c:pt idx="1857">
                  <c:v>1.7063425868023532</c:v>
                </c:pt>
                <c:pt idx="1858">
                  <c:v>1.5243504559329109</c:v>
                </c:pt>
                <c:pt idx="1859">
                  <c:v>1.6566656992171966</c:v>
                </c:pt>
                <c:pt idx="1860">
                  <c:v>1.8578482733395143</c:v>
                </c:pt>
                <c:pt idx="1861">
                  <c:v>1.5105624624400227</c:v>
                </c:pt>
                <c:pt idx="1862">
                  <c:v>1.6376844615985009</c:v>
                </c:pt>
                <c:pt idx="1863">
                  <c:v>1.9527040951410533</c:v>
                </c:pt>
                <c:pt idx="1864">
                  <c:v>1.9055468023152005</c:v>
                </c:pt>
                <c:pt idx="1865">
                  <c:v>1.5368923573886157</c:v>
                </c:pt>
                <c:pt idx="1866">
                  <c:v>1.8863277812726564</c:v>
                </c:pt>
                <c:pt idx="1867">
                  <c:v>1.9076955340686885</c:v>
                </c:pt>
                <c:pt idx="1868">
                  <c:v>1.8523277396670685</c:v>
                </c:pt>
                <c:pt idx="1869">
                  <c:v>1.4659434652107375</c:v>
                </c:pt>
                <c:pt idx="1870">
                  <c:v>1.8800995395291822</c:v>
                </c:pt>
                <c:pt idx="1871">
                  <c:v>1.8969488110030941</c:v>
                </c:pt>
                <c:pt idx="1872">
                  <c:v>1.2261317912006611</c:v>
                </c:pt>
                <c:pt idx="1873">
                  <c:v>1.7525839342713567</c:v>
                </c:pt>
                <c:pt idx="1874">
                  <c:v>1.7525839342713567</c:v>
                </c:pt>
                <c:pt idx="1875">
                  <c:v>1.7359236034542609</c:v>
                </c:pt>
                <c:pt idx="1876">
                  <c:v>1.642368548130924</c:v>
                </c:pt>
                <c:pt idx="1877">
                  <c:v>1.8099675998651681</c:v>
                </c:pt>
                <c:pt idx="1878">
                  <c:v>2.0201370897329567</c:v>
                </c:pt>
                <c:pt idx="1879">
                  <c:v>1.7105476868988774</c:v>
                </c:pt>
                <c:pt idx="1880">
                  <c:v>1.4885175115905551</c:v>
                </c:pt>
                <c:pt idx="1881">
                  <c:v>1.7461311639318702</c:v>
                </c:pt>
                <c:pt idx="1882">
                  <c:v>1.9886323414425591</c:v>
                </c:pt>
                <c:pt idx="1883">
                  <c:v>1.7282837030738998</c:v>
                </c:pt>
                <c:pt idx="1884">
                  <c:v>1.8236211512260476</c:v>
                </c:pt>
                <c:pt idx="1885">
                  <c:v>1.6689422461132446</c:v>
                </c:pt>
                <c:pt idx="1886">
                  <c:v>1.6010652110721291</c:v>
                </c:pt>
                <c:pt idx="1887">
                  <c:v>1.5013698246152223</c:v>
                </c:pt>
                <c:pt idx="1888">
                  <c:v>1.7345827939729315</c:v>
                </c:pt>
                <c:pt idx="1889">
                  <c:v>1.8059378577990659</c:v>
                </c:pt>
                <c:pt idx="1890">
                  <c:v>1.6972289770138709</c:v>
                </c:pt>
                <c:pt idx="1891">
                  <c:v>1.8025469265128744</c:v>
                </c:pt>
                <c:pt idx="1892">
                  <c:v>1.6949694474936812</c:v>
                </c:pt>
                <c:pt idx="1893">
                  <c:v>1.8194465582728017</c:v>
                </c:pt>
                <c:pt idx="1894">
                  <c:v>2.0391266511953856</c:v>
                </c:pt>
                <c:pt idx="1895">
                  <c:v>1.8171376455112593</c:v>
                </c:pt>
                <c:pt idx="1896">
                  <c:v>1.9876553872760767</c:v>
                </c:pt>
                <c:pt idx="1897">
                  <c:v>1.506068996658573</c:v>
                </c:pt>
                <c:pt idx="1898">
                  <c:v>1.3168507936567642</c:v>
                </c:pt>
                <c:pt idx="1899">
                  <c:v>1.857155898566442</c:v>
                </c:pt>
                <c:pt idx="1900">
                  <c:v>1.7364958064611491</c:v>
                </c:pt>
                <c:pt idx="1901">
                  <c:v>1.7701433463430039</c:v>
                </c:pt>
                <c:pt idx="1902">
                  <c:v>1.8282155170270593</c:v>
                </c:pt>
                <c:pt idx="1903">
                  <c:v>1.6514512491403361</c:v>
                </c:pt>
                <c:pt idx="1904">
                  <c:v>1.9969082733334915</c:v>
                </c:pt>
                <c:pt idx="1905">
                  <c:v>1.8033322652805828</c:v>
                </c:pt>
                <c:pt idx="1906">
                  <c:v>1.7303654996093627</c:v>
                </c:pt>
                <c:pt idx="1907">
                  <c:v>1.556984715755553</c:v>
                </c:pt>
                <c:pt idx="1908">
                  <c:v>1.8456615023627381</c:v>
                </c:pt>
                <c:pt idx="1909">
                  <c:v>1.9411539057124059</c:v>
                </c:pt>
                <c:pt idx="1910">
                  <c:v>1.6291031331977732</c:v>
                </c:pt>
                <c:pt idx="1911">
                  <c:v>1.6800378127537854</c:v>
                </c:pt>
                <c:pt idx="1912">
                  <c:v>1.7004671367743847</c:v>
                </c:pt>
                <c:pt idx="1913">
                  <c:v>1.6062667345269261</c:v>
                </c:pt>
                <c:pt idx="1914">
                  <c:v>1.9186553605129728</c:v>
                </c:pt>
                <c:pt idx="1915">
                  <c:v>1.8270639617967561</c:v>
                </c:pt>
                <c:pt idx="1916">
                  <c:v>1.8969214027406449</c:v>
                </c:pt>
                <c:pt idx="1917">
                  <c:v>2.0935247064740481</c:v>
                </c:pt>
                <c:pt idx="1918">
                  <c:v>1.4258456838506612</c:v>
                </c:pt>
                <c:pt idx="1919">
                  <c:v>1.6098789972276604</c:v>
                </c:pt>
                <c:pt idx="1920">
                  <c:v>1.818171442209479</c:v>
                </c:pt>
                <c:pt idx="1921">
                  <c:v>1.8220805252763603</c:v>
                </c:pt>
                <c:pt idx="1922">
                  <c:v>2.0207935583433336</c:v>
                </c:pt>
                <c:pt idx="1923">
                  <c:v>1.5360553380299549</c:v>
                </c:pt>
                <c:pt idx="1924">
                  <c:v>1.4586524904297857</c:v>
                </c:pt>
                <c:pt idx="1925">
                  <c:v>1.5243504559329109</c:v>
                </c:pt>
                <c:pt idx="1926">
                  <c:v>1.9027204191309381</c:v>
                </c:pt>
                <c:pt idx="1927">
                  <c:v>1.8969214027406449</c:v>
                </c:pt>
                <c:pt idx="1928">
                  <c:v>1.8671334307196823</c:v>
                </c:pt>
                <c:pt idx="1929">
                  <c:v>1.6857634113778548</c:v>
                </c:pt>
                <c:pt idx="1930">
                  <c:v>2.0808299350391923</c:v>
                </c:pt>
                <c:pt idx="1934">
                  <c:v>2.2448366446202703</c:v>
                </c:pt>
                <c:pt idx="1935">
                  <c:v>2.2172012297364163</c:v>
                </c:pt>
                <c:pt idx="1936">
                  <c:v>2.5170816840221626</c:v>
                </c:pt>
                <c:pt idx="1937">
                  <c:v>2.1177614808751266</c:v>
                </c:pt>
                <c:pt idx="1939">
                  <c:v>2.2493059982223618</c:v>
                </c:pt>
                <c:pt idx="1940">
                  <c:v>2.5150820001953247</c:v>
                </c:pt>
                <c:pt idx="1941">
                  <c:v>2.6535591565764158</c:v>
                </c:pt>
                <c:pt idx="1942">
                  <c:v>2.4270755706367955</c:v>
                </c:pt>
                <c:pt idx="1943">
                  <c:v>2.6169509547007053</c:v>
                </c:pt>
                <c:pt idx="1944">
                  <c:v>2.5052805606104767</c:v>
                </c:pt>
                <c:pt idx="1945">
                  <c:v>2.20791490065253</c:v>
                </c:pt>
                <c:pt idx="1946">
                  <c:v>2.4126037557188216</c:v>
                </c:pt>
                <c:pt idx="1947">
                  <c:v>2.6132341408658157</c:v>
                </c:pt>
                <c:pt idx="1948">
                  <c:v>2.0253327618500938</c:v>
                </c:pt>
                <c:pt idx="1949">
                  <c:v>2.768698393578072</c:v>
                </c:pt>
                <c:pt idx="1950">
                  <c:v>2.5454610397899757</c:v>
                </c:pt>
                <c:pt idx="1951">
                  <c:v>2.5184618987558594</c:v>
                </c:pt>
                <c:pt idx="1952">
                  <c:v>2.6303130241598387</c:v>
                </c:pt>
                <c:pt idx="1953">
                  <c:v>2.768698393578072</c:v>
                </c:pt>
                <c:pt idx="1954">
                  <c:v>2.2243892690803624</c:v>
                </c:pt>
                <c:pt idx="1955">
                  <c:v>2.4001914693503403</c:v>
                </c:pt>
                <c:pt idx="1956">
                  <c:v>2.3011508817536841</c:v>
                </c:pt>
                <c:pt idx="1957">
                  <c:v>2.5827566733869736</c:v>
                </c:pt>
                <c:pt idx="1958">
                  <c:v>2.454337710197767</c:v>
                </c:pt>
                <c:pt idx="1959">
                  <c:v>1.9993882502355216</c:v>
                </c:pt>
                <c:pt idx="1960">
                  <c:v>2.3059109542532661</c:v>
                </c:pt>
                <c:pt idx="1961">
                  <c:v>2.0024890148053882</c:v>
                </c:pt>
                <c:pt idx="1962">
                  <c:v>2.5523476005788517</c:v>
                </c:pt>
                <c:pt idx="1963">
                  <c:v>2.9940830523558248</c:v>
                </c:pt>
                <c:pt idx="1964">
                  <c:v>2.865962519520985</c:v>
                </c:pt>
                <c:pt idx="1965">
                  <c:v>2.3084498913531806</c:v>
                </c:pt>
                <c:pt idx="1966">
                  <c:v>2.7112493168842748</c:v>
                </c:pt>
                <c:pt idx="1967">
                  <c:v>2.0231802816693802</c:v>
                </c:pt>
                <c:pt idx="1968">
                  <c:v>2.4691511558245205</c:v>
                </c:pt>
                <c:pt idx="1969">
                  <c:v>2.1310434651227621</c:v>
                </c:pt>
                <c:pt idx="1970">
                  <c:v>2.1165541067512157</c:v>
                </c:pt>
                <c:pt idx="1972">
                  <c:v>2.9518784494686288</c:v>
                </c:pt>
                <c:pt idx="1973">
                  <c:v>2.0463576365362539</c:v>
                </c:pt>
                <c:pt idx="1974">
                  <c:v>2.5432529690952741</c:v>
                </c:pt>
                <c:pt idx="1975">
                  <c:v>3.2265114556353192</c:v>
                </c:pt>
                <c:pt idx="1976">
                  <c:v>2.336704583557466</c:v>
                </c:pt>
                <c:pt idx="1977">
                  <c:v>2.0721842888841531</c:v>
                </c:pt>
                <c:pt idx="1978">
                  <c:v>2.5826198070222497</c:v>
                </c:pt>
                <c:pt idx="1979">
                  <c:v>2.6783517243598283</c:v>
                </c:pt>
                <c:pt idx="1980">
                  <c:v>2.2780029111635001</c:v>
                </c:pt>
                <c:pt idx="1981">
                  <c:v>2.3453615972770696</c:v>
                </c:pt>
                <c:pt idx="1982">
                  <c:v>2.3245761541845069</c:v>
                </c:pt>
                <c:pt idx="1983">
                  <c:v>2.2937144116821653</c:v>
                </c:pt>
                <c:pt idx="1984">
                  <c:v>2.5234119365673551</c:v>
                </c:pt>
                <c:pt idx="1985">
                  <c:v>2.3052795221685818</c:v>
                </c:pt>
                <c:pt idx="1986">
                  <c:v>2.2243892690803624</c:v>
                </c:pt>
                <c:pt idx="1987">
                  <c:v>2.5770526043402584</c:v>
                </c:pt>
                <c:pt idx="1988">
                  <c:v>2.5052805606104767</c:v>
                </c:pt>
                <c:pt idx="1989">
                  <c:v>2.2780029111635001</c:v>
                </c:pt>
                <c:pt idx="1990">
                  <c:v>2.2698908870876466</c:v>
                </c:pt>
                <c:pt idx="1991">
                  <c:v>2.6032742824555903</c:v>
                </c:pt>
                <c:pt idx="1992">
                  <c:v>2.0667625236945395</c:v>
                </c:pt>
                <c:pt idx="1993">
                  <c:v>2.2493059982223618</c:v>
                </c:pt>
                <c:pt idx="1994">
                  <c:v>2.7794015938022119</c:v>
                </c:pt>
                <c:pt idx="1995">
                  <c:v>2.4614390598801572</c:v>
                </c:pt>
                <c:pt idx="1996">
                  <c:v>2.5290498190791446</c:v>
                </c:pt>
                <c:pt idx="1997">
                  <c:v>2.5519284618574924</c:v>
                </c:pt>
                <c:pt idx="1999">
                  <c:v>2.804025569598755</c:v>
                </c:pt>
                <c:pt idx="2000">
                  <c:v>2.8208098595201783</c:v>
                </c:pt>
                <c:pt idx="2001">
                  <c:v>2.3424763875699859</c:v>
                </c:pt>
                <c:pt idx="2002">
                  <c:v>2.5733475563059445</c:v>
                </c:pt>
                <c:pt idx="2003">
                  <c:v>2.4135212294646307</c:v>
                </c:pt>
                <c:pt idx="2004">
                  <c:v>2.1339684834316066</c:v>
                </c:pt>
                <c:pt idx="2005">
                  <c:v>2.3011508817536841</c:v>
                </c:pt>
                <c:pt idx="2006">
                  <c:v>2.3020129863017047</c:v>
                </c:pt>
                <c:pt idx="2007">
                  <c:v>2.7387727324152626</c:v>
                </c:pt>
                <c:pt idx="2009">
                  <c:v>2.804025569598755</c:v>
                </c:pt>
                <c:pt idx="2010">
                  <c:v>2.3146820859765338</c:v>
                </c:pt>
                <c:pt idx="2011">
                  <c:v>2.1058350293535688</c:v>
                </c:pt>
                <c:pt idx="2012">
                  <c:v>2.2279851978191965</c:v>
                </c:pt>
                <c:pt idx="2013">
                  <c:v>2.1777159329298197</c:v>
                </c:pt>
                <c:pt idx="2014">
                  <c:v>2.2171017420978072</c:v>
                </c:pt>
                <c:pt idx="2016">
                  <c:v>2.274785458902425</c:v>
                </c:pt>
                <c:pt idx="2017">
                  <c:v>2.7670304632590761</c:v>
                </c:pt>
                <c:pt idx="2018">
                  <c:v>2.2307484798256283</c:v>
                </c:pt>
                <c:pt idx="2019">
                  <c:v>2.2683344963047416</c:v>
                </c:pt>
                <c:pt idx="2020">
                  <c:v>2.5432529690952741</c:v>
                </c:pt>
                <c:pt idx="2021">
                  <c:v>2.138985894035939</c:v>
                </c:pt>
                <c:pt idx="2022">
                  <c:v>2.6303130241598387</c:v>
                </c:pt>
                <c:pt idx="2023">
                  <c:v>2.2780029111635001</c:v>
                </c:pt>
                <c:pt idx="2024">
                  <c:v>2.3870446134910375</c:v>
                </c:pt>
                <c:pt idx="2025">
                  <c:v>2.7834206047007064</c:v>
                </c:pt>
                <c:pt idx="2026">
                  <c:v>2.0597859864514909</c:v>
                </c:pt>
                <c:pt idx="2027">
                  <c:v>2.4423439961175735</c:v>
                </c:pt>
                <c:pt idx="2028">
                  <c:v>2.3579777495436907</c:v>
                </c:pt>
                <c:pt idx="2029">
                  <c:v>2.0723724318912069</c:v>
                </c:pt>
                <c:pt idx="2030">
                  <c:v>2.1345624591659922</c:v>
                </c:pt>
                <c:pt idx="2031">
                  <c:v>2.1711828038471856</c:v>
                </c:pt>
                <c:pt idx="2032">
                  <c:v>2.2557305893627113</c:v>
                </c:pt>
                <c:pt idx="2033">
                  <c:v>2.1498402338917404</c:v>
                </c:pt>
                <c:pt idx="2034">
                  <c:v>2.1066493173464194</c:v>
                </c:pt>
                <c:pt idx="2035">
                  <c:v>2.40462620665246</c:v>
                </c:pt>
                <c:pt idx="2036">
                  <c:v>2.5013430847659075</c:v>
                </c:pt>
                <c:pt idx="2037">
                  <c:v>2.4614390598801572</c:v>
                </c:pt>
                <c:pt idx="2038">
                  <c:v>2.5234119365673551</c:v>
                </c:pt>
                <c:pt idx="2039">
                  <c:v>2.0024890148053882</c:v>
                </c:pt>
                <c:pt idx="2040">
                  <c:v>2.7080138387596242</c:v>
                </c:pt>
                <c:pt idx="2041">
                  <c:v>2.189173815351396</c:v>
                </c:pt>
                <c:pt idx="2042">
                  <c:v>2.8432676652632587</c:v>
                </c:pt>
                <c:pt idx="2043">
                  <c:v>2.2493059982223618</c:v>
                </c:pt>
                <c:pt idx="2044">
                  <c:v>2.3989760928476058</c:v>
                </c:pt>
                <c:pt idx="2045">
                  <c:v>2.2716402813176346</c:v>
                </c:pt>
                <c:pt idx="2046">
                  <c:v>2.160992462968669</c:v>
                </c:pt>
                <c:pt idx="2047">
                  <c:v>2.1534057340208612</c:v>
                </c:pt>
                <c:pt idx="2048">
                  <c:v>2.2448366446202703</c:v>
                </c:pt>
                <c:pt idx="2049">
                  <c:v>2.0575004776538277</c:v>
                </c:pt>
                <c:pt idx="2050">
                  <c:v>1.9883457263804973</c:v>
                </c:pt>
                <c:pt idx="2051">
                  <c:v>2.4548837644218708</c:v>
                </c:pt>
                <c:pt idx="2052">
                  <c:v>2.1453952344814335</c:v>
                </c:pt>
                <c:pt idx="2053">
                  <c:v>2.6760075230335811</c:v>
                </c:pt>
                <c:pt idx="2054">
                  <c:v>2.5873425962373853</c:v>
                </c:pt>
                <c:pt idx="2055">
                  <c:v>2.4408608708096691</c:v>
                </c:pt>
                <c:pt idx="2056">
                  <c:v>2.829037536276426</c:v>
                </c:pt>
                <c:pt idx="2057">
                  <c:v>2.240471752706529</c:v>
                </c:pt>
                <c:pt idx="2059">
                  <c:v>2.0104268160674588</c:v>
                </c:pt>
                <c:pt idx="2060">
                  <c:v>2.0249233037960912</c:v>
                </c:pt>
                <c:pt idx="2061">
                  <c:v>2.4293736469456308</c:v>
                </c:pt>
                <c:pt idx="2062">
                  <c:v>2.2871068416691238</c:v>
                </c:pt>
                <c:pt idx="2063">
                  <c:v>2.799780948617081</c:v>
                </c:pt>
                <c:pt idx="2064">
                  <c:v>2.0722268292492685</c:v>
                </c:pt>
                <c:pt idx="2065">
                  <c:v>2.8432676652632587</c:v>
                </c:pt>
                <c:pt idx="2066">
                  <c:v>2.3929880444980487</c:v>
                </c:pt>
                <c:pt idx="2067">
                  <c:v>2.0906746159860017</c:v>
                </c:pt>
                <c:pt idx="2068">
                  <c:v>2.4172136022710573</c:v>
                </c:pt>
                <c:pt idx="2069">
                  <c:v>2.1553297385587054</c:v>
                </c:pt>
                <c:pt idx="2070">
                  <c:v>2.3614894837379157</c:v>
                </c:pt>
                <c:pt idx="2071">
                  <c:v>2.4270755706367955</c:v>
                </c:pt>
                <c:pt idx="2072">
                  <c:v>2.3489989723560725</c:v>
                </c:pt>
                <c:pt idx="2073">
                  <c:v>2.3508222878397711</c:v>
                </c:pt>
                <c:pt idx="2074">
                  <c:v>1.9317604644661146</c:v>
                </c:pt>
                <c:pt idx="2075">
                  <c:v>2.336704583557466</c:v>
                </c:pt>
                <c:pt idx="2076">
                  <c:v>2.2368831908263025</c:v>
                </c:pt>
                <c:pt idx="2077">
                  <c:v>2.0104268160674588</c:v>
                </c:pt>
                <c:pt idx="2078">
                  <c:v>2.5362170564290887</c:v>
                </c:pt>
                <c:pt idx="2079">
                  <c:v>2.4296055835885335</c:v>
                </c:pt>
                <c:pt idx="2080">
                  <c:v>2.3336967734528429</c:v>
                </c:pt>
                <c:pt idx="2081">
                  <c:v>2.306793761522695</c:v>
                </c:pt>
                <c:pt idx="2082">
                  <c:v>2.2026411346208348</c:v>
                </c:pt>
                <c:pt idx="2085">
                  <c:v>1.5820360387547612</c:v>
                </c:pt>
                <c:pt idx="2086">
                  <c:v>1.6403005165185487</c:v>
                </c:pt>
                <c:pt idx="2087">
                  <c:v>1.4099844951037188</c:v>
                </c:pt>
                <c:pt idx="2092">
                  <c:v>1.6660220906168248</c:v>
                </c:pt>
                <c:pt idx="2093">
                  <c:v>1.4019650401698331</c:v>
                </c:pt>
                <c:pt idx="2094">
                  <c:v>1.2563846366849014</c:v>
                </c:pt>
                <c:pt idx="2095">
                  <c:v>1.5980513248745993</c:v>
                </c:pt>
                <c:pt idx="2096">
                  <c:v>1.384842975974675</c:v>
                </c:pt>
                <c:pt idx="2097">
                  <c:v>1.4972867396587366</c:v>
                </c:pt>
                <c:pt idx="2098">
                  <c:v>1.33182434153856</c:v>
                </c:pt>
                <c:pt idx="2099">
                  <c:v>1.3709753897270522</c:v>
                </c:pt>
                <c:pt idx="2100">
                  <c:v>1.6841881206305453</c:v>
                </c:pt>
                <c:pt idx="2101">
                  <c:v>1.3669961882386659</c:v>
                </c:pt>
                <c:pt idx="2102">
                  <c:v>1.6174765679230392</c:v>
                </c:pt>
                <c:pt idx="2103">
                  <c:v>1.7425743301374748</c:v>
                </c:pt>
                <c:pt idx="2104">
                  <c:v>1.4895575586437018</c:v>
                </c:pt>
                <c:pt idx="2105">
                  <c:v>1.3237061659807561</c:v>
                </c:pt>
                <c:pt idx="2106">
                  <c:v>1.4804669499103302</c:v>
                </c:pt>
                <c:pt idx="2107">
                  <c:v>1.2615763390103236</c:v>
                </c:pt>
                <c:pt idx="2108">
                  <c:v>1.5361949102637567</c:v>
                </c:pt>
                <c:pt idx="2109">
                  <c:v>1.7652932756530453</c:v>
                </c:pt>
                <c:pt idx="2110">
                  <c:v>1.4350434904298701</c:v>
                </c:pt>
                <c:pt idx="2111">
                  <c:v>1.265744024356745</c:v>
                </c:pt>
                <c:pt idx="2112">
                  <c:v>1.3012631084410202</c:v>
                </c:pt>
                <c:pt idx="2113">
                  <c:v>1.1073335635189758</c:v>
                </c:pt>
                <c:pt idx="2114">
                  <c:v>1.4779503514920425</c:v>
                </c:pt>
                <c:pt idx="2115">
                  <c:v>1.3462154546478364</c:v>
                </c:pt>
                <c:pt idx="2116">
                  <c:v>1.5788094945826154</c:v>
                </c:pt>
                <c:pt idx="2117">
                  <c:v>1.6932319929878099</c:v>
                </c:pt>
                <c:pt idx="2118">
                  <c:v>1.6814083732097174</c:v>
                </c:pt>
                <c:pt idx="2119">
                  <c:v>1.5303627436236611</c:v>
                </c:pt>
                <c:pt idx="2120">
                  <c:v>1.1954834552623297</c:v>
                </c:pt>
                <c:pt idx="2121">
                  <c:v>1.6010652110721291</c:v>
                </c:pt>
                <c:pt idx="2122">
                  <c:v>1.281397305967263</c:v>
                </c:pt>
                <c:pt idx="2123">
                  <c:v>1.3998429692102132</c:v>
                </c:pt>
                <c:pt idx="2124">
                  <c:v>1.4321749401997017</c:v>
                </c:pt>
                <c:pt idx="2125">
                  <c:v>1.5121017864789565</c:v>
                </c:pt>
                <c:pt idx="2126">
                  <c:v>1.3840591623665213</c:v>
                </c:pt>
                <c:pt idx="2127">
                  <c:v>1.4721966351312228</c:v>
                </c:pt>
                <c:pt idx="2128">
                  <c:v>1.5672144636591421</c:v>
                </c:pt>
                <c:pt idx="2129">
                  <c:v>1.5131580531350797</c:v>
                </c:pt>
                <c:pt idx="2130">
                  <c:v>1.7688233089188712</c:v>
                </c:pt>
                <c:pt idx="2131">
                  <c:v>1.5415235805940939</c:v>
                </c:pt>
                <c:pt idx="2132">
                  <c:v>1.4839950010635043</c:v>
                </c:pt>
                <c:pt idx="2133">
                  <c:v>1.5109991162505867</c:v>
                </c:pt>
                <c:pt idx="2134">
                  <c:v>1.7587312448461689</c:v>
                </c:pt>
                <c:pt idx="2135">
                  <c:v>1.4721966351312228</c:v>
                </c:pt>
                <c:pt idx="2136">
                  <c:v>1.7218201770099826</c:v>
                </c:pt>
                <c:pt idx="2137">
                  <c:v>1.4987770460032972</c:v>
                </c:pt>
                <c:pt idx="2138">
                  <c:v>1.7282757165773006</c:v>
                </c:pt>
                <c:pt idx="2139">
                  <c:v>1.5275452757645276</c:v>
                </c:pt>
                <c:pt idx="2140">
                  <c:v>1.6008981550481802</c:v>
                </c:pt>
                <c:pt idx="2141">
                  <c:v>1.0468993796617576</c:v>
                </c:pt>
                <c:pt idx="2142">
                  <c:v>1.4374234766892484</c:v>
                </c:pt>
                <c:pt idx="2143">
                  <c:v>1.416696699310364</c:v>
                </c:pt>
                <c:pt idx="2144">
                  <c:v>1.2986302557820824</c:v>
                </c:pt>
                <c:pt idx="2145">
                  <c:v>1.2746847716499312</c:v>
                </c:pt>
                <c:pt idx="2146">
                  <c:v>1.5897509249434361</c:v>
                </c:pt>
                <c:pt idx="2147">
                  <c:v>1.7425743301374748</c:v>
                </c:pt>
                <c:pt idx="2148">
                  <c:v>1.3921366737390082</c:v>
                </c:pt>
                <c:pt idx="2149">
                  <c:v>1.2118794116784304</c:v>
                </c:pt>
                <c:pt idx="2150">
                  <c:v>1.3113083117209208</c:v>
                </c:pt>
                <c:pt idx="2151">
                  <c:v>1.45175764468476</c:v>
                </c:pt>
                <c:pt idx="2152">
                  <c:v>1.637052632954664</c:v>
                </c:pt>
                <c:pt idx="2153">
                  <c:v>1.5222059722433372</c:v>
                </c:pt>
                <c:pt idx="2155">
                  <c:v>1.8676329498553705</c:v>
                </c:pt>
                <c:pt idx="2156">
                  <c:v>2.0775233976443941</c:v>
                </c:pt>
                <c:pt idx="2157">
                  <c:v>1.3669946340186003</c:v>
                </c:pt>
                <c:pt idx="2158">
                  <c:v>1.3217220209955034</c:v>
                </c:pt>
                <c:pt idx="2159">
                  <c:v>1.7036144840264358</c:v>
                </c:pt>
                <c:pt idx="2160">
                  <c:v>1.7652932756530453</c:v>
                </c:pt>
                <c:pt idx="2161">
                  <c:v>1.4637206556466726</c:v>
                </c:pt>
                <c:pt idx="2162">
                  <c:v>1.1988492942581008</c:v>
                </c:pt>
                <c:pt idx="2163">
                  <c:v>1.3333302602916661</c:v>
                </c:pt>
                <c:pt idx="2164">
                  <c:v>1.4093497681710239</c:v>
                </c:pt>
                <c:pt idx="2166">
                  <c:v>1.5935506893834672</c:v>
                </c:pt>
                <c:pt idx="2167">
                  <c:v>1.4250692008855343</c:v>
                </c:pt>
                <c:pt idx="2168">
                  <c:v>1.2819186570146781</c:v>
                </c:pt>
                <c:pt idx="2169">
                  <c:v>1.5580907969475435</c:v>
                </c:pt>
                <c:pt idx="2170">
                  <c:v>1.7135047274819137</c:v>
                </c:pt>
                <c:pt idx="2171">
                  <c:v>1.5966699919157372</c:v>
                </c:pt>
                <c:pt idx="2172">
                  <c:v>1.6454022700757707</c:v>
                </c:pt>
                <c:pt idx="2173">
                  <c:v>1.1014888947620476</c:v>
                </c:pt>
                <c:pt idx="2174">
                  <c:v>1.2059083200198477</c:v>
                </c:pt>
                <c:pt idx="2175">
                  <c:v>1.5752177273767547</c:v>
                </c:pt>
                <c:pt idx="2176">
                  <c:v>1.7345827939729315</c:v>
                </c:pt>
                <c:pt idx="2177">
                  <c:v>1.656822563948279</c:v>
                </c:pt>
                <c:pt idx="2178">
                  <c:v>1.6203266996585957</c:v>
                </c:pt>
                <c:pt idx="2179">
                  <c:v>1.556151928034947</c:v>
                </c:pt>
                <c:pt idx="2180">
                  <c:v>1.3968414210876943</c:v>
                </c:pt>
                <c:pt idx="2181">
                  <c:v>1.2027717748537341</c:v>
                </c:pt>
                <c:pt idx="2182">
                  <c:v>1.2504798559591994</c:v>
                </c:pt>
                <c:pt idx="2183">
                  <c:v>1.4029281090713521</c:v>
                </c:pt>
                <c:pt idx="2184">
                  <c:v>1.0281633520868743</c:v>
                </c:pt>
                <c:pt idx="2185">
                  <c:v>1.729087684231073</c:v>
                </c:pt>
                <c:pt idx="2186">
                  <c:v>1.3502355455285213</c:v>
                </c:pt>
                <c:pt idx="2187">
                  <c:v>1.4304138014495937</c:v>
                </c:pt>
                <c:pt idx="2188">
                  <c:v>1.3205441508824785</c:v>
                </c:pt>
                <c:pt idx="2189">
                  <c:v>1.5595483119522586</c:v>
                </c:pt>
                <c:pt idx="2190">
                  <c:v>1.481390426047106</c:v>
                </c:pt>
                <c:pt idx="2191">
                  <c:v>1.3840591623665213</c:v>
                </c:pt>
                <c:pt idx="2192">
                  <c:v>1.6379450989637971</c:v>
                </c:pt>
                <c:pt idx="2193">
                  <c:v>1.4178780716997152</c:v>
                </c:pt>
                <c:pt idx="2194">
                  <c:v>1.4564556352376095</c:v>
                </c:pt>
                <c:pt idx="2195">
                  <c:v>1.4814576120129888</c:v>
                </c:pt>
                <c:pt idx="2196">
                  <c:v>1.5229072809090551</c:v>
                </c:pt>
                <c:pt idx="2197">
                  <c:v>1.5113749175617253</c:v>
                </c:pt>
                <c:pt idx="2198">
                  <c:v>1.5370146750702631</c:v>
                </c:pt>
                <c:pt idx="2199">
                  <c:v>1.4657695943698235</c:v>
                </c:pt>
                <c:pt idx="2200">
                  <c:v>1.2437737254015993</c:v>
                </c:pt>
                <c:pt idx="2201">
                  <c:v>1.2542849848625408</c:v>
                </c:pt>
                <c:pt idx="2202">
                  <c:v>1.3535781338629806</c:v>
                </c:pt>
                <c:pt idx="2203">
                  <c:v>1.615184960550806</c:v>
                </c:pt>
                <c:pt idx="2204">
                  <c:v>1.3268910045367732</c:v>
                </c:pt>
                <c:pt idx="2205">
                  <c:v>1.8353348669977125</c:v>
                </c:pt>
                <c:pt idx="2206">
                  <c:v>1.3022899706667994</c:v>
                </c:pt>
                <c:pt idx="2207">
                  <c:v>1.5241097134300641</c:v>
                </c:pt>
                <c:pt idx="2208">
                  <c:v>1.4586524904297857</c:v>
                </c:pt>
                <c:pt idx="2209">
                  <c:v>1.3906494436467667</c:v>
                </c:pt>
                <c:pt idx="2210">
                  <c:v>1.6017366345112594</c:v>
                </c:pt>
                <c:pt idx="2211">
                  <c:v>1.2107691134636729</c:v>
                </c:pt>
                <c:pt idx="2212">
                  <c:v>1.3349057978967716</c:v>
                </c:pt>
                <c:pt idx="2213">
                  <c:v>1.7605986274659673</c:v>
                </c:pt>
                <c:pt idx="2214">
                  <c:v>1.602333117086697</c:v>
                </c:pt>
                <c:pt idx="2215">
                  <c:v>1.3677768649982247</c:v>
                </c:pt>
                <c:pt idx="2216">
                  <c:v>1.5458485730463873</c:v>
                </c:pt>
                <c:pt idx="2217">
                  <c:v>0.95781564894052662</c:v>
                </c:pt>
                <c:pt idx="2218">
                  <c:v>1.6644490704739212</c:v>
                </c:pt>
                <c:pt idx="2219">
                  <c:v>1.724147282299173</c:v>
                </c:pt>
                <c:pt idx="2220">
                  <c:v>1.0692627202575427</c:v>
                </c:pt>
                <c:pt idx="2221">
                  <c:v>1.6164187892936852</c:v>
                </c:pt>
                <c:pt idx="2222">
                  <c:v>1.8981147163020957</c:v>
                </c:pt>
                <c:pt idx="2223">
                  <c:v>1.2704780223626448</c:v>
                </c:pt>
                <c:pt idx="2224">
                  <c:v>1.4698688903476433</c:v>
                </c:pt>
                <c:pt idx="2225">
                  <c:v>1.2595715534800973</c:v>
                </c:pt>
                <c:pt idx="2226">
                  <c:v>1.4122003615691092</c:v>
                </c:pt>
                <c:pt idx="2227">
                  <c:v>1.4644258787175242</c:v>
                </c:pt>
                <c:pt idx="2228">
                  <c:v>1.104596888705389</c:v>
                </c:pt>
                <c:pt idx="2229">
                  <c:v>1.4817613867511699</c:v>
                </c:pt>
                <c:pt idx="2230">
                  <c:v>1.4627009932503041</c:v>
                </c:pt>
                <c:pt idx="2231">
                  <c:v>1.2990731182527062</c:v>
                </c:pt>
                <c:pt idx="2232">
                  <c:v>0.99730442177033918</c:v>
                </c:pt>
                <c:pt idx="2233">
                  <c:v>1.4158535651099604</c:v>
                </c:pt>
                <c:pt idx="2235">
                  <c:v>1.5057063765706213</c:v>
                </c:pt>
                <c:pt idx="2236">
                  <c:v>1.4856441310125117</c:v>
                </c:pt>
                <c:pt idx="2237">
                  <c:v>1.4989585453966279</c:v>
                </c:pt>
                <c:pt idx="2238">
                  <c:v>1.4178780716997152</c:v>
                </c:pt>
                <c:pt idx="2239">
                  <c:v>1.5844305916801336</c:v>
                </c:pt>
                <c:pt idx="2240">
                  <c:v>1.330098942444994</c:v>
                </c:pt>
                <c:pt idx="2241">
                  <c:v>1.5975797894381141</c:v>
                </c:pt>
                <c:pt idx="2242">
                  <c:v>1.4564556352376095</c:v>
                </c:pt>
                <c:pt idx="2243">
                  <c:v>1.3255734887745569</c:v>
                </c:pt>
                <c:pt idx="2244">
                  <c:v>1.3839976173301556</c:v>
                </c:pt>
                <c:pt idx="2245">
                  <c:v>1.4321749401997017</c:v>
                </c:pt>
                <c:pt idx="2246">
                  <c:v>1.2515660295863855</c:v>
                </c:pt>
                <c:pt idx="2248">
                  <c:v>1.609543022927358</c:v>
                </c:pt>
                <c:pt idx="2249">
                  <c:v>1.7652932756530453</c:v>
                </c:pt>
                <c:pt idx="2250">
                  <c:v>1.5324074816214268</c:v>
                </c:pt>
                <c:pt idx="2251">
                  <c:v>1.7705222864229604</c:v>
                </c:pt>
                <c:pt idx="2253">
                  <c:v>1.5399183903396367</c:v>
                </c:pt>
                <c:pt idx="2254">
                  <c:v>1.747904483206308</c:v>
                </c:pt>
                <c:pt idx="2256">
                  <c:v>1.9531846381581341</c:v>
                </c:pt>
                <c:pt idx="2257">
                  <c:v>1.6167381935393521</c:v>
                </c:pt>
                <c:pt idx="2258">
                  <c:v>1.6713465942142434</c:v>
                </c:pt>
                <c:pt idx="2259">
                  <c:v>1.4935020759108875</c:v>
                </c:pt>
                <c:pt idx="2260">
                  <c:v>1.7607971721093991</c:v>
                </c:pt>
                <c:pt idx="2261">
                  <c:v>1.7712605300662738</c:v>
                </c:pt>
                <c:pt idx="2262">
                  <c:v>1.5061629016577414</c:v>
                </c:pt>
                <c:pt idx="2263">
                  <c:v>1.5441108817049025</c:v>
                </c:pt>
                <c:pt idx="2264">
                  <c:v>1.3346086836253455</c:v>
                </c:pt>
                <c:pt idx="2265">
                  <c:v>1.4427581359048078</c:v>
                </c:pt>
                <c:pt idx="2266">
                  <c:v>1.5760204632876869</c:v>
                </c:pt>
                <c:pt idx="2267">
                  <c:v>1.5975797894381141</c:v>
                </c:pt>
                <c:pt idx="2268">
                  <c:v>1.4817613867511699</c:v>
                </c:pt>
                <c:pt idx="2269">
                  <c:v>1.1184872621691619</c:v>
                </c:pt>
                <c:pt idx="2270">
                  <c:v>1.4032477477313137</c:v>
                </c:pt>
                <c:pt idx="2271">
                  <c:v>1.601537845464847</c:v>
                </c:pt>
                <c:pt idx="2272">
                  <c:v>1.5640087915750271</c:v>
                </c:pt>
                <c:pt idx="2273">
                  <c:v>1.5972557676550927</c:v>
                </c:pt>
                <c:pt idx="2274">
                  <c:v>1.5399183903396367</c:v>
                </c:pt>
                <c:pt idx="2275">
                  <c:v>1.4702933014045234</c:v>
                </c:pt>
                <c:pt idx="2276">
                  <c:v>1.7617858559614954</c:v>
                </c:pt>
                <c:pt idx="2278">
                  <c:v>1.4808595354590866</c:v>
                </c:pt>
                <c:pt idx="2279">
                  <c:v>1.5399183903396367</c:v>
                </c:pt>
                <c:pt idx="2280">
                  <c:v>1.0243947077358135</c:v>
                </c:pt>
                <c:pt idx="2281">
                  <c:v>1.7072894649760022</c:v>
                </c:pt>
                <c:pt idx="2282">
                  <c:v>1.7794616566638879</c:v>
                </c:pt>
                <c:pt idx="2283">
                  <c:v>1.6619603072068945</c:v>
                </c:pt>
                <c:pt idx="2284">
                  <c:v>1.7246612464929567</c:v>
                </c:pt>
                <c:pt idx="2285">
                  <c:v>1.3991413400068911</c:v>
                </c:pt>
                <c:pt idx="2286">
                  <c:v>1.4099844951037188</c:v>
                </c:pt>
                <c:pt idx="2287">
                  <c:v>1.5284969117845995</c:v>
                </c:pt>
                <c:pt idx="2288">
                  <c:v>1.7802488379462429</c:v>
                </c:pt>
                <c:pt idx="2289">
                  <c:v>1.2456923001684428</c:v>
                </c:pt>
                <c:pt idx="2290">
                  <c:v>1.7004951964383823</c:v>
                </c:pt>
                <c:pt idx="2291">
                  <c:v>1.0861583565297228</c:v>
                </c:pt>
                <c:pt idx="2292">
                  <c:v>0.88353011319645702</c:v>
                </c:pt>
                <c:pt idx="2293">
                  <c:v>1.6403005165185487</c:v>
                </c:pt>
                <c:pt idx="2294">
                  <c:v>1.3811928362861914</c:v>
                </c:pt>
                <c:pt idx="2295">
                  <c:v>1.330098942444994</c:v>
                </c:pt>
                <c:pt idx="2296">
                  <c:v>1.4998785382751105</c:v>
                </c:pt>
                <c:pt idx="2297">
                  <c:v>1.5423718452422415</c:v>
                </c:pt>
                <c:pt idx="2298">
                  <c:v>1.2854367238744611</c:v>
                </c:pt>
                <c:pt idx="2299">
                  <c:v>1.4578014017003631</c:v>
                </c:pt>
                <c:pt idx="2300">
                  <c:v>1.1940325280839814</c:v>
                </c:pt>
                <c:pt idx="2301">
                  <c:v>1.4432487137889967</c:v>
                </c:pt>
                <c:pt idx="2302">
                  <c:v>1.6336129814887106</c:v>
                </c:pt>
                <c:pt idx="2303">
                  <c:v>1.658485672960071</c:v>
                </c:pt>
                <c:pt idx="2304">
                  <c:v>1.2089863308855295</c:v>
                </c:pt>
                <c:pt idx="2305">
                  <c:v>1.3535781338629806</c:v>
                </c:pt>
                <c:pt idx="2306">
                  <c:v>1.3287274759031296</c:v>
                </c:pt>
                <c:pt idx="2307">
                  <c:v>1.7211134479304957</c:v>
                </c:pt>
                <c:pt idx="2308">
                  <c:v>1.4839950010635043</c:v>
                </c:pt>
                <c:pt idx="2309">
                  <c:v>1.560998359951117</c:v>
                </c:pt>
                <c:pt idx="2311">
                  <c:v>1.3196187593208704</c:v>
                </c:pt>
                <c:pt idx="2312">
                  <c:v>1.0875669005674491</c:v>
                </c:pt>
                <c:pt idx="2313">
                  <c:v>1.2767279566495393</c:v>
                </c:pt>
                <c:pt idx="2314">
                  <c:v>1.6125824301883369</c:v>
                </c:pt>
                <c:pt idx="2315">
                  <c:v>1.6814083732097174</c:v>
                </c:pt>
                <c:pt idx="2316">
                  <c:v>1.5849396827275144</c:v>
                </c:pt>
                <c:pt idx="2317">
                  <c:v>1.4478853897249084</c:v>
                </c:pt>
                <c:pt idx="2318">
                  <c:v>1.4745341317191933</c:v>
                </c:pt>
                <c:pt idx="2319">
                  <c:v>1.4240951198609755</c:v>
                </c:pt>
                <c:pt idx="2320">
                  <c:v>1.6841881206305453</c:v>
                </c:pt>
                <c:pt idx="2321">
                  <c:v>1.4069864041863114</c:v>
                </c:pt>
                <c:pt idx="2322">
                  <c:v>1.2884214891439489</c:v>
                </c:pt>
                <c:pt idx="2323">
                  <c:v>0.96449498975608206</c:v>
                </c:pt>
                <c:pt idx="2324">
                  <c:v>1.5007718215557939</c:v>
                </c:pt>
                <c:pt idx="2325">
                  <c:v>1.724147282299173</c:v>
                </c:pt>
                <c:pt idx="2326">
                  <c:v>1.6086870513705085</c:v>
                </c:pt>
                <c:pt idx="2327">
                  <c:v>1.3054691769432381</c:v>
                </c:pt>
                <c:pt idx="2328">
                  <c:v>1.4745341317191933</c:v>
                </c:pt>
                <c:pt idx="2329">
                  <c:v>1.5354881890417111</c:v>
                </c:pt>
                <c:pt idx="2330">
                  <c:v>1.1128684946548624</c:v>
                </c:pt>
                <c:pt idx="2331">
                  <c:v>1.4911274389219136</c:v>
                </c:pt>
                <c:pt idx="2332">
                  <c:v>1.4049003089877059</c:v>
                </c:pt>
                <c:pt idx="2333">
                  <c:v>1.5016897769101984</c:v>
                </c:pt>
                <c:pt idx="2334">
                  <c:v>1.4891035679032139</c:v>
                </c:pt>
                <c:pt idx="2335">
                  <c:v>1.2944429191414448</c:v>
                </c:pt>
                <c:pt idx="2336">
                  <c:v>1.2944429191414448</c:v>
                </c:pt>
                <c:pt idx="2337">
                  <c:v>1.2944429191414448</c:v>
                </c:pt>
                <c:pt idx="2338">
                  <c:v>1.339073890674066</c:v>
                </c:pt>
                <c:pt idx="2339">
                  <c:v>1.2105114864409752</c:v>
                </c:pt>
                <c:pt idx="2340">
                  <c:v>1.5206972278140443</c:v>
                </c:pt>
                <c:pt idx="2341">
                  <c:v>1.2323365633477912</c:v>
                </c:pt>
                <c:pt idx="2343">
                  <c:v>1.5596805915874097</c:v>
                </c:pt>
                <c:pt idx="2344">
                  <c:v>1.6127463211367434</c:v>
                </c:pt>
                <c:pt idx="2345">
                  <c:v>1.740841260894511</c:v>
                </c:pt>
                <c:pt idx="2346">
                  <c:v>1.6862954064784135</c:v>
                </c:pt>
                <c:pt idx="2347">
                  <c:v>1.6453881770475483</c:v>
                </c:pt>
                <c:pt idx="2348">
                  <c:v>1.4733448747750189</c:v>
                </c:pt>
                <c:pt idx="2349">
                  <c:v>1.5899490456055823</c:v>
                </c:pt>
                <c:pt idx="2350">
                  <c:v>1.4447546973841525</c:v>
                </c:pt>
                <c:pt idx="2351">
                  <c:v>1.609543022927358</c:v>
                </c:pt>
                <c:pt idx="2352">
                  <c:v>1.2952004182544057</c:v>
                </c:pt>
                <c:pt idx="2353">
                  <c:v>1.6094526075778059</c:v>
                </c:pt>
                <c:pt idx="2354">
                  <c:v>1.8102621378839805</c:v>
                </c:pt>
                <c:pt idx="2355">
                  <c:v>1.444817749466095</c:v>
                </c:pt>
                <c:pt idx="2356">
                  <c:v>1.5919090800575912</c:v>
                </c:pt>
                <c:pt idx="2357">
                  <c:v>1.7382668848058203</c:v>
                </c:pt>
                <c:pt idx="2358">
                  <c:v>1.3427474192540547</c:v>
                </c:pt>
                <c:pt idx="2359">
                  <c:v>1.1791408744740131</c:v>
                </c:pt>
                <c:pt idx="2360">
                  <c:v>1.3141007793173849</c:v>
                </c:pt>
                <c:pt idx="2361">
                  <c:v>1.0841824952028969</c:v>
                </c:pt>
                <c:pt idx="2362">
                  <c:v>1.4393046252154504</c:v>
                </c:pt>
                <c:pt idx="2363">
                  <c:v>1.3250261330152944</c:v>
                </c:pt>
                <c:pt idx="2364">
                  <c:v>1.0665381871326267</c:v>
                </c:pt>
                <c:pt idx="2365">
                  <c:v>1.256249043652703</c:v>
                </c:pt>
                <c:pt idx="2366">
                  <c:v>1.166770918368137</c:v>
                </c:pt>
                <c:pt idx="2367">
                  <c:v>1.5753569497372704</c:v>
                </c:pt>
                <c:pt idx="2368">
                  <c:v>1.4240951198609755</c:v>
                </c:pt>
                <c:pt idx="2369">
                  <c:v>1.3840591623665213</c:v>
                </c:pt>
                <c:pt idx="2370">
                  <c:v>1.2529501022522747</c:v>
                </c:pt>
                <c:pt idx="2371">
                  <c:v>1.6276750017217785</c:v>
                </c:pt>
                <c:pt idx="2372">
                  <c:v>1.416696699310364</c:v>
                </c:pt>
                <c:pt idx="2373">
                  <c:v>1.4677721632060432</c:v>
                </c:pt>
                <c:pt idx="2374">
                  <c:v>1.3904062275508999</c:v>
                </c:pt>
                <c:pt idx="2375">
                  <c:v>1.5206972278140443</c:v>
                </c:pt>
                <c:pt idx="2376">
                  <c:v>1.4384546766285882</c:v>
                </c:pt>
                <c:pt idx="2377">
                  <c:v>1.5347895953240727</c:v>
                </c:pt>
                <c:pt idx="2378">
                  <c:v>1.2407594472772634</c:v>
                </c:pt>
                <c:pt idx="2379">
                  <c:v>1.5025477699970087</c:v>
                </c:pt>
                <c:pt idx="2380">
                  <c:v>1.4817613867511699</c:v>
                </c:pt>
                <c:pt idx="2381">
                  <c:v>1.5650184096523596</c:v>
                </c:pt>
                <c:pt idx="2382">
                  <c:v>1.576050140073042</c:v>
                </c:pt>
                <c:pt idx="2383">
                  <c:v>1.3745431587753252</c:v>
                </c:pt>
                <c:pt idx="2384">
                  <c:v>1.4741406997367519</c:v>
                </c:pt>
                <c:pt idx="2385">
                  <c:v>1.4918565906459069</c:v>
                </c:pt>
                <c:pt idx="2386">
                  <c:v>1.6322227159924994</c:v>
                </c:pt>
                <c:pt idx="2387">
                  <c:v>1.677521868818691</c:v>
                </c:pt>
                <c:pt idx="2388">
                  <c:v>1.6655690184854566</c:v>
                </c:pt>
                <c:pt idx="2389">
                  <c:v>1.5972946932692829</c:v>
                </c:pt>
                <c:pt idx="2390">
                  <c:v>1.3840591623665213</c:v>
                </c:pt>
                <c:pt idx="2391">
                  <c:v>1.4384546766285882</c:v>
                </c:pt>
                <c:pt idx="2392">
                  <c:v>1.0789738077768769</c:v>
                </c:pt>
                <c:pt idx="2393">
                  <c:v>1.2901217545210113</c:v>
                </c:pt>
                <c:pt idx="2394">
                  <c:v>1.5678012760181033</c:v>
                </c:pt>
                <c:pt idx="2395">
                  <c:v>1.58002404068798</c:v>
                </c:pt>
                <c:pt idx="2396">
                  <c:v>1.5368923573886157</c:v>
                </c:pt>
                <c:pt idx="2397">
                  <c:v>1.4771432087230338</c:v>
                </c:pt>
                <c:pt idx="2400">
                  <c:v>2.1630164543212436</c:v>
                </c:pt>
                <c:pt idx="2401">
                  <c:v>2.208068590376949</c:v>
                </c:pt>
                <c:pt idx="2402">
                  <c:v>2.6872585402026608</c:v>
                </c:pt>
                <c:pt idx="2403">
                  <c:v>2.4836999049590571</c:v>
                </c:pt>
                <c:pt idx="2404">
                  <c:v>2.8482965942601135</c:v>
                </c:pt>
                <c:pt idx="2405">
                  <c:v>3.0873116017837576</c:v>
                </c:pt>
                <c:pt idx="2406">
                  <c:v>2.4943111532268611</c:v>
                </c:pt>
                <c:pt idx="2407">
                  <c:v>2.5162178820154724</c:v>
                </c:pt>
                <c:pt idx="2408">
                  <c:v>2.2671846193408776</c:v>
                </c:pt>
                <c:pt idx="2409">
                  <c:v>2.2923329922439586</c:v>
                </c:pt>
                <c:pt idx="2410">
                  <c:v>2.6376657475307157</c:v>
                </c:pt>
                <c:pt idx="2411">
                  <c:v>2.5903619294610527</c:v>
                </c:pt>
                <c:pt idx="2412">
                  <c:v>2.1027245326414463</c:v>
                </c:pt>
                <c:pt idx="2413">
                  <c:v>2.3295053836073372</c:v>
                </c:pt>
                <c:pt idx="2414">
                  <c:v>2.5844019697676828</c:v>
                </c:pt>
                <c:pt idx="2415">
                  <c:v>2.7474396831228387</c:v>
                </c:pt>
                <c:pt idx="2416">
                  <c:v>2.3728393825078444</c:v>
                </c:pt>
                <c:pt idx="2417">
                  <c:v>2.4027716112402984</c:v>
                </c:pt>
                <c:pt idx="2418">
                  <c:v>2.6991428731576304</c:v>
                </c:pt>
                <c:pt idx="2419">
                  <c:v>2.9171601637394078</c:v>
                </c:pt>
                <c:pt idx="2420">
                  <c:v>2.3834769182732325</c:v>
                </c:pt>
                <c:pt idx="2421">
                  <c:v>2.2973524695905625</c:v>
                </c:pt>
                <c:pt idx="2422">
                  <c:v>2.2544415993674485</c:v>
                </c:pt>
                <c:pt idx="2423">
                  <c:v>1.7951676487839379</c:v>
                </c:pt>
                <c:pt idx="2424">
                  <c:v>1.9807180331504957</c:v>
                </c:pt>
                <c:pt idx="2425">
                  <c:v>2.4425700743035335</c:v>
                </c:pt>
                <c:pt idx="2426">
                  <c:v>2.7408225851754286</c:v>
                </c:pt>
                <c:pt idx="2427">
                  <c:v>2.1317427945111169</c:v>
                </c:pt>
                <c:pt idx="2428">
                  <c:v>2.2367380635654763</c:v>
                </c:pt>
                <c:pt idx="2429">
                  <c:v>2.6589087782203222</c:v>
                </c:pt>
                <c:pt idx="2430">
                  <c:v>2.9750423936919592</c:v>
                </c:pt>
                <c:pt idx="2431">
                  <c:v>2.5438032221022358</c:v>
                </c:pt>
                <c:pt idx="2432">
                  <c:v>2.0403914311103675</c:v>
                </c:pt>
                <c:pt idx="2433">
                  <c:v>2.9493473730372854</c:v>
                </c:pt>
                <c:pt idx="2434">
                  <c:v>2.3082290539040353</c:v>
                </c:pt>
                <c:pt idx="2435">
                  <c:v>2.2235140299327401</c:v>
                </c:pt>
                <c:pt idx="2437">
                  <c:v>2.2887195019890552</c:v>
                </c:pt>
                <c:pt idx="2438">
                  <c:v>2.9295806430479225</c:v>
                </c:pt>
                <c:pt idx="2439">
                  <c:v>2.1815186780358635</c:v>
                </c:pt>
                <c:pt idx="2440">
                  <c:v>2.0722268292492685</c:v>
                </c:pt>
                <c:pt idx="2441">
                  <c:v>2.8351319413826959</c:v>
                </c:pt>
                <c:pt idx="2442">
                  <c:v>2.9038328317373923</c:v>
                </c:pt>
                <c:pt idx="2443">
                  <c:v>2.8423206555153424</c:v>
                </c:pt>
                <c:pt idx="2444">
                  <c:v>2.3675737480886965</c:v>
                </c:pt>
                <c:pt idx="2445">
                  <c:v>2.7474396831228387</c:v>
                </c:pt>
                <c:pt idx="2446">
                  <c:v>2.0797997727173967</c:v>
                </c:pt>
                <c:pt idx="2448">
                  <c:v>1.8776783433654074</c:v>
                </c:pt>
                <c:pt idx="2450">
                  <c:v>2.7229700939602219</c:v>
                </c:pt>
                <c:pt idx="2451">
                  <c:v>2.7567941901937583</c:v>
                </c:pt>
                <c:pt idx="2452">
                  <c:v>2.5667659309348818</c:v>
                </c:pt>
                <c:pt idx="2453">
                  <c:v>2.5269799806190565</c:v>
                </c:pt>
                <c:pt idx="2454">
                  <c:v>2.9619066343146483</c:v>
                </c:pt>
                <c:pt idx="2455">
                  <c:v>2.8046408807172636</c:v>
                </c:pt>
                <c:pt idx="2456">
                  <c:v>2.445765335304305</c:v>
                </c:pt>
                <c:pt idx="2457">
                  <c:v>2.4501534811164882</c:v>
                </c:pt>
                <c:pt idx="2458">
                  <c:v>1.7534561421228028</c:v>
                </c:pt>
                <c:pt idx="2459">
                  <c:v>2.408895906104326</c:v>
                </c:pt>
                <c:pt idx="2460">
                  <c:v>3.1835835371870354</c:v>
                </c:pt>
                <c:pt idx="2461">
                  <c:v>2.6092059684930948</c:v>
                </c:pt>
                <c:pt idx="2462">
                  <c:v>1.8876877341173994</c:v>
                </c:pt>
                <c:pt idx="2463">
                  <c:v>2.1027245326414463</c:v>
                </c:pt>
                <c:pt idx="2464">
                  <c:v>2.1895569326877826</c:v>
                </c:pt>
                <c:pt idx="2465">
                  <c:v>2.1963377714732468</c:v>
                </c:pt>
                <c:pt idx="2466">
                  <c:v>2.3118735809255591</c:v>
                </c:pt>
                <c:pt idx="2467">
                  <c:v>2.7573392151676011</c:v>
                </c:pt>
                <c:pt idx="2468">
                  <c:v>2.6816773325598664</c:v>
                </c:pt>
                <c:pt idx="2469">
                  <c:v>2.6816440306547888</c:v>
                </c:pt>
                <c:pt idx="2470">
                  <c:v>2.4661807162971994</c:v>
                </c:pt>
                <c:pt idx="2471">
                  <c:v>2.4396406400848911</c:v>
                </c:pt>
                <c:pt idx="2472">
                  <c:v>2.5140096457309431</c:v>
                </c:pt>
                <c:pt idx="2473">
                  <c:v>2.8294654940160378</c:v>
                </c:pt>
                <c:pt idx="2474">
                  <c:v>2.7241652158337093</c:v>
                </c:pt>
                <c:pt idx="2475">
                  <c:v>2.4628774528651358</c:v>
                </c:pt>
                <c:pt idx="2476">
                  <c:v>2.4526607134498897</c:v>
                </c:pt>
                <c:pt idx="2477">
                  <c:v>2.2011794929650224</c:v>
                </c:pt>
                <c:pt idx="2478">
                  <c:v>2.1541531802010785</c:v>
                </c:pt>
                <c:pt idx="2479">
                  <c:v>2.2831015909905541</c:v>
                </c:pt>
                <c:pt idx="2480">
                  <c:v>2.005594257353879</c:v>
                </c:pt>
                <c:pt idx="2481">
                  <c:v>2.2263843684093052</c:v>
                </c:pt>
                <c:pt idx="2482">
                  <c:v>2.3669553000399146</c:v>
                </c:pt>
                <c:pt idx="2483">
                  <c:v>2.027131318779178</c:v>
                </c:pt>
                <c:pt idx="2484">
                  <c:v>2.4326029625980197</c:v>
                </c:pt>
                <c:pt idx="2485">
                  <c:v>2.2786509064230973</c:v>
                </c:pt>
                <c:pt idx="2486">
                  <c:v>2.4241220614766417</c:v>
                </c:pt>
                <c:pt idx="2487">
                  <c:v>2.0387729456649319</c:v>
                </c:pt>
                <c:pt idx="2488">
                  <c:v>2.132461978781774</c:v>
                </c:pt>
                <c:pt idx="2489">
                  <c:v>2.1035110172648142</c:v>
                </c:pt>
                <c:pt idx="2490">
                  <c:v>2.1541531802010785</c:v>
                </c:pt>
                <c:pt idx="2491">
                  <c:v>2.1459724550925867</c:v>
                </c:pt>
                <c:pt idx="2492">
                  <c:v>2.0934639948584945</c:v>
                </c:pt>
                <c:pt idx="2494">
                  <c:v>2.5609669999817384</c:v>
                </c:pt>
                <c:pt idx="2495">
                  <c:v>2.792502884136316</c:v>
                </c:pt>
                <c:pt idx="2496">
                  <c:v>1.9722193925667884</c:v>
                </c:pt>
                <c:pt idx="2497">
                  <c:v>2.2402812241061172</c:v>
                </c:pt>
                <c:pt idx="2498">
                  <c:v>2.8879958550849709</c:v>
                </c:pt>
                <c:pt idx="2499">
                  <c:v>2.4501534811164882</c:v>
                </c:pt>
                <c:pt idx="2500">
                  <c:v>2.434800869270124</c:v>
                </c:pt>
                <c:pt idx="2501">
                  <c:v>2.5881873495057435</c:v>
                </c:pt>
                <c:pt idx="2502">
                  <c:v>2.766231039613309</c:v>
                </c:pt>
                <c:pt idx="2503">
                  <c:v>2.3299475001380943</c:v>
                </c:pt>
                <c:pt idx="2504">
                  <c:v>2.2871068416691238</c:v>
                </c:pt>
                <c:pt idx="2505">
                  <c:v>2.2836748424963917</c:v>
                </c:pt>
                <c:pt idx="2506">
                  <c:v>2.1509442718687297</c:v>
                </c:pt>
                <c:pt idx="2507">
                  <c:v>2.3839241445550754</c:v>
                </c:pt>
                <c:pt idx="2508">
                  <c:v>2.4126037557188216</c:v>
                </c:pt>
                <c:pt idx="2509">
                  <c:v>2.2514265214194014</c:v>
                </c:pt>
                <c:pt idx="2510">
                  <c:v>2.0648390963501075</c:v>
                </c:pt>
                <c:pt idx="2511">
                  <c:v>2.2975951333566638</c:v>
                </c:pt>
                <c:pt idx="2512">
                  <c:v>2.3952727698250493</c:v>
                </c:pt>
                <c:pt idx="2513">
                  <c:v>2.5963633135266373</c:v>
                </c:pt>
                <c:pt idx="2515">
                  <c:v>2.4562924305613643</c:v>
                </c:pt>
                <c:pt idx="2516">
                  <c:v>2.6024066040617675</c:v>
                </c:pt>
                <c:pt idx="2517">
                  <c:v>2.6084922910554327</c:v>
                </c:pt>
                <c:pt idx="2518">
                  <c:v>2.2941997925315376</c:v>
                </c:pt>
                <c:pt idx="2519">
                  <c:v>2.4107095709343924</c:v>
                </c:pt>
                <c:pt idx="2520">
                  <c:v>2.4293736469456308</c:v>
                </c:pt>
                <c:pt idx="2521">
                  <c:v>2.7515972882891031</c:v>
                </c:pt>
                <c:pt idx="2522">
                  <c:v>2.5394560128998269</c:v>
                </c:pt>
                <c:pt idx="2523">
                  <c:v>1.9676092193930865</c:v>
                </c:pt>
                <c:pt idx="2524">
                  <c:v>2.4326029625980197</c:v>
                </c:pt>
                <c:pt idx="2525">
                  <c:v>2.2665540728141003</c:v>
                </c:pt>
                <c:pt idx="2526">
                  <c:v>2.2309179367783942</c:v>
                </c:pt>
                <c:pt idx="2527">
                  <c:v>2.9193695370055806</c:v>
                </c:pt>
                <c:pt idx="2528">
                  <c:v>2.1581950451714031</c:v>
                </c:pt>
                <c:pt idx="2529">
                  <c:v>2.2465456122841334</c:v>
                </c:pt>
                <c:pt idx="2530">
                  <c:v>2.8999761103440411</c:v>
                </c:pt>
                <c:pt idx="2531">
                  <c:v>2.1253244451267226</c:v>
                </c:pt>
                <c:pt idx="2532">
                  <c:v>2.5607377422068764</c:v>
                </c:pt>
                <c:pt idx="2533">
                  <c:v>2.1143094962085436</c:v>
                </c:pt>
                <c:pt idx="2534">
                  <c:v>2.1496145613809836</c:v>
                </c:pt>
                <c:pt idx="2535">
                  <c:v>2.1216203719861451</c:v>
                </c:pt>
                <c:pt idx="2536">
                  <c:v>2.2592217314430103</c:v>
                </c:pt>
                <c:pt idx="2537">
                  <c:v>2.0141264158827346</c:v>
                </c:pt>
                <c:pt idx="2538">
                  <c:v>2.5134789401229605</c:v>
                </c:pt>
                <c:pt idx="2539">
                  <c:v>2.3279203636849033</c:v>
                </c:pt>
                <c:pt idx="2540">
                  <c:v>2.529767928571562</c:v>
                </c:pt>
                <c:pt idx="2541">
                  <c:v>2.1895569326877826</c:v>
                </c:pt>
                <c:pt idx="2542">
                  <c:v>2.0255224913412686</c:v>
                </c:pt>
                <c:pt idx="2543">
                  <c:v>2.3326943364853361</c:v>
                </c:pt>
                <c:pt idx="2544">
                  <c:v>1.9847293804927653</c:v>
                </c:pt>
                <c:pt idx="2545">
                  <c:v>1.9793326206637294</c:v>
                </c:pt>
                <c:pt idx="2546">
                  <c:v>2.1647884296439717</c:v>
                </c:pt>
                <c:pt idx="2547">
                  <c:v>1.9313083943086511</c:v>
                </c:pt>
                <c:pt idx="2548">
                  <c:v>1.9195231028170465</c:v>
                </c:pt>
                <c:pt idx="2549">
                  <c:v>2.293556288577093</c:v>
                </c:pt>
                <c:pt idx="2550">
                  <c:v>2.4628774528651358</c:v>
                </c:pt>
                <c:pt idx="2551">
                  <c:v>2.416268973861361</c:v>
                </c:pt>
                <c:pt idx="2552">
                  <c:v>2.3834769182732325</c:v>
                </c:pt>
                <c:pt idx="2553">
                  <c:v>2.0843247412381536</c:v>
                </c:pt>
                <c:pt idx="2554">
                  <c:v>2.1963377714732468</c:v>
                </c:pt>
                <c:pt idx="2555">
                  <c:v>2.1633173350950816</c:v>
                </c:pt>
                <c:pt idx="2556">
                  <c:v>2.5082925257631827</c:v>
                </c:pt>
                <c:pt idx="2557">
                  <c:v>2.844109734855254</c:v>
                </c:pt>
                <c:pt idx="2558">
                  <c:v>2.35714679686054</c:v>
                </c:pt>
                <c:pt idx="2559">
                  <c:v>2.0403585746092316</c:v>
                </c:pt>
                <c:pt idx="2560">
                  <c:v>2.3366996209570123</c:v>
                </c:pt>
                <c:pt idx="2561">
                  <c:v>1.7426088040532839</c:v>
                </c:pt>
                <c:pt idx="2562">
                  <c:v>2.2156228171807282</c:v>
                </c:pt>
                <c:pt idx="2563">
                  <c:v>2.635189277779252</c:v>
                </c:pt>
                <c:pt idx="2564">
                  <c:v>2.0835390574587724</c:v>
                </c:pt>
                <c:pt idx="2565">
                  <c:v>2.1035110172648142</c:v>
                </c:pt>
                <c:pt idx="2567">
                  <c:v>2.3190621156918456</c:v>
                </c:pt>
                <c:pt idx="2568">
                  <c:v>2.6991428731576304</c:v>
                </c:pt>
                <c:pt idx="2569">
                  <c:v>2.4239825557547858</c:v>
                </c:pt>
                <c:pt idx="2570">
                  <c:v>2.2462463915048785</c:v>
                </c:pt>
                <c:pt idx="2571">
                  <c:v>2.4680979643471956</c:v>
                </c:pt>
                <c:pt idx="2572">
                  <c:v>2.5755528846772227</c:v>
                </c:pt>
                <c:pt idx="2573">
                  <c:v>2.3400910195225317</c:v>
                </c:pt>
                <c:pt idx="2574">
                  <c:v>2.408895906104326</c:v>
                </c:pt>
                <c:pt idx="2575">
                  <c:v>2.6932831641149755</c:v>
                </c:pt>
                <c:pt idx="2576">
                  <c:v>2.09310768929284</c:v>
                </c:pt>
                <c:pt idx="2577">
                  <c:v>2.4341580655785107</c:v>
                </c:pt>
                <c:pt idx="2578">
                  <c:v>2.1035110172648142</c:v>
                </c:pt>
                <c:pt idx="2579">
                  <c:v>2.1277897685123475</c:v>
                </c:pt>
                <c:pt idx="2580">
                  <c:v>2.152241929098397</c:v>
                </c:pt>
                <c:pt idx="2581">
                  <c:v>2.2772701071180679</c:v>
                </c:pt>
                <c:pt idx="2582">
                  <c:v>2.6449387569784091</c:v>
                </c:pt>
                <c:pt idx="2583">
                  <c:v>2.4247620586056748</c:v>
                </c:pt>
                <c:pt idx="2584">
                  <c:v>2.2953036009470758</c:v>
                </c:pt>
                <c:pt idx="2585">
                  <c:v>2.1072026255810323</c:v>
                </c:pt>
                <c:pt idx="2586">
                  <c:v>1.8020035851795602</c:v>
                </c:pt>
                <c:pt idx="2587">
                  <c:v>2.4628774528651358</c:v>
                </c:pt>
                <c:pt idx="2588">
                  <c:v>2.5502884374382599</c:v>
                </c:pt>
                <c:pt idx="2589">
                  <c:v>2.1804740071081556</c:v>
                </c:pt>
                <c:pt idx="2590">
                  <c:v>1.9188136722861542</c:v>
                </c:pt>
                <c:pt idx="2591">
                  <c:v>2.5561621790447537</c:v>
                </c:pt>
                <c:pt idx="2592">
                  <c:v>2.8250063322584587</c:v>
                </c:pt>
                <c:pt idx="2593">
                  <c:v>2.1963377714732468</c:v>
                </c:pt>
                <c:pt idx="2594">
                  <c:v>2.3436254569000545</c:v>
                </c:pt>
                <c:pt idx="2595">
                  <c:v>1.8854209937388995</c:v>
                </c:pt>
                <c:pt idx="2596">
                  <c:v>2.293556288577093</c:v>
                </c:pt>
                <c:pt idx="2597">
                  <c:v>2.3728393825078444</c:v>
                </c:pt>
                <c:pt idx="2598">
                  <c:v>2.1670591004341899</c:v>
                </c:pt>
                <c:pt idx="2599">
                  <c:v>2.3217087067586153</c:v>
                </c:pt>
                <c:pt idx="2600">
                  <c:v>2.3184596949349192</c:v>
                </c:pt>
                <c:pt idx="2601">
                  <c:v>2.2640323992260543</c:v>
                </c:pt>
                <c:pt idx="2602">
                  <c:v>2.0983138359745781</c:v>
                </c:pt>
                <c:pt idx="2603">
                  <c:v>2.3888496177930421</c:v>
                </c:pt>
                <c:pt idx="2604">
                  <c:v>2.4448801090390564</c:v>
                </c:pt>
                <c:pt idx="2607">
                  <c:v>2.8122814565141696</c:v>
                </c:pt>
                <c:pt idx="2609">
                  <c:v>2.8170781696856966</c:v>
                </c:pt>
                <c:pt idx="2610">
                  <c:v>2.9936260237867378</c:v>
                </c:pt>
                <c:pt idx="2611">
                  <c:v>3.2276352091479374</c:v>
                </c:pt>
                <c:pt idx="2613">
                  <c:v>3.1114635990383421</c:v>
                </c:pt>
                <c:pt idx="2614">
                  <c:v>3.7012171114594676</c:v>
                </c:pt>
                <c:pt idx="2615">
                  <c:v>2.8747960389897775</c:v>
                </c:pt>
                <c:pt idx="2616">
                  <c:v>3.4655603680379139</c:v>
                </c:pt>
                <c:pt idx="2617">
                  <c:v>2.4660399714665915</c:v>
                </c:pt>
                <c:pt idx="2618">
                  <c:v>3.1452185166058824</c:v>
                </c:pt>
                <c:pt idx="2619">
                  <c:v>3.2216604897557173</c:v>
                </c:pt>
                <c:pt idx="2620">
                  <c:v>3.0278119324623707</c:v>
                </c:pt>
                <c:pt idx="2621">
                  <c:v>2.9247620630121349</c:v>
                </c:pt>
                <c:pt idx="2622">
                  <c:v>2.8723632923227025</c:v>
                </c:pt>
                <c:pt idx="2623">
                  <c:v>2.9832481216402127</c:v>
                </c:pt>
                <c:pt idx="2624">
                  <c:v>2.670873441862299</c:v>
                </c:pt>
                <c:pt idx="2625">
                  <c:v>3.579936310777863</c:v>
                </c:pt>
                <c:pt idx="2626">
                  <c:v>2.7985284810163447</c:v>
                </c:pt>
                <c:pt idx="2627">
                  <c:v>2.7865721730033504</c:v>
                </c:pt>
                <c:pt idx="2628">
                  <c:v>3.0326503664444031</c:v>
                </c:pt>
                <c:pt idx="2629">
                  <c:v>2.8723632923227025</c:v>
                </c:pt>
                <c:pt idx="2630">
                  <c:v>3.3139425956857385</c:v>
                </c:pt>
                <c:pt idx="2631">
                  <c:v>2.9750087695144947</c:v>
                </c:pt>
                <c:pt idx="2632">
                  <c:v>2.9481028846710911</c:v>
                </c:pt>
                <c:pt idx="2633">
                  <c:v>3.2262910506399511</c:v>
                </c:pt>
                <c:pt idx="2634">
                  <c:v>3.2872634984588887</c:v>
                </c:pt>
                <c:pt idx="2635">
                  <c:v>2.540727046120447</c:v>
                </c:pt>
                <c:pt idx="2636">
                  <c:v>3.8871831027120938</c:v>
                </c:pt>
                <c:pt idx="2637">
                  <c:v>3.2708831166901455</c:v>
                </c:pt>
                <c:pt idx="2639">
                  <c:v>3.070837797700912</c:v>
                </c:pt>
                <c:pt idx="2640">
                  <c:v>3.2125454383632528</c:v>
                </c:pt>
                <c:pt idx="2641">
                  <c:v>2.8867712142927759</c:v>
                </c:pt>
                <c:pt idx="2642">
                  <c:v>3.5675812392572577</c:v>
                </c:pt>
                <c:pt idx="2643">
                  <c:v>2.8340272996208546</c:v>
                </c:pt>
                <c:pt idx="2644">
                  <c:v>2.7636443866573464</c:v>
                </c:pt>
                <c:pt idx="2646">
                  <c:v>2.6645289915750308</c:v>
                </c:pt>
                <c:pt idx="2647">
                  <c:v>2.9339405385243067</c:v>
                </c:pt>
                <c:pt idx="2648">
                  <c:v>3.4174324513408152</c:v>
                </c:pt>
                <c:pt idx="2649">
                  <c:v>2.5767621552448392</c:v>
                </c:pt>
                <c:pt idx="2650">
                  <c:v>3.2246622852687175</c:v>
                </c:pt>
                <c:pt idx="2651">
                  <c:v>2.9236150699451837</c:v>
                </c:pt>
                <c:pt idx="2652">
                  <c:v>2.7636443866573464</c:v>
                </c:pt>
                <c:pt idx="2653">
                  <c:v>3.2688184528066957</c:v>
                </c:pt>
                <c:pt idx="2654">
                  <c:v>2.6823486527770055</c:v>
                </c:pt>
                <c:pt idx="2655">
                  <c:v>2.8059462457903868</c:v>
                </c:pt>
                <c:pt idx="2656">
                  <c:v>3.3225051568093993</c:v>
                </c:pt>
                <c:pt idx="2657">
                  <c:v>2.6489804082515822</c:v>
                </c:pt>
                <c:pt idx="2658">
                  <c:v>2.5302140936604127</c:v>
                </c:pt>
                <c:pt idx="2659">
                  <c:v>2.7573392151676011</c:v>
                </c:pt>
                <c:pt idx="2660">
                  <c:v>2.8984571736339659</c:v>
                </c:pt>
                <c:pt idx="2661">
                  <c:v>2.8488519123158387</c:v>
                </c:pt>
                <c:pt idx="2662">
                  <c:v>2.6882671983141768</c:v>
                </c:pt>
                <c:pt idx="2663">
                  <c:v>2.7929778593659762</c:v>
                </c:pt>
                <c:pt idx="2664">
                  <c:v>3.8186344816732154</c:v>
                </c:pt>
                <c:pt idx="2665">
                  <c:v>2.9173763936354797</c:v>
                </c:pt>
                <c:pt idx="2666">
                  <c:v>2.5828100320474556</c:v>
                </c:pt>
                <c:pt idx="2667">
                  <c:v>2.5767266157056068</c:v>
                </c:pt>
                <c:pt idx="2668">
                  <c:v>2.977241108043335</c:v>
                </c:pt>
                <c:pt idx="2670">
                  <c:v>2.7043913861441351</c:v>
                </c:pt>
                <c:pt idx="2671">
                  <c:v>2.6261195940408162</c:v>
                </c:pt>
                <c:pt idx="2672">
                  <c:v>2.996090341535965</c:v>
                </c:pt>
                <c:pt idx="2673">
                  <c:v>3.0017432689152304</c:v>
                </c:pt>
                <c:pt idx="2674">
                  <c:v>2.9233038176022568</c:v>
                </c:pt>
                <c:pt idx="2675">
                  <c:v>3.3577287477819162</c:v>
                </c:pt>
                <c:pt idx="2676">
                  <c:v>3.0286838574402415</c:v>
                </c:pt>
                <c:pt idx="2677">
                  <c:v>2.8726832345159781</c:v>
                </c:pt>
                <c:pt idx="2678">
                  <c:v>3.0286838574402415</c:v>
                </c:pt>
                <c:pt idx="2679">
                  <c:v>3.1186722782007168</c:v>
                </c:pt>
                <c:pt idx="2680">
                  <c:v>3.0090010222974457</c:v>
                </c:pt>
                <c:pt idx="2682">
                  <c:v>2.8671563538758207</c:v>
                </c:pt>
                <c:pt idx="2683">
                  <c:v>3.1904922220014513</c:v>
                </c:pt>
                <c:pt idx="2684">
                  <c:v>3.3577287477819162</c:v>
                </c:pt>
                <c:pt idx="2685">
                  <c:v>3.835271657673486</c:v>
                </c:pt>
                <c:pt idx="2686">
                  <c:v>3.097998689527218</c:v>
                </c:pt>
                <c:pt idx="2687">
                  <c:v>3.0231296622771304</c:v>
                </c:pt>
                <c:pt idx="2689">
                  <c:v>2.8418461452146482</c:v>
                </c:pt>
                <c:pt idx="2690">
                  <c:v>2.8239962227050137</c:v>
                </c:pt>
                <c:pt idx="2691">
                  <c:v>3.1329020248033843</c:v>
                </c:pt>
                <c:pt idx="2692">
                  <c:v>3.3429410885088888</c:v>
                </c:pt>
                <c:pt idx="2693">
                  <c:v>2.9981632951943964</c:v>
                </c:pt>
                <c:pt idx="2694">
                  <c:v>2.8677249680903878</c:v>
                </c:pt>
                <c:pt idx="2695">
                  <c:v>2.7940486153382076</c:v>
                </c:pt>
                <c:pt idx="2696">
                  <c:v>2.8204266635181954</c:v>
                </c:pt>
                <c:pt idx="2697">
                  <c:v>2.7935141243864612</c:v>
                </c:pt>
                <c:pt idx="2698">
                  <c:v>2.8416205292041092</c:v>
                </c:pt>
                <c:pt idx="2699">
                  <c:v>2.8064784809264416</c:v>
                </c:pt>
                <c:pt idx="2700">
                  <c:v>2.8488519123158387</c:v>
                </c:pt>
                <c:pt idx="2701">
                  <c:v>3.3338160280330502</c:v>
                </c:pt>
                <c:pt idx="2702">
                  <c:v>2.6916085790880095</c:v>
                </c:pt>
                <c:pt idx="2703">
                  <c:v>2.677158850815657</c:v>
                </c:pt>
                <c:pt idx="2704">
                  <c:v>2.9892930102423532</c:v>
                </c:pt>
                <c:pt idx="2705">
                  <c:v>2.8042558050135633</c:v>
                </c:pt>
                <c:pt idx="2706">
                  <c:v>2.7949452536880481</c:v>
                </c:pt>
                <c:pt idx="2707">
                  <c:v>2.6388335088560217</c:v>
                </c:pt>
                <c:pt idx="2708">
                  <c:v>2.7626964900405766</c:v>
                </c:pt>
                <c:pt idx="2709">
                  <c:v>3.192195887704484</c:v>
                </c:pt>
                <c:pt idx="2710">
                  <c:v>3.5502659325761932</c:v>
                </c:pt>
                <c:pt idx="2711">
                  <c:v>2.9619066343146483</c:v>
                </c:pt>
                <c:pt idx="2712">
                  <c:v>2.9949921262315859</c:v>
                </c:pt>
                <c:pt idx="2713">
                  <c:v>3.0742252918613175</c:v>
                </c:pt>
                <c:pt idx="2714">
                  <c:v>2.8167550633891509</c:v>
                </c:pt>
                <c:pt idx="2715">
                  <c:v>3.4862754862992555</c:v>
                </c:pt>
                <c:pt idx="2716">
                  <c:v>2.9111774856018884</c:v>
                </c:pt>
                <c:pt idx="2717">
                  <c:v>3.439033367074305</c:v>
                </c:pt>
                <c:pt idx="2718">
                  <c:v>3.0779522435158375</c:v>
                </c:pt>
                <c:pt idx="2719">
                  <c:v>2.8698510947656368</c:v>
                </c:pt>
                <c:pt idx="2720">
                  <c:v>3.0343211211123391</c:v>
                </c:pt>
                <c:pt idx="2721">
                  <c:v>2.6288023261017512</c:v>
                </c:pt>
                <c:pt idx="2722">
                  <c:v>2.9469213233429414</c:v>
                </c:pt>
                <c:pt idx="2723">
                  <c:v>2.9160369532825916</c:v>
                </c:pt>
                <c:pt idx="2724">
                  <c:v>2.8122814565141696</c:v>
                </c:pt>
                <c:pt idx="2725">
                  <c:v>3.130839753173841</c:v>
                </c:pt>
                <c:pt idx="2726">
                  <c:v>2.5828100320474556</c:v>
                </c:pt>
                <c:pt idx="2727">
                  <c:v>2.7892827431288385</c:v>
                </c:pt>
                <c:pt idx="2728">
                  <c:v>3.0898474326752376</c:v>
                </c:pt>
                <c:pt idx="2729">
                  <c:v>3.064802137907694</c:v>
                </c:pt>
                <c:pt idx="2730">
                  <c:v>2.7668392028524309</c:v>
                </c:pt>
                <c:pt idx="2731">
                  <c:v>3.0453892253899904</c:v>
                </c:pt>
                <c:pt idx="2732">
                  <c:v>2.9219683484969048</c:v>
                </c:pt>
                <c:pt idx="2733">
                  <c:v>2.9050179251289583</c:v>
                </c:pt>
                <c:pt idx="2734">
                  <c:v>2.8869124332791798</c:v>
                </c:pt>
                <c:pt idx="2735">
                  <c:v>2.6592452663222952</c:v>
                </c:pt>
                <c:pt idx="2736">
                  <c:v>2.671929234721147</c:v>
                </c:pt>
                <c:pt idx="2737">
                  <c:v>3.2787339318058955</c:v>
                </c:pt>
                <c:pt idx="2738">
                  <c:v>2.7747678118943964</c:v>
                </c:pt>
                <c:pt idx="2739">
                  <c:v>3.3094900592180521</c:v>
                </c:pt>
                <c:pt idx="2744">
                  <c:v>5.1963159125731933</c:v>
                </c:pt>
                <c:pt idx="2745">
                  <c:v>5.5991439176072113</c:v>
                </c:pt>
                <c:pt idx="2748">
                  <c:v>5.3015001255128995</c:v>
                </c:pt>
                <c:pt idx="2750">
                  <c:v>6.0046798476817251</c:v>
                </c:pt>
                <c:pt idx="2753">
                  <c:v>5.534794589840681</c:v>
                </c:pt>
                <c:pt idx="2759">
                  <c:v>5.4495175866084606</c:v>
                </c:pt>
                <c:pt idx="2761">
                  <c:v>4.899464764857032</c:v>
                </c:pt>
                <c:pt idx="2762">
                  <c:v>6.17883363584171</c:v>
                </c:pt>
                <c:pt idx="2763">
                  <c:v>5.1326864984128626</c:v>
                </c:pt>
                <c:pt idx="2765">
                  <c:v>5.4495175866084606</c:v>
                </c:pt>
                <c:pt idx="2769">
                  <c:v>3.3243524697213243</c:v>
                </c:pt>
                <c:pt idx="2772">
                  <c:v>3.3668327732882539</c:v>
                </c:pt>
                <c:pt idx="2775">
                  <c:v>3.1288364199342671</c:v>
                </c:pt>
                <c:pt idx="2779">
                  <c:v>3.3412916808766124</c:v>
                </c:pt>
                <c:pt idx="2784">
                  <c:v>10.139360458613661</c:v>
                </c:pt>
                <c:pt idx="2785">
                  <c:v>8.931644300894952</c:v>
                </c:pt>
                <c:pt idx="2787">
                  <c:v>7.4610865980207155</c:v>
                </c:pt>
                <c:pt idx="2788">
                  <c:v>9.2507082550325688</c:v>
                </c:pt>
                <c:pt idx="2789">
                  <c:v>9.0982295280829799</c:v>
                </c:pt>
                <c:pt idx="2790">
                  <c:v>6.5541865037154254</c:v>
                </c:pt>
                <c:pt idx="2791">
                  <c:v>7.6622972261492537</c:v>
                </c:pt>
                <c:pt idx="2792">
                  <c:v>7.8542514043720919</c:v>
                </c:pt>
                <c:pt idx="2793">
                  <c:v>8.0243437346100333</c:v>
                </c:pt>
                <c:pt idx="2794">
                  <c:v>8.7701209453887223</c:v>
                </c:pt>
                <c:pt idx="2795">
                  <c:v>8.6498243465375122</c:v>
                </c:pt>
                <c:pt idx="2796">
                  <c:v>6.9234470900013898</c:v>
                </c:pt>
                <c:pt idx="2797">
                  <c:v>9.1080179613154435</c:v>
                </c:pt>
                <c:pt idx="2798">
                  <c:v>8.1737587682180965</c:v>
                </c:pt>
                <c:pt idx="2799">
                  <c:v>7.5667831363571931</c:v>
                </c:pt>
                <c:pt idx="2800">
                  <c:v>9.5228154972724379</c:v>
                </c:pt>
                <c:pt idx="2801">
                  <c:v>6.6723301641438413</c:v>
                </c:pt>
                <c:pt idx="2802">
                  <c:v>8.745660112714928</c:v>
                </c:pt>
                <c:pt idx="2803">
                  <c:v>8.7698661876421156</c:v>
                </c:pt>
                <c:pt idx="2804">
                  <c:v>6.8791361815703631</c:v>
                </c:pt>
                <c:pt idx="2805">
                  <c:v>6.4146781059766322</c:v>
                </c:pt>
                <c:pt idx="2806">
                  <c:v>8.826315738612772</c:v>
                </c:pt>
                <c:pt idx="2807">
                  <c:v>8.445220762157982</c:v>
                </c:pt>
                <c:pt idx="2808">
                  <c:v>7.2893991648418321</c:v>
                </c:pt>
                <c:pt idx="2809">
                  <c:v>9.1195806550481322</c:v>
                </c:pt>
                <c:pt idx="2810">
                  <c:v>9.0723332752065584</c:v>
                </c:pt>
                <c:pt idx="2812">
                  <c:v>8.9949747649285818</c:v>
                </c:pt>
                <c:pt idx="2813">
                  <c:v>6.6942858306935307</c:v>
                </c:pt>
                <c:pt idx="2814">
                  <c:v>10.82745157794302</c:v>
                </c:pt>
                <c:pt idx="2815">
                  <c:v>8.2878817805897711</c:v>
                </c:pt>
                <c:pt idx="2816">
                  <c:v>8.6229262678323852</c:v>
                </c:pt>
                <c:pt idx="2817">
                  <c:v>9.54161999511612</c:v>
                </c:pt>
                <c:pt idx="2818">
                  <c:v>9.2427587580748849</c:v>
                </c:pt>
                <c:pt idx="2820">
                  <c:v>4.5877014101035085</c:v>
                </c:pt>
                <c:pt idx="2822">
                  <c:v>7.7385163222403763</c:v>
                </c:pt>
                <c:pt idx="2823">
                  <c:v>8.5949753528304953</c:v>
                </c:pt>
                <c:pt idx="2824">
                  <c:v>7.6718038841376703</c:v>
                </c:pt>
                <c:pt idx="2825">
                  <c:v>7.9247757108144414</c:v>
                </c:pt>
                <c:pt idx="2826">
                  <c:v>8.3376443550469883</c:v>
                </c:pt>
                <c:pt idx="2827">
                  <c:v>11.022538979785583</c:v>
                </c:pt>
                <c:pt idx="2828">
                  <c:v>7.0561386374493074</c:v>
                </c:pt>
                <c:pt idx="2829">
                  <c:v>6.6396488362096298</c:v>
                </c:pt>
                <c:pt idx="2830">
                  <c:v>8.4764307183018772</c:v>
                </c:pt>
                <c:pt idx="2831">
                  <c:v>8.5118003269074585</c:v>
                </c:pt>
                <c:pt idx="2832">
                  <c:v>8.2957503795294478</c:v>
                </c:pt>
                <c:pt idx="2833">
                  <c:v>10.865183969182825</c:v>
                </c:pt>
                <c:pt idx="2834">
                  <c:v>5.713921704744032</c:v>
                </c:pt>
                <c:pt idx="2835">
                  <c:v>6.116787807664001</c:v>
                </c:pt>
                <c:pt idx="2836">
                  <c:v>6.0178816729358804</c:v>
                </c:pt>
                <c:pt idx="2837">
                  <c:v>6.7584458590363887</c:v>
                </c:pt>
                <c:pt idx="2838">
                  <c:v>8.3626595720247838</c:v>
                </c:pt>
                <c:pt idx="2839">
                  <c:v>8.3569693038597794</c:v>
                </c:pt>
                <c:pt idx="2840">
                  <c:v>9.2793863793235598</c:v>
                </c:pt>
                <c:pt idx="2841">
                  <c:v>8.3545660929365155</c:v>
                </c:pt>
                <c:pt idx="2843">
                  <c:v>9.3032246732675148</c:v>
                </c:pt>
                <c:pt idx="2844">
                  <c:v>10.014945259031554</c:v>
                </c:pt>
                <c:pt idx="2845">
                  <c:v>10.624214998503659</c:v>
                </c:pt>
                <c:pt idx="2846">
                  <c:v>9.0639423520776603</c:v>
                </c:pt>
                <c:pt idx="2847">
                  <c:v>8.9999192826045782</c:v>
                </c:pt>
                <c:pt idx="2848">
                  <c:v>9.0982295280829799</c:v>
                </c:pt>
                <c:pt idx="2849">
                  <c:v>7.6588889764839623</c:v>
                </c:pt>
                <c:pt idx="2850">
                  <c:v>9.5534325889442169</c:v>
                </c:pt>
                <c:pt idx="2851">
                  <c:v>8.6623140881765632</c:v>
                </c:pt>
                <c:pt idx="2853">
                  <c:v>9.8133071354717316</c:v>
                </c:pt>
                <c:pt idx="2854">
                  <c:v>5.6234210832495783</c:v>
                </c:pt>
                <c:pt idx="2855">
                  <c:v>7.7606431841791199</c:v>
                </c:pt>
                <c:pt idx="2856">
                  <c:v>8.7954459906070639</c:v>
                </c:pt>
                <c:pt idx="2857">
                  <c:v>8.1482175907341006</c:v>
                </c:pt>
                <c:pt idx="2858">
                  <c:v>7.8658601765723386</c:v>
                </c:pt>
                <c:pt idx="2859">
                  <c:v>7.0726893359400167</c:v>
                </c:pt>
                <c:pt idx="2860">
                  <c:v>8.9348789214831204</c:v>
                </c:pt>
                <c:pt idx="2861">
                  <c:v>5.9142450109476146</c:v>
                </c:pt>
                <c:pt idx="2862">
                  <c:v>7.6738035823745365</c:v>
                </c:pt>
                <c:pt idx="2863">
                  <c:v>8.1786533735723204</c:v>
                </c:pt>
                <c:pt idx="2864">
                  <c:v>6.4060386684498321</c:v>
                </c:pt>
                <c:pt idx="2865">
                  <c:v>7.8581794795157549</c:v>
                </c:pt>
                <c:pt idx="2866">
                  <c:v>8.6997169130323009</c:v>
                </c:pt>
                <c:pt idx="2867">
                  <c:v>8.8600383229146082</c:v>
                </c:pt>
                <c:pt idx="2868">
                  <c:v>8.4423094164759327</c:v>
                </c:pt>
                <c:pt idx="2869">
                  <c:v>8.9295229808344381</c:v>
                </c:pt>
                <c:pt idx="2870">
                  <c:v>9.9925100137941243</c:v>
                </c:pt>
                <c:pt idx="2871">
                  <c:v>9.4723640307857888</c:v>
                </c:pt>
                <c:pt idx="2872">
                  <c:v>7.0043719376450095</c:v>
                </c:pt>
                <c:pt idx="2873">
                  <c:v>7.4315372923383984</c:v>
                </c:pt>
                <c:pt idx="2874">
                  <c:v>6.7800162801300807</c:v>
                </c:pt>
                <c:pt idx="2875">
                  <c:v>7.6291990812996167</c:v>
                </c:pt>
                <c:pt idx="2876">
                  <c:v>7.9309680781083118</c:v>
                </c:pt>
                <c:pt idx="2877">
                  <c:v>6.9142306409185972</c:v>
                </c:pt>
                <c:pt idx="2879">
                  <c:v>8.0050591453316411</c:v>
                </c:pt>
                <c:pt idx="2881">
                  <c:v>6.7145424608906952</c:v>
                </c:pt>
                <c:pt idx="2882">
                  <c:v>7.7249971500169385</c:v>
                </c:pt>
                <c:pt idx="2883">
                  <c:v>8.401497217234045</c:v>
                </c:pt>
                <c:pt idx="2884">
                  <c:v>8.0028569341435123</c:v>
                </c:pt>
                <c:pt idx="2885">
                  <c:v>7.2157775447301331</c:v>
                </c:pt>
                <c:pt idx="2887">
                  <c:v>8.4997472539343679</c:v>
                </c:pt>
                <c:pt idx="2888">
                  <c:v>6.4965545753331444</c:v>
                </c:pt>
                <c:pt idx="2889">
                  <c:v>9.3032638466957689</c:v>
                </c:pt>
                <c:pt idx="2890">
                  <c:v>9.8500952414461089</c:v>
                </c:pt>
                <c:pt idx="2891">
                  <c:v>7.6738035823745365</c:v>
                </c:pt>
                <c:pt idx="2892">
                  <c:v>8.1763850706905981</c:v>
                </c:pt>
                <c:pt idx="2893">
                  <c:v>8.6770930588470954</c:v>
                </c:pt>
                <c:pt idx="2895">
                  <c:v>7.3082087042501556</c:v>
                </c:pt>
                <c:pt idx="2896">
                  <c:v>8.2405948613689315</c:v>
                </c:pt>
                <c:pt idx="2897">
                  <c:v>7.8786681737708557</c:v>
                </c:pt>
                <c:pt idx="2898">
                  <c:v>8.4241619331054221</c:v>
                </c:pt>
                <c:pt idx="2899">
                  <c:v>8.7701209453887223</c:v>
                </c:pt>
                <c:pt idx="2900">
                  <c:v>7.8581794795157549</c:v>
                </c:pt>
                <c:pt idx="2901">
                  <c:v>9.0006685023803392</c:v>
                </c:pt>
                <c:pt idx="2902">
                  <c:v>6.9498677509067992</c:v>
                </c:pt>
                <c:pt idx="2903">
                  <c:v>7.5284227511828927</c:v>
                </c:pt>
                <c:pt idx="2904">
                  <c:v>7.5487552526623283</c:v>
                </c:pt>
                <c:pt idx="2905">
                  <c:v>7.9247757108144414</c:v>
                </c:pt>
                <c:pt idx="2906">
                  <c:v>8.0494561260983151</c:v>
                </c:pt>
                <c:pt idx="2907">
                  <c:v>9.4572907050398083</c:v>
                </c:pt>
                <c:pt idx="2908">
                  <c:v>8.572208400622177</c:v>
                </c:pt>
                <c:pt idx="2909">
                  <c:v>8.9553578727054237</c:v>
                </c:pt>
                <c:pt idx="2910">
                  <c:v>8.3384122591713368</c:v>
                </c:pt>
                <c:pt idx="2913">
                  <c:v>7.9114243394965955</c:v>
                </c:pt>
                <c:pt idx="2914">
                  <c:v>8.1311641985308611</c:v>
                </c:pt>
                <c:pt idx="2917">
                  <c:v>5.9449518849216325</c:v>
                </c:pt>
                <c:pt idx="2918">
                  <c:v>7.765484593502701</c:v>
                </c:pt>
                <c:pt idx="2919">
                  <c:v>7.2283611156128158</c:v>
                </c:pt>
                <c:pt idx="2920">
                  <c:v>6.7656440797586868</c:v>
                </c:pt>
                <c:pt idx="2921">
                  <c:v>6.3925549982099144</c:v>
                </c:pt>
                <c:pt idx="2922">
                  <c:v>7.1148925508434422</c:v>
                </c:pt>
                <c:pt idx="2923">
                  <c:v>7.469754182796561</c:v>
                </c:pt>
                <c:pt idx="2924">
                  <c:v>6.7656440797586868</c:v>
                </c:pt>
                <c:pt idx="2925">
                  <c:v>6.6003650449512046</c:v>
                </c:pt>
                <c:pt idx="2926">
                  <c:v>8.3545660929365155</c:v>
                </c:pt>
                <c:pt idx="2927">
                  <c:v>8.2533921989328984</c:v>
                </c:pt>
                <c:pt idx="2928">
                  <c:v>8.1262285722073297</c:v>
                </c:pt>
                <c:pt idx="2929">
                  <c:v>7.6916427542600792</c:v>
                </c:pt>
                <c:pt idx="2930">
                  <c:v>7.4926351850663986</c:v>
                </c:pt>
                <c:pt idx="2931">
                  <c:v>7.6706581439698782</c:v>
                </c:pt>
                <c:pt idx="2932">
                  <c:v>7.3938171471848051</c:v>
                </c:pt>
                <c:pt idx="2933">
                  <c:v>6.7113426598785511</c:v>
                </c:pt>
                <c:pt idx="2934">
                  <c:v>6.74391917998285</c:v>
                </c:pt>
                <c:pt idx="2935">
                  <c:v>6.3817448824840257</c:v>
                </c:pt>
                <c:pt idx="2936">
                  <c:v>6.2878993223387667</c:v>
                </c:pt>
                <c:pt idx="2937">
                  <c:v>8.0466906168031613</c:v>
                </c:pt>
                <c:pt idx="2938">
                  <c:v>7.0981332634868028</c:v>
                </c:pt>
                <c:pt idx="2939">
                  <c:v>6.4139730296237589</c:v>
                </c:pt>
                <c:pt idx="2940">
                  <c:v>8.401497217234045</c:v>
                </c:pt>
                <c:pt idx="2941">
                  <c:v>5.697043439416972</c:v>
                </c:pt>
                <c:pt idx="2942">
                  <c:v>5.9371950650769429</c:v>
                </c:pt>
                <c:pt idx="2943">
                  <c:v>6.6360709759141745</c:v>
                </c:pt>
                <c:pt idx="2944">
                  <c:v>8.2299401026322592</c:v>
                </c:pt>
                <c:pt idx="2945">
                  <c:v>7.2975365376363959</c:v>
                </c:pt>
                <c:pt idx="2946">
                  <c:v>9.1916977408581939</c:v>
                </c:pt>
                <c:pt idx="2947">
                  <c:v>8.1416299017139782</c:v>
                </c:pt>
                <c:pt idx="2948">
                  <c:v>7.5878290278903417</c:v>
                </c:pt>
                <c:pt idx="2949">
                  <c:v>7.7773370831831681</c:v>
                </c:pt>
                <c:pt idx="2950">
                  <c:v>7.9503937051311917</c:v>
                </c:pt>
                <c:pt idx="2951">
                  <c:v>6.3723506460245813</c:v>
                </c:pt>
                <c:pt idx="2952">
                  <c:v>7.7050219988368687</c:v>
                </c:pt>
                <c:pt idx="2953">
                  <c:v>8.2183552803095044</c:v>
                </c:pt>
                <c:pt idx="2954">
                  <c:v>5.9073843601617098</c:v>
                </c:pt>
                <c:pt idx="2955">
                  <c:v>7.2283611156128158</c:v>
                </c:pt>
                <c:pt idx="2956">
                  <c:v>7.6013286839973038</c:v>
                </c:pt>
                <c:pt idx="2957">
                  <c:v>7.5482585404839941</c:v>
                </c:pt>
                <c:pt idx="2958">
                  <c:v>8.1834478845705139</c:v>
                </c:pt>
                <c:pt idx="2959">
                  <c:v>6.1775367963773231</c:v>
                </c:pt>
                <c:pt idx="2960">
                  <c:v>8.5152561331087764</c:v>
                </c:pt>
                <c:pt idx="2961">
                  <c:v>8.3384122591713368</c:v>
                </c:pt>
                <c:pt idx="2962">
                  <c:v>7.8924789852258987</c:v>
                </c:pt>
                <c:pt idx="2963">
                  <c:v>7.9411093929030132</c:v>
                </c:pt>
                <c:pt idx="2964">
                  <c:v>6.9813353822486155</c:v>
                </c:pt>
                <c:pt idx="2965">
                  <c:v>5.4662576612621816</c:v>
                </c:pt>
                <c:pt idx="2966">
                  <c:v>7.4242076045024996</c:v>
                </c:pt>
                <c:pt idx="2967">
                  <c:v>8.0769839191422097</c:v>
                </c:pt>
                <c:pt idx="2968">
                  <c:v>7.8435212445331244</c:v>
                </c:pt>
                <c:pt idx="2969">
                  <c:v>6.2518711721785358</c:v>
                </c:pt>
                <c:pt idx="2970">
                  <c:v>7.9622553846570883</c:v>
                </c:pt>
                <c:pt idx="2971">
                  <c:v>7.5482585404839941</c:v>
                </c:pt>
                <c:pt idx="2972">
                  <c:v>#N/A</c:v>
                </c:pt>
                <c:pt idx="2973">
                  <c:v>7.0228269647514319</c:v>
                </c:pt>
                <c:pt idx="2974">
                  <c:v>3.9984519324197487</c:v>
                </c:pt>
                <c:pt idx="2975">
                  <c:v>7.1173414267627475</c:v>
                </c:pt>
                <c:pt idx="2976">
                  <c:v>7.6291990812996167</c:v>
                </c:pt>
                <c:pt idx="2977">
                  <c:v>#N/A</c:v>
                </c:pt>
                <c:pt idx="2978">
                  <c:v>7.0005392854730131</c:v>
                </c:pt>
                <c:pt idx="2979">
                  <c:v>6.1406718027660547</c:v>
                </c:pt>
                <c:pt idx="2980">
                  <c:v>7.0981332634868028</c:v>
                </c:pt>
                <c:pt idx="2981">
                  <c:v>6.242388135181745</c:v>
                </c:pt>
                <c:pt idx="2983">
                  <c:v>5.4037321097585291</c:v>
                </c:pt>
                <c:pt idx="2984">
                  <c:v>7.440042023226356</c:v>
                </c:pt>
                <c:pt idx="2985">
                  <c:v>7.7556452339801725</c:v>
                </c:pt>
                <c:pt idx="2986">
                  <c:v>6.1935599826082122</c:v>
                </c:pt>
                <c:pt idx="2987">
                  <c:v>7.5087425216902535</c:v>
                </c:pt>
                <c:pt idx="2988">
                  <c:v>8.305479975934615</c:v>
                </c:pt>
                <c:pt idx="2989">
                  <c:v>8.0286238132603405</c:v>
                </c:pt>
                <c:pt idx="2990">
                  <c:v>7.9141892160534102</c:v>
                </c:pt>
                <c:pt idx="2991">
                  <c:v>8.4533050218858659</c:v>
                </c:pt>
                <c:pt idx="2992">
                  <c:v>7.6255819181432765</c:v>
                </c:pt>
                <c:pt idx="2993">
                  <c:v>7.9141892160534102</c:v>
                </c:pt>
                <c:pt idx="2994">
                  <c:v>7.7249971500169385</c:v>
                </c:pt>
                <c:pt idx="2995">
                  <c:v>4.6054920086889783</c:v>
                </c:pt>
                <c:pt idx="2996">
                  <c:v>8.4492282281940181</c:v>
                </c:pt>
                <c:pt idx="2997">
                  <c:v>6.069814078392219</c:v>
                </c:pt>
                <c:pt idx="2998">
                  <c:v>7.1191882066479879</c:v>
                </c:pt>
                <c:pt idx="2999">
                  <c:v>6.8175833128747225</c:v>
                </c:pt>
                <c:pt idx="3000">
                  <c:v>7.4475582622889593</c:v>
                </c:pt>
                <c:pt idx="3001">
                  <c:v>7.7556452339801725</c:v>
                </c:pt>
                <c:pt idx="3002">
                  <c:v>#N/A</c:v>
                </c:pt>
                <c:pt idx="3003">
                  <c:v>6.4435848022498616</c:v>
                </c:pt>
                <c:pt idx="3004">
                  <c:v>7.1795129262674022</c:v>
                </c:pt>
                <c:pt idx="3005">
                  <c:v>7.3779609185596549</c:v>
                </c:pt>
                <c:pt idx="3006">
                  <c:v>7.7976593521757565</c:v>
                </c:pt>
                <c:pt idx="3007">
                  <c:v>6.8629858338815932</c:v>
                </c:pt>
                <c:pt idx="3008">
                  <c:v>7.0601789158760715</c:v>
                </c:pt>
                <c:pt idx="3009">
                  <c:v>8.3779330704576669</c:v>
                </c:pt>
                <c:pt idx="3012">
                  <c:v>8.0945732311006413</c:v>
                </c:pt>
                <c:pt idx="3013">
                  <c:v>7.3984816289367936</c:v>
                </c:pt>
                <c:pt idx="3014">
                  <c:v>5.7123567180974968</c:v>
                </c:pt>
                <c:pt idx="3015">
                  <c:v>6.8812744110819573</c:v>
                </c:pt>
                <c:pt idx="3016">
                  <c:v>7.6547698358115985</c:v>
                </c:pt>
                <c:pt idx="3017">
                  <c:v>7.3938171471848051</c:v>
                </c:pt>
                <c:pt idx="3018">
                  <c:v>7.9622553846570883</c:v>
                </c:pt>
                <c:pt idx="3019">
                  <c:v>6.4967292788053506</c:v>
                </c:pt>
                <c:pt idx="3020">
                  <c:v>7.6135748035140223</c:v>
                </c:pt>
                <c:pt idx="3021">
                  <c:v>7.9581526315888169</c:v>
                </c:pt>
                <c:pt idx="3022">
                  <c:v>7.503717097104512</c:v>
                </c:pt>
                <c:pt idx="3023">
                  <c:v>5.0154927950614798</c:v>
                </c:pt>
                <c:pt idx="3024">
                  <c:v>5.5401907127791574</c:v>
                </c:pt>
                <c:pt idx="3026">
                  <c:v>5.9511649589555091</c:v>
                </c:pt>
                <c:pt idx="3027">
                  <c:v>8.2772338340746572</c:v>
                </c:pt>
                <c:pt idx="3028">
                  <c:v>7.8435212445331244</c:v>
                </c:pt>
                <c:pt idx="3029">
                  <c:v>5.052327778399289</c:v>
                </c:pt>
                <c:pt idx="3030">
                  <c:v>4.6843055919398306</c:v>
                </c:pt>
                <c:pt idx="3031">
                  <c:v>7.178720489426313</c:v>
                </c:pt>
                <c:pt idx="3033">
                  <c:v>8.1014939983600485</c:v>
                </c:pt>
                <c:pt idx="3034">
                  <c:v>8.1834478845705139</c:v>
                </c:pt>
                <c:pt idx="3035">
                  <c:v>6.8876314925597271</c:v>
                </c:pt>
                <c:pt idx="3036">
                  <c:v>8.3084127609051741</c:v>
                </c:pt>
                <c:pt idx="3037">
                  <c:v>8.301188510956802</c:v>
                </c:pt>
                <c:pt idx="3038">
                  <c:v>7.4475582622889593</c:v>
                </c:pt>
                <c:pt idx="3039">
                  <c:v>7.5884050776969181</c:v>
                </c:pt>
                <c:pt idx="3040">
                  <c:v>7.0520413949004253</c:v>
                </c:pt>
                <c:pt idx="3041">
                  <c:v>#N/A</c:v>
                </c:pt>
                <c:pt idx="3042">
                  <c:v>8.0769839191422097</c:v>
                </c:pt>
                <c:pt idx="3043">
                  <c:v>7.503717097104512</c:v>
                </c:pt>
                <c:pt idx="3046">
                  <c:v>8.2299401026322592</c:v>
                </c:pt>
                <c:pt idx="3047">
                  <c:v>8.4141678361244256</c:v>
                </c:pt>
                <c:pt idx="3048">
                  <c:v>7.9576852331300758</c:v>
                </c:pt>
                <c:pt idx="3049">
                  <c:v>7.703212404333426</c:v>
                </c:pt>
                <c:pt idx="3050">
                  <c:v>6.9813353822486155</c:v>
                </c:pt>
                <c:pt idx="3051">
                  <c:v>7.178720489426313</c:v>
                </c:pt>
                <c:pt idx="3052">
                  <c:v>7.2778585847627237</c:v>
                </c:pt>
                <c:pt idx="3053">
                  <c:v>8.1523162598837082</c:v>
                </c:pt>
                <c:pt idx="3054">
                  <c:v>7.469754182796561</c:v>
                </c:pt>
                <c:pt idx="3055">
                  <c:v>7.5147479590144624</c:v>
                </c:pt>
                <c:pt idx="3056">
                  <c:v>8.8314837020721342</c:v>
                </c:pt>
                <c:pt idx="3057">
                  <c:v>8.8696197308192328</c:v>
                </c:pt>
                <c:pt idx="3058">
                  <c:v>8.1179992802055541</c:v>
                </c:pt>
                <c:pt idx="3059">
                  <c:v>7.4059238702250676</c:v>
                </c:pt>
                <c:pt idx="3060">
                  <c:v>7.9488825934711098</c:v>
                </c:pt>
                <c:pt idx="3061">
                  <c:v>7.5837895941101019</c:v>
                </c:pt>
                <c:pt idx="3062">
                  <c:v>6.4499258982004211</c:v>
                </c:pt>
                <c:pt idx="3063">
                  <c:v>8.0769839191422097</c:v>
                </c:pt>
                <c:pt idx="3064">
                  <c:v>6.7278509013465486</c:v>
                </c:pt>
                <c:pt idx="3065">
                  <c:v>8.0047672456165273</c:v>
                </c:pt>
                <c:pt idx="3066">
                  <c:v>8.100396433686365</c:v>
                </c:pt>
                <c:pt idx="3067">
                  <c:v>8.4981609725056959</c:v>
                </c:pt>
                <c:pt idx="3068">
                  <c:v>8.0769839191422097</c:v>
                </c:pt>
                <c:pt idx="3070">
                  <c:v>8.2592231300101613</c:v>
                </c:pt>
                <c:pt idx="3071">
                  <c:v>8.0494561260983151</c:v>
                </c:pt>
                <c:pt idx="3072">
                  <c:v>8.07134881966339</c:v>
                </c:pt>
                <c:pt idx="3073">
                  <c:v>6.9246582539206027</c:v>
                </c:pt>
                <c:pt idx="3074">
                  <c:v>7.0003546857027672</c:v>
                </c:pt>
                <c:pt idx="3075">
                  <c:v>6.4799217717466835</c:v>
                </c:pt>
                <c:pt idx="3076">
                  <c:v>7.8029222521691262</c:v>
                </c:pt>
                <c:pt idx="3077">
                  <c:v>8.2052474040889667</c:v>
                </c:pt>
                <c:pt idx="3078">
                  <c:v>7.7179014495814222</c:v>
                </c:pt>
                <c:pt idx="3079">
                  <c:v>8.33261694675336</c:v>
                </c:pt>
                <c:pt idx="3080">
                  <c:v>7.3607129224597188</c:v>
                </c:pt>
                <c:pt idx="3081">
                  <c:v>7.7556452339801725</c:v>
                </c:pt>
                <c:pt idx="3082">
                  <c:v>7.9114243394965955</c:v>
                </c:pt>
                <c:pt idx="3083">
                  <c:v>8.0028569341435123</c:v>
                </c:pt>
                <c:pt idx="3084">
                  <c:v>6.6541264783129375</c:v>
                </c:pt>
                <c:pt idx="3085">
                  <c:v>6.9712218361529663</c:v>
                </c:pt>
                <c:pt idx="3086">
                  <c:v>6.9142306409185972</c:v>
                </c:pt>
                <c:pt idx="3087">
                  <c:v>6.3609664681902993</c:v>
                </c:pt>
                <c:pt idx="3088">
                  <c:v>6.396106507996894</c:v>
                </c:pt>
                <c:pt idx="3089">
                  <c:v>6.2937047807420576</c:v>
                </c:pt>
                <c:pt idx="3090">
                  <c:v>7.6706581439698782</c:v>
                </c:pt>
                <c:pt idx="3091">
                  <c:v>6.8812744110819573</c:v>
                </c:pt>
                <c:pt idx="3092">
                  <c:v>8.0485607298687327</c:v>
                </c:pt>
                <c:pt idx="3093">
                  <c:v>7.089299532581598</c:v>
                </c:pt>
                <c:pt idx="3094">
                  <c:v>6.586559638520014</c:v>
                </c:pt>
                <c:pt idx="3095">
                  <c:v>7.6916427542600792</c:v>
                </c:pt>
                <c:pt idx="3096">
                  <c:v>6.9142306409185972</c:v>
                </c:pt>
                <c:pt idx="3097">
                  <c:v>7.8273053971790914</c:v>
                </c:pt>
                <c:pt idx="3098">
                  <c:v>6.8331884104014948</c:v>
                </c:pt>
                <c:pt idx="3099">
                  <c:v>7.6847664975002665</c:v>
                </c:pt>
                <c:pt idx="3100">
                  <c:v>7.3938171471848051</c:v>
                </c:pt>
                <c:pt idx="3101">
                  <c:v>6.9813353822486155</c:v>
                </c:pt>
                <c:pt idx="3102">
                  <c:v>7.5482585404839941</c:v>
                </c:pt>
                <c:pt idx="3103">
                  <c:v>6.9712218361529663</c:v>
                </c:pt>
                <c:pt idx="3104">
                  <c:v>7.8924789852258987</c:v>
                </c:pt>
                <c:pt idx="3105">
                  <c:v>8.9189275529888778</c:v>
                </c:pt>
                <c:pt idx="3106">
                  <c:v>8.1744110062984916</c:v>
                </c:pt>
                <c:pt idx="3107">
                  <c:v>7.8993179693003022</c:v>
                </c:pt>
                <c:pt idx="3108">
                  <c:v>7.7402373940695313</c:v>
                </c:pt>
                <c:pt idx="3109">
                  <c:v>7.7050219988368687</c:v>
                </c:pt>
                <c:pt idx="3110">
                  <c:v>7.5878290278903417</c:v>
                </c:pt>
                <c:pt idx="3111">
                  <c:v>6.9498677509067992</c:v>
                </c:pt>
                <c:pt idx="3112">
                  <c:v>7.9811220869261836</c:v>
                </c:pt>
                <c:pt idx="3113">
                  <c:v>7.7992119670019138</c:v>
                </c:pt>
                <c:pt idx="3114">
                  <c:v>#N/A</c:v>
                </c:pt>
                <c:pt idx="3115">
                  <c:v>7.2224885101989527</c:v>
                </c:pt>
                <c:pt idx="3116">
                  <c:v>6.6050852887929619</c:v>
                </c:pt>
                <c:pt idx="3117">
                  <c:v>5.2985641135048711</c:v>
                </c:pt>
                <c:pt idx="3118">
                  <c:v>7.0315732425677391</c:v>
                </c:pt>
                <c:pt idx="3119">
                  <c:v>7.6738035823745365</c:v>
                </c:pt>
                <c:pt idx="3120">
                  <c:v>6.2118933799476768</c:v>
                </c:pt>
                <c:pt idx="3121">
                  <c:v>7.9114243394965955</c:v>
                </c:pt>
                <c:pt idx="3122">
                  <c:v>6.7807350257364911</c:v>
                </c:pt>
                <c:pt idx="3123">
                  <c:v>7.8435212445331244</c:v>
                </c:pt>
                <c:pt idx="3124">
                  <c:v>8.3704492370139416</c:v>
                </c:pt>
                <c:pt idx="3126">
                  <c:v>7.6072298319759328</c:v>
                </c:pt>
                <c:pt idx="3127">
                  <c:v>8.2856210947059914</c:v>
                </c:pt>
                <c:pt idx="3128">
                  <c:v>7.8924789852258987</c:v>
                </c:pt>
                <c:pt idx="3131">
                  <c:v>6.396106507996894</c:v>
                </c:pt>
                <c:pt idx="3132">
                  <c:v>8.9263323148044371</c:v>
                </c:pt>
                <c:pt idx="3133">
                  <c:v>8.7431315900057349</c:v>
                </c:pt>
                <c:pt idx="3134">
                  <c:v>8.4492282281940181</c:v>
                </c:pt>
                <c:pt idx="3136">
                  <c:v>6.2228485278111547</c:v>
                </c:pt>
                <c:pt idx="3137">
                  <c:v>7.089299532581598</c:v>
                </c:pt>
                <c:pt idx="3138">
                  <c:v>6.242388135181745</c:v>
                </c:pt>
                <c:pt idx="3139">
                  <c:v>8.0286238132603405</c:v>
                </c:pt>
                <c:pt idx="3140">
                  <c:v>8.2183552803095044</c:v>
                </c:pt>
                <c:pt idx="3141">
                  <c:v>7.011282284860112</c:v>
                </c:pt>
                <c:pt idx="3143">
                  <c:v>6.9433969787985408</c:v>
                </c:pt>
                <c:pt idx="3144">
                  <c:v>7.0414286399900332</c:v>
                </c:pt>
                <c:pt idx="3145">
                  <c:v>8.1311641985308611</c:v>
                </c:pt>
                <c:pt idx="3146">
                  <c:v>7.0601789158760715</c:v>
                </c:pt>
                <c:pt idx="3147">
                  <c:v>6.6541264783129375</c:v>
                </c:pt>
                <c:pt idx="3148">
                  <c:v>6.3261435958688237</c:v>
                </c:pt>
                <c:pt idx="3149">
                  <c:v>8.5006221401911528</c:v>
                </c:pt>
                <c:pt idx="3150">
                  <c:v>7.3474375988079546</c:v>
                </c:pt>
                <c:pt idx="3151">
                  <c:v>7.1957635893582443</c:v>
                </c:pt>
                <c:pt idx="3152">
                  <c:v>7.9066070284185708</c:v>
                </c:pt>
                <c:pt idx="3153">
                  <c:v>7.2563116130573189</c:v>
                </c:pt>
                <c:pt idx="3154">
                  <c:v>7.2157775447301331</c:v>
                </c:pt>
                <c:pt idx="3155">
                  <c:v>6.5307404173605059</c:v>
                </c:pt>
                <c:pt idx="3156">
                  <c:v>7.4892158293135704</c:v>
                </c:pt>
                <c:pt idx="3157">
                  <c:v>6.6390993143542349</c:v>
                </c:pt>
                <c:pt idx="3158">
                  <c:v>7.0685366359607276</c:v>
                </c:pt>
                <c:pt idx="3159">
                  <c:v>8.6486251317073837</c:v>
                </c:pt>
                <c:pt idx="3160">
                  <c:v>7.6826048658383437</c:v>
                </c:pt>
                <c:pt idx="3161">
                  <c:v>6.7278509013465486</c:v>
                </c:pt>
                <c:pt idx="3162">
                  <c:v>7.8993179693003022</c:v>
                </c:pt>
                <c:pt idx="3163">
                  <c:v>6.4094872439591599</c:v>
                </c:pt>
                <c:pt idx="3164">
                  <c:v>7.0043719376450095</c:v>
                </c:pt>
                <c:pt idx="3167">
                  <c:v>3.3231771775483829</c:v>
                </c:pt>
                <c:pt idx="3168">
                  <c:v>4.0131813642677203</c:v>
                </c:pt>
                <c:pt idx="3169">
                  <c:v>3.4716580696297235</c:v>
                </c:pt>
                <c:pt idx="3170">
                  <c:v>3.5543293817370523</c:v>
                </c:pt>
                <c:pt idx="3171">
                  <c:v>3.5441737538370521</c:v>
                </c:pt>
                <c:pt idx="3172">
                  <c:v>3.4510432686284873</c:v>
                </c:pt>
                <c:pt idx="3173">
                  <c:v>3.2320797011204334</c:v>
                </c:pt>
                <c:pt idx="3174">
                  <c:v>3.4091315211306501</c:v>
                </c:pt>
                <c:pt idx="3175">
                  <c:v>3.6585416507764577</c:v>
                </c:pt>
                <c:pt idx="3176">
                  <c:v>3.2162739054935714</c:v>
                </c:pt>
                <c:pt idx="3177">
                  <c:v>3.374785000462988</c:v>
                </c:pt>
                <c:pt idx="3178">
                  <c:v>3.7723351792775386</c:v>
                </c:pt>
                <c:pt idx="3179">
                  <c:v>3.0720835418341013</c:v>
                </c:pt>
                <c:pt idx="3180">
                  <c:v>3.5630239697821406</c:v>
                </c:pt>
                <c:pt idx="3181">
                  <c:v>3.7558504388824057</c:v>
                </c:pt>
                <c:pt idx="3182">
                  <c:v>3.3496956769906303</c:v>
                </c:pt>
                <c:pt idx="3183">
                  <c:v>3.7174003920435008</c:v>
                </c:pt>
                <c:pt idx="3184">
                  <c:v>3.2653120813854359</c:v>
                </c:pt>
                <c:pt idx="3185">
                  <c:v>3.1922532059707778</c:v>
                </c:pt>
                <c:pt idx="3186">
                  <c:v>3.9638228149905506</c:v>
                </c:pt>
                <c:pt idx="3187">
                  <c:v>3.4810927978730866</c:v>
                </c:pt>
                <c:pt idx="3188">
                  <c:v>3.1988291065870298</c:v>
                </c:pt>
                <c:pt idx="3189">
                  <c:v>2.9394093097797991</c:v>
                </c:pt>
                <c:pt idx="3190">
                  <c:v>3.9455227032066977</c:v>
                </c:pt>
                <c:pt idx="3191">
                  <c:v>3.1764497856565681</c:v>
                </c:pt>
                <c:pt idx="3192">
                  <c:v>3.5908751468554092</c:v>
                </c:pt>
                <c:pt idx="3193">
                  <c:v>3.7099879285713824</c:v>
                </c:pt>
                <c:pt idx="3194">
                  <c:v>4.21367528094087</c:v>
                </c:pt>
                <c:pt idx="3195">
                  <c:v>3.5862979077777544</c:v>
                </c:pt>
                <c:pt idx="3196">
                  <c:v>3.6554313924358586</c:v>
                </c:pt>
                <c:pt idx="3197">
                  <c:v>3.6117607746305849</c:v>
                </c:pt>
                <c:pt idx="3198">
                  <c:v>3.6216823581258115</c:v>
                </c:pt>
                <c:pt idx="3199">
                  <c:v>3.2653120813854359</c:v>
                </c:pt>
                <c:pt idx="3200">
                  <c:v>3.5164511173953779</c:v>
                </c:pt>
                <c:pt idx="3201">
                  <c:v>3.7357675737346705</c:v>
                </c:pt>
                <c:pt idx="3202">
                  <c:v>3.6190365071247852</c:v>
                </c:pt>
                <c:pt idx="3203">
                  <c:v>3.4267027595362349</c:v>
                </c:pt>
                <c:pt idx="3204">
                  <c:v>3.9727491263747146</c:v>
                </c:pt>
                <c:pt idx="3205">
                  <c:v>2.9792119413252069</c:v>
                </c:pt>
                <c:pt idx="3206">
                  <c:v>3.8695667323967751</c:v>
                </c:pt>
                <c:pt idx="3209">
                  <c:v>2.5786338053995412</c:v>
                </c:pt>
                <c:pt idx="3210">
                  <c:v>3.4243706128666238</c:v>
                </c:pt>
                <c:pt idx="3211">
                  <c:v>3.468958496924285</c:v>
                </c:pt>
                <c:pt idx="3212">
                  <c:v>3.3032344678536969</c:v>
                </c:pt>
                <c:pt idx="3213">
                  <c:v>3.6268959914722889</c:v>
                </c:pt>
                <c:pt idx="3214">
                  <c:v>3.4577183774465374</c:v>
                </c:pt>
                <c:pt idx="3215">
                  <c:v>4.5565565466316365</c:v>
                </c:pt>
                <c:pt idx="3216">
                  <c:v>3.535242299518305</c:v>
                </c:pt>
                <c:pt idx="3217">
                  <c:v>4.4525032193224314</c:v>
                </c:pt>
                <c:pt idx="3218">
                  <c:v>3.3317664228863091</c:v>
                </c:pt>
                <c:pt idx="3219">
                  <c:v>3.7427926891745238</c:v>
                </c:pt>
                <c:pt idx="3220">
                  <c:v>3.4964574055335218</c:v>
                </c:pt>
                <c:pt idx="3221">
                  <c:v>4.3453260838173549</c:v>
                </c:pt>
                <c:pt idx="3222">
                  <c:v>3.0168270485452036</c:v>
                </c:pt>
                <c:pt idx="3223">
                  <c:v>3.9282834523704619</c:v>
                </c:pt>
                <c:pt idx="3224">
                  <c:v>3.6768200760956109</c:v>
                </c:pt>
                <c:pt idx="3225">
                  <c:v>2.9742344877971751</c:v>
                </c:pt>
                <c:pt idx="3226">
                  <c:v>3.274251652188322</c:v>
                </c:pt>
                <c:pt idx="3227">
                  <c:v>4.7705176931214712</c:v>
                </c:pt>
                <c:pt idx="3228">
                  <c:v>3.6839574177144572</c:v>
                </c:pt>
                <c:pt idx="3229">
                  <c:v>3.6490817071273631</c:v>
                </c:pt>
                <c:pt idx="3230">
                  <c:v>3.3518351894311205</c:v>
                </c:pt>
                <c:pt idx="3231">
                  <c:v>3.2782543680726297</c:v>
                </c:pt>
                <c:pt idx="3232">
                  <c:v>4.0420921059709709</c:v>
                </c:pt>
                <c:pt idx="3233">
                  <c:v>3.1025397195154465</c:v>
                </c:pt>
                <c:pt idx="3234">
                  <c:v>3.0458002421962225</c:v>
                </c:pt>
                <c:pt idx="3235">
                  <c:v>3.1490818139184289</c:v>
                </c:pt>
                <c:pt idx="3236">
                  <c:v>3.8406975917753097</c:v>
                </c:pt>
                <c:pt idx="3237">
                  <c:v>4.0786994940628505</c:v>
                </c:pt>
                <c:pt idx="3238">
                  <c:v>4.4180591583813156</c:v>
                </c:pt>
                <c:pt idx="3239">
                  <c:v>4.0738525608664524</c:v>
                </c:pt>
                <c:pt idx="3240">
                  <c:v>3.1575122479001734</c:v>
                </c:pt>
                <c:pt idx="3241">
                  <c:v>3.4009323308032555</c:v>
                </c:pt>
                <c:pt idx="3242">
                  <c:v>2.8921391455613668</c:v>
                </c:pt>
                <c:pt idx="3243">
                  <c:v>2.7394118650511352</c:v>
                </c:pt>
                <c:pt idx="3244">
                  <c:v>4.2116724819366649</c:v>
                </c:pt>
                <c:pt idx="3248">
                  <c:v>4.033879136564364</c:v>
                </c:pt>
                <c:pt idx="3249">
                  <c:v>4.4801240203149684</c:v>
                </c:pt>
                <c:pt idx="3250">
                  <c:v>3.7785733933733714</c:v>
                </c:pt>
                <c:pt idx="3251">
                  <c:v>3.8325508639156904</c:v>
                </c:pt>
                <c:pt idx="3252">
                  <c:v>4.4603553770841193</c:v>
                </c:pt>
                <c:pt idx="3253">
                  <c:v>3.7934337251516275</c:v>
                </c:pt>
                <c:pt idx="3254">
                  <c:v>4.154249299921676</c:v>
                </c:pt>
                <c:pt idx="3255">
                  <c:v>3.8052750342137251</c:v>
                </c:pt>
                <c:pt idx="3256">
                  <c:v>3.2677707356268737</c:v>
                </c:pt>
                <c:pt idx="3257">
                  <c:v>4.4864429422468621</c:v>
                </c:pt>
                <c:pt idx="3258">
                  <c:v>2.9644036506928328</c:v>
                </c:pt>
                <c:pt idx="3259">
                  <c:v>4.0161970358756625</c:v>
                </c:pt>
                <c:pt idx="3260">
                  <c:v>3.0440807624343558</c:v>
                </c:pt>
                <c:pt idx="3261">
                  <c:v>4.3826952498816576</c:v>
                </c:pt>
                <c:pt idx="3262">
                  <c:v>4.0142033836440927</c:v>
                </c:pt>
                <c:pt idx="3263">
                  <c:v>3.9641185876804239</c:v>
                </c:pt>
                <c:pt idx="3264">
                  <c:v>3.7069303528073818</c:v>
                </c:pt>
                <c:pt idx="3265">
                  <c:v>4.4556655200776332</c:v>
                </c:pt>
                <c:pt idx="3266">
                  <c:v>4.6898873598915278</c:v>
                </c:pt>
                <c:pt idx="3267">
                  <c:v>3.0080191305724773</c:v>
                </c:pt>
                <c:pt idx="3268">
                  <c:v>4.2115313609272693</c:v>
                </c:pt>
                <c:pt idx="3269">
                  <c:v>3.996540795761049</c:v>
                </c:pt>
                <c:pt idx="3270">
                  <c:v>3.6734098952250549</c:v>
                </c:pt>
                <c:pt idx="3271">
                  <c:v>4.1192206944593837</c:v>
                </c:pt>
                <c:pt idx="3272">
                  <c:v>3.9686700686601117</c:v>
                </c:pt>
                <c:pt idx="3273">
                  <c:v>2.9224980193654564</c:v>
                </c:pt>
                <c:pt idx="3274">
                  <c:v>3.8221222866411084</c:v>
                </c:pt>
                <c:pt idx="3275">
                  <c:v>3.4292844891843997</c:v>
                </c:pt>
                <c:pt idx="3276">
                  <c:v>4.3565472361869491</c:v>
                </c:pt>
                <c:pt idx="3277">
                  <c:v>3.801252145175555</c:v>
                </c:pt>
                <c:pt idx="3278">
                  <c:v>3.9999671011730666</c:v>
                </c:pt>
                <c:pt idx="3279">
                  <c:v>3.5575943724630168</c:v>
                </c:pt>
                <c:pt idx="3280">
                  <c:v>3.832073171952433</c:v>
                </c:pt>
                <c:pt idx="3281">
                  <c:v>3.7638764796081685</c:v>
                </c:pt>
                <c:pt idx="3282">
                  <c:v>4.3930922891088411</c:v>
                </c:pt>
                <c:pt idx="3283">
                  <c:v>3.7160187043380635</c:v>
                </c:pt>
                <c:pt idx="3284">
                  <c:v>3.7429282945213491</c:v>
                </c:pt>
                <c:pt idx="3285">
                  <c:v>4.0805051730274764</c:v>
                </c:pt>
                <c:pt idx="3286">
                  <c:v>3.7607502509107693</c:v>
                </c:pt>
                <c:pt idx="3287">
                  <c:v>3.659655764737503</c:v>
                </c:pt>
                <c:pt idx="3288">
                  <c:v>4.7152951882875556</c:v>
                </c:pt>
                <c:pt idx="3289">
                  <c:v>3.8840901727960757</c:v>
                </c:pt>
                <c:pt idx="3290">
                  <c:v>4.4200623609582426</c:v>
                </c:pt>
                <c:pt idx="3291">
                  <c:v>4.2616350209342739</c:v>
                </c:pt>
                <c:pt idx="3292">
                  <c:v>4.1570176374421886</c:v>
                </c:pt>
                <c:pt idx="3293">
                  <c:v>3.5290512762787709</c:v>
                </c:pt>
                <c:pt idx="3294">
                  <c:v>4.2532570583559517</c:v>
                </c:pt>
                <c:pt idx="3295">
                  <c:v>3.3607156737435822</c:v>
                </c:pt>
                <c:pt idx="3296">
                  <c:v>4.7492562395128939</c:v>
                </c:pt>
                <c:pt idx="3297">
                  <c:v>4.0276787580892455</c:v>
                </c:pt>
                <c:pt idx="3298">
                  <c:v>4.0200769483440491</c:v>
                </c:pt>
                <c:pt idx="3299">
                  <c:v>4.0783007774122266</c:v>
                </c:pt>
                <c:pt idx="3300">
                  <c:v>4.7288954676583952</c:v>
                </c:pt>
                <c:pt idx="3301">
                  <c:v>4.0810216766042142</c:v>
                </c:pt>
                <c:pt idx="3302">
                  <c:v>4.5921809854533535</c:v>
                </c:pt>
                <c:pt idx="3303">
                  <c:v>4.4130340825938532</c:v>
                </c:pt>
                <c:pt idx="3304">
                  <c:v>4.0791344349284602</c:v>
                </c:pt>
                <c:pt idx="3305">
                  <c:v>4.1720204400055207</c:v>
                </c:pt>
                <c:pt idx="3306">
                  <c:v>3.7193203541259128</c:v>
                </c:pt>
                <c:pt idx="3307">
                  <c:v>4.3152954403093986</c:v>
                </c:pt>
                <c:pt idx="3308">
                  <c:v>3.5947255989667246</c:v>
                </c:pt>
                <c:pt idx="3309">
                  <c:v>4.2773811612166472</c:v>
                </c:pt>
                <c:pt idx="3310">
                  <c:v>3.9335148177399946</c:v>
                </c:pt>
                <c:pt idx="3311">
                  <c:v>3.4456982462067662</c:v>
                </c:pt>
                <c:pt idx="3312">
                  <c:v>4.5908835091868267</c:v>
                </c:pt>
                <c:pt idx="3313">
                  <c:v>4.896339716961907</c:v>
                </c:pt>
                <c:pt idx="3314">
                  <c:v>5.5492007559522012</c:v>
                </c:pt>
                <c:pt idx="3315">
                  <c:v>4.7845461007444543</c:v>
                </c:pt>
                <c:pt idx="3316">
                  <c:v>5.115779612097981</c:v>
                </c:pt>
                <c:pt idx="3317">
                  <c:v>5.0876576169814172</c:v>
                </c:pt>
                <c:pt idx="3318">
                  <c:v>3.7477459419108907</c:v>
                </c:pt>
                <c:pt idx="3319">
                  <c:v>3.4740777212312599</c:v>
                </c:pt>
                <c:pt idx="3320">
                  <c:v>4.4405289073309016</c:v>
                </c:pt>
                <c:pt idx="3321">
                  <c:v>5.4419834405774212</c:v>
                </c:pt>
                <c:pt idx="3322">
                  <c:v>4.5912712101548676</c:v>
                </c:pt>
                <c:pt idx="3323">
                  <c:v>5.9538459337088385</c:v>
                </c:pt>
                <c:pt idx="3324">
                  <c:v>5.3282112316847101</c:v>
                </c:pt>
                <c:pt idx="3325">
                  <c:v>4.5375977228843274</c:v>
                </c:pt>
                <c:pt idx="3326">
                  <c:v>4.8793250812714541</c:v>
                </c:pt>
                <c:pt idx="3327">
                  <c:v>4.5659167138907648</c:v>
                </c:pt>
                <c:pt idx="3328">
                  <c:v>4.5457151418612645</c:v>
                </c:pt>
                <c:pt idx="3329">
                  <c:v>5.0063693860432101</c:v>
                </c:pt>
                <c:pt idx="3330">
                  <c:v>4.5061035906287383</c:v>
                </c:pt>
                <c:pt idx="3331">
                  <c:v>4.1781394319747855</c:v>
                </c:pt>
                <c:pt idx="3332">
                  <c:v>4.1236926204802327</c:v>
                </c:pt>
                <c:pt idx="3333">
                  <c:v>4.6785629411685656</c:v>
                </c:pt>
                <c:pt idx="3334">
                  <c:v>5.4080326235246821</c:v>
                </c:pt>
                <c:pt idx="3335">
                  <c:v>5.3748906597418804</c:v>
                </c:pt>
                <c:pt idx="3336">
                  <c:v>4.4057225463723508</c:v>
                </c:pt>
                <c:pt idx="3337">
                  <c:v>4.0946890079246883</c:v>
                </c:pt>
                <c:pt idx="3338">
                  <c:v>5.748331088487987</c:v>
                </c:pt>
                <c:pt idx="3339">
                  <c:v>5.2485475183846173</c:v>
                </c:pt>
                <c:pt idx="3340">
                  <c:v>4.2913537996436117</c:v>
                </c:pt>
                <c:pt idx="3341">
                  <c:v>4.6587275951163063</c:v>
                </c:pt>
                <c:pt idx="3344">
                  <c:v>4.1867408767994458</c:v>
                </c:pt>
                <c:pt idx="3345">
                  <c:v>4.3858462071891404</c:v>
                </c:pt>
                <c:pt idx="3346">
                  <c:v>4.3010206724216502</c:v>
                </c:pt>
                <c:pt idx="3347">
                  <c:v>3.1422743623238039</c:v>
                </c:pt>
                <c:pt idx="3348">
                  <c:v>3.9408662439866742</c:v>
                </c:pt>
                <c:pt idx="3349">
                  <c:v>3.1759772047007764</c:v>
                </c:pt>
                <c:pt idx="3350">
                  <c:v>3.0799091197027515</c:v>
                </c:pt>
                <c:pt idx="3351">
                  <c:v>5.107509750864196</c:v>
                </c:pt>
                <c:pt idx="3352">
                  <c:v>4.0743869023257462</c:v>
                </c:pt>
                <c:pt idx="3353">
                  <c:v>2.0591284967199144</c:v>
                </c:pt>
                <c:pt idx="3354">
                  <c:v>4.04751248692902</c:v>
                </c:pt>
                <c:pt idx="3355">
                  <c:v>4.657176471218369</c:v>
                </c:pt>
                <c:pt idx="3356">
                  <c:v>3.6226274297451999</c:v>
                </c:pt>
                <c:pt idx="3357">
                  <c:v>3.418750418870748</c:v>
                </c:pt>
                <c:pt idx="3358">
                  <c:v>3.8738297214607162</c:v>
                </c:pt>
                <c:pt idx="3359">
                  <c:v>3.6117607746305849</c:v>
                </c:pt>
                <c:pt idx="3360">
                  <c:v>4.825412759768108</c:v>
                </c:pt>
                <c:pt idx="3361">
                  <c:v>4.7297785893894364</c:v>
                </c:pt>
                <c:pt idx="3362">
                  <c:v>3.598625516229399</c:v>
                </c:pt>
                <c:pt idx="3363">
                  <c:v>3.9514915903355545</c:v>
                </c:pt>
                <c:pt idx="3364">
                  <c:v>4.2236712509416758</c:v>
                </c:pt>
                <c:pt idx="3365">
                  <c:v>4.3908345937314879</c:v>
                </c:pt>
                <c:pt idx="3366">
                  <c:v>3.757823213493348</c:v>
                </c:pt>
                <c:pt idx="3367">
                  <c:v>4.8930335847113406</c:v>
                </c:pt>
                <c:pt idx="3368">
                  <c:v>4.2958108321975912</c:v>
                </c:pt>
                <c:pt idx="3369">
                  <c:v>3.4989498406066479</c:v>
                </c:pt>
                <c:pt idx="3370">
                  <c:v>3.5751619207697547</c:v>
                </c:pt>
                <c:pt idx="3371">
                  <c:v>4.0072206510840971</c:v>
                </c:pt>
                <c:pt idx="3372">
                  <c:v>4.3442946881906304</c:v>
                </c:pt>
                <c:pt idx="3373">
                  <c:v>4.5068342087271374</c:v>
                </c:pt>
                <c:pt idx="3374">
                  <c:v>4.1192206944593837</c:v>
                </c:pt>
                <c:pt idx="3375">
                  <c:v>4.2298777679897235</c:v>
                </c:pt>
                <c:pt idx="3376">
                  <c:v>3.7939125307637083</c:v>
                </c:pt>
                <c:pt idx="3377">
                  <c:v>3.7918805330912884</c:v>
                </c:pt>
                <c:pt idx="3378">
                  <c:v>3.8402987164246278</c:v>
                </c:pt>
                <c:pt idx="3379">
                  <c:v>4.0195766958071442</c:v>
                </c:pt>
                <c:pt idx="3380">
                  <c:v>3.910442921896859</c:v>
                </c:pt>
                <c:pt idx="3381">
                  <c:v>3.827629318519147</c:v>
                </c:pt>
                <c:pt idx="3382">
                  <c:v>4.1047432362056284</c:v>
                </c:pt>
                <c:pt idx="3387">
                  <c:v>4.9707416303101049</c:v>
                </c:pt>
                <c:pt idx="3388">
                  <c:v>4.8806235430473128</c:v>
                </c:pt>
                <c:pt idx="3390">
                  <c:v>4.3249011077796187</c:v>
                </c:pt>
                <c:pt idx="3392">
                  <c:v>4.10629439075836</c:v>
                </c:pt>
                <c:pt idx="3393">
                  <c:v>4.2797111774855239</c:v>
                </c:pt>
                <c:pt idx="3394">
                  <c:v>4.9392571284197384</c:v>
                </c:pt>
                <c:pt idx="3395">
                  <c:v>4.4795207192556878</c:v>
                </c:pt>
                <c:pt idx="3396">
                  <c:v>4.2236712509416758</c:v>
                </c:pt>
                <c:pt idx="3397">
                  <c:v>4.087782746358374</c:v>
                </c:pt>
                <c:pt idx="3398">
                  <c:v>4.5275060669542011</c:v>
                </c:pt>
                <c:pt idx="3399">
                  <c:v>4.5141961671101472</c:v>
                </c:pt>
                <c:pt idx="3400">
                  <c:v>4.5555552672630801</c:v>
                </c:pt>
                <c:pt idx="3401">
                  <c:v>4.1771955922126436</c:v>
                </c:pt>
                <c:pt idx="3402">
                  <c:v>4.1382895852150519</c:v>
                </c:pt>
                <c:pt idx="3403">
                  <c:v>3.6726776191742703</c:v>
                </c:pt>
                <c:pt idx="3404">
                  <c:v>4.3010206724216502</c:v>
                </c:pt>
                <c:pt idx="3405">
                  <c:v>4.9515579935371123</c:v>
                </c:pt>
                <c:pt idx="3406">
                  <c:v>4.9270474851150494</c:v>
                </c:pt>
                <c:pt idx="3407">
                  <c:v>4.4513716997413404</c:v>
                </c:pt>
                <c:pt idx="3408">
                  <c:v>5.9111791963595266</c:v>
                </c:pt>
                <c:pt idx="3409">
                  <c:v>4.7994838887706406</c:v>
                </c:pt>
                <c:pt idx="3410">
                  <c:v>4.8733541299646843</c:v>
                </c:pt>
                <c:pt idx="3411">
                  <c:v>4.7103984503589924</c:v>
                </c:pt>
                <c:pt idx="3412">
                  <c:v>4.1535339361093309</c:v>
                </c:pt>
                <c:pt idx="3413">
                  <c:v>4.679431404779141</c:v>
                </c:pt>
                <c:pt idx="3414">
                  <c:v>4.6158738009033309</c:v>
                </c:pt>
                <c:pt idx="3415">
                  <c:v>4.0100920163861851</c:v>
                </c:pt>
                <c:pt idx="3416">
                  <c:v>3.4590377741376073</c:v>
                </c:pt>
                <c:pt idx="3417">
                  <c:v>4.1061697620005981</c:v>
                </c:pt>
                <c:pt idx="3418">
                  <c:v>4.5584268090071287</c:v>
                </c:pt>
                <c:pt idx="3419">
                  <c:v>3.8870542647544255</c:v>
                </c:pt>
                <c:pt idx="3420">
                  <c:v>3.6438551523853229</c:v>
                </c:pt>
                <c:pt idx="3421">
                  <c:v>3.6194005770204294</c:v>
                </c:pt>
                <c:pt idx="3422">
                  <c:v>3.7657621890257227</c:v>
                </c:pt>
                <c:pt idx="3423">
                  <c:v>3.8300421465200323</c:v>
                </c:pt>
                <c:pt idx="3424">
                  <c:v>4.4984028007228938</c:v>
                </c:pt>
                <c:pt idx="3425">
                  <c:v>4.3164620015219191</c:v>
                </c:pt>
                <c:pt idx="3426">
                  <c:v>4.4691146368558172</c:v>
                </c:pt>
                <c:pt idx="3427">
                  <c:v>4.5966041421759973</c:v>
                </c:pt>
                <c:pt idx="3428">
                  <c:v>4.1612236148737507</c:v>
                </c:pt>
                <c:pt idx="3429">
                  <c:v>3.7494189391078154</c:v>
                </c:pt>
                <c:pt idx="3430">
                  <c:v>3.9981244418605013</c:v>
                </c:pt>
                <c:pt idx="3431">
                  <c:v>4.5446679052842001</c:v>
                </c:pt>
                <c:pt idx="3432">
                  <c:v>3.5005845989149518</c:v>
                </c:pt>
                <c:pt idx="3433">
                  <c:v>4.239055690201349</c:v>
                </c:pt>
                <c:pt idx="3434">
                  <c:v>3.3150095760100573</c:v>
                </c:pt>
                <c:pt idx="3435">
                  <c:v>4.3586738713211828</c:v>
                </c:pt>
                <c:pt idx="3436">
                  <c:v>4.555144618298808</c:v>
                </c:pt>
                <c:pt idx="3437">
                  <c:v>3.4615612166875938</c:v>
                </c:pt>
                <c:pt idx="3438">
                  <c:v>3.7069303528073818</c:v>
                </c:pt>
                <c:pt idx="3439">
                  <c:v>4.2377728144090874</c:v>
                </c:pt>
                <c:pt idx="3440">
                  <c:v>4.2790022618666486</c:v>
                </c:pt>
                <c:pt idx="3441">
                  <c:v>3.9472084481407745</c:v>
                </c:pt>
                <c:pt idx="3442">
                  <c:v>3.6607629052899759</c:v>
                </c:pt>
                <c:pt idx="3443">
                  <c:v>3.5401061317300635</c:v>
                </c:pt>
                <c:pt idx="3444">
                  <c:v>3.1288265010648701</c:v>
                </c:pt>
                <c:pt idx="3445">
                  <c:v>4.1859989119239369</c:v>
                </c:pt>
                <c:pt idx="3446">
                  <c:v>4.1104528665434241</c:v>
                </c:pt>
                <c:pt idx="3447">
                  <c:v>3.7612338200576381</c:v>
                </c:pt>
                <c:pt idx="3448">
                  <c:v>4.1078248543495928</c:v>
                </c:pt>
                <c:pt idx="3449">
                  <c:v>3.5764600479532365</c:v>
                </c:pt>
                <c:pt idx="3450">
                  <c:v>3.3176161378669935</c:v>
                </c:pt>
                <c:pt idx="3451">
                  <c:v>4.5992417123094755</c:v>
                </c:pt>
                <c:pt idx="3452">
                  <c:v>4.2146812900594917</c:v>
                </c:pt>
                <c:pt idx="3453">
                  <c:v>4.892829151627331</c:v>
                </c:pt>
                <c:pt idx="3454">
                  <c:v>4.119087609491153</c:v>
                </c:pt>
                <c:pt idx="3455">
                  <c:v>4.3121838153965664</c:v>
                </c:pt>
                <c:pt idx="3456">
                  <c:v>3.2410604738281013</c:v>
                </c:pt>
                <c:pt idx="3457">
                  <c:v>3.4099525329485103</c:v>
                </c:pt>
                <c:pt idx="3458">
                  <c:v>5.1528935844366481</c:v>
                </c:pt>
                <c:pt idx="3459">
                  <c:v>4.1414586121749153</c:v>
                </c:pt>
                <c:pt idx="3460">
                  <c:v>3.7801328070935103</c:v>
                </c:pt>
                <c:pt idx="3461">
                  <c:v>4.2486882734703828</c:v>
                </c:pt>
                <c:pt idx="3462">
                  <c:v>4.6930550990757638</c:v>
                </c:pt>
                <c:pt idx="3463">
                  <c:v>4.4084698394662221</c:v>
                </c:pt>
                <c:pt idx="3464">
                  <c:v>4.4663259766799692</c:v>
                </c:pt>
                <c:pt idx="3465">
                  <c:v>3.9948127631843793</c:v>
                </c:pt>
                <c:pt idx="3466">
                  <c:v>4.83769510222593</c:v>
                </c:pt>
                <c:pt idx="3467">
                  <c:v>4.2901589387138488</c:v>
                </c:pt>
                <c:pt idx="3468">
                  <c:v>4.2425414194787345</c:v>
                </c:pt>
                <c:pt idx="3469">
                  <c:v>3.9557565305614379</c:v>
                </c:pt>
                <c:pt idx="3470">
                  <c:v>4.0556062803705037</c:v>
                </c:pt>
                <c:pt idx="3471">
                  <c:v>4.0442363932509258</c:v>
                </c:pt>
                <c:pt idx="3472">
                  <c:v>4.7432210265056263</c:v>
                </c:pt>
                <c:pt idx="3473">
                  <c:v>4.3996462978452557</c:v>
                </c:pt>
                <c:pt idx="3474">
                  <c:v>4.0056715082822203</c:v>
                </c:pt>
                <c:pt idx="3475">
                  <c:v>4.5068028569104071</c:v>
                </c:pt>
                <c:pt idx="3476">
                  <c:v>4.1451190396482742</c:v>
                </c:pt>
                <c:pt idx="3477">
                  <c:v>3.7993195712733931</c:v>
                </c:pt>
                <c:pt idx="3478">
                  <c:v>4.3911582641362603</c:v>
                </c:pt>
                <c:pt idx="3479">
                  <c:v>4.8342180736144353</c:v>
                </c:pt>
                <c:pt idx="3480">
                  <c:v>4.2708227550251721</c:v>
                </c:pt>
                <c:pt idx="3481">
                  <c:v>4.4451701775928072</c:v>
                </c:pt>
                <c:pt idx="3482">
                  <c:v>4.1971254800836819</c:v>
                </c:pt>
                <c:pt idx="3483">
                  <c:v>4.4469922519238834</c:v>
                </c:pt>
                <c:pt idx="3484">
                  <c:v>4.7265344607199324</c:v>
                </c:pt>
                <c:pt idx="3485">
                  <c:v>3.9408662439866742</c:v>
                </c:pt>
                <c:pt idx="3486">
                  <c:v>4.5699514516052604</c:v>
                </c:pt>
                <c:pt idx="3487">
                  <c:v>4.3604500676957425</c:v>
                </c:pt>
                <c:pt idx="3488">
                  <c:v>4.6525031489519337</c:v>
                </c:pt>
                <c:pt idx="3489">
                  <c:v>3.7479282490858581</c:v>
                </c:pt>
                <c:pt idx="3490">
                  <c:v>3.5534057234573146</c:v>
                </c:pt>
                <c:pt idx="3491">
                  <c:v>2.9821929845657262</c:v>
                </c:pt>
                <c:pt idx="3492">
                  <c:v>4.1438255615406918</c:v>
                </c:pt>
                <c:pt idx="3493">
                  <c:v>3.4846543472088265</c:v>
                </c:pt>
                <c:pt idx="3494">
                  <c:v>4.0677499192554389</c:v>
                </c:pt>
                <c:pt idx="3495">
                  <c:v>3.6248883205261095</c:v>
                </c:pt>
                <c:pt idx="3496">
                  <c:v>4.1955647196232713</c:v>
                </c:pt>
                <c:pt idx="3497">
                  <c:v>3.3608745388910242</c:v>
                </c:pt>
                <c:pt idx="3498">
                  <c:v>4.4584827689413249</c:v>
                </c:pt>
                <c:pt idx="3499">
                  <c:v>3.6477707028055386</c:v>
                </c:pt>
                <c:pt idx="3500">
                  <c:v>4.3227410529185732</c:v>
                </c:pt>
                <c:pt idx="3501">
                  <c:v>3.7860471766075006</c:v>
                </c:pt>
                <c:pt idx="3502">
                  <c:v>4.0061196947807876</c:v>
                </c:pt>
                <c:pt idx="3503">
                  <c:v>3.7387254188451169</c:v>
                </c:pt>
                <c:pt idx="3504">
                  <c:v>5.0774319873886107</c:v>
                </c:pt>
                <c:pt idx="3505">
                  <c:v>5.4247920754027978</c:v>
                </c:pt>
                <c:pt idx="3506">
                  <c:v>3.8687402387613736</c:v>
                </c:pt>
                <c:pt idx="3507">
                  <c:v>5.0824252626700739</c:v>
                </c:pt>
                <c:pt idx="3508">
                  <c:v>4.5303497170296412</c:v>
                </c:pt>
                <c:pt idx="3509">
                  <c:v>3.9902173709455937</c:v>
                </c:pt>
                <c:pt idx="3510">
                  <c:v>4.2173022412005867</c:v>
                </c:pt>
                <c:pt idx="3511">
                  <c:v>4.3374138912253972</c:v>
                </c:pt>
                <c:pt idx="3512">
                  <c:v>4.5068028569104071</c:v>
                </c:pt>
                <c:pt idx="3513">
                  <c:v>4.0454989343824055</c:v>
                </c:pt>
                <c:pt idx="3514">
                  <c:v>4.255382386728999</c:v>
                </c:pt>
                <c:pt idx="3515">
                  <c:v>3.4410713072730883</c:v>
                </c:pt>
                <c:pt idx="3516">
                  <c:v>3.7597912502571997</c:v>
                </c:pt>
                <c:pt idx="3517">
                  <c:v>4.2111385780915676</c:v>
                </c:pt>
                <c:pt idx="3518">
                  <c:v>3.8048248687082462</c:v>
                </c:pt>
                <c:pt idx="3519">
                  <c:v>4.6484782139015719</c:v>
                </c:pt>
                <c:pt idx="3520">
                  <c:v>4.2225451259644649</c:v>
                </c:pt>
                <c:pt idx="3521">
                  <c:v>3.7503350284307992</c:v>
                </c:pt>
                <c:pt idx="3522">
                  <c:v>3.2941863888468297</c:v>
                </c:pt>
                <c:pt idx="3523">
                  <c:v>4.260667123906213</c:v>
                </c:pt>
                <c:pt idx="3524">
                  <c:v>4.0778160587769818</c:v>
                </c:pt>
                <c:pt idx="3525">
                  <c:v>3.7416108706583255</c:v>
                </c:pt>
                <c:pt idx="3526">
                  <c:v>3.5656883233180214</c:v>
                </c:pt>
                <c:pt idx="3527">
                  <c:v>4.1955647196232713</c:v>
                </c:pt>
                <c:pt idx="3528">
                  <c:v>4.0628138253873276</c:v>
                </c:pt>
                <c:pt idx="3529">
                  <c:v>4.2868440377493604</c:v>
                </c:pt>
                <c:pt idx="3530">
                  <c:v>4.10629439075836</c:v>
                </c:pt>
                <c:pt idx="3531">
                  <c:v>3.9612700669823382</c:v>
                </c:pt>
                <c:pt idx="3532">
                  <c:v>3.6996498683813455</c:v>
                </c:pt>
                <c:pt idx="3533">
                  <c:v>3.670814583209828</c:v>
                </c:pt>
                <c:pt idx="3534">
                  <c:v>4.1192206944593837</c:v>
                </c:pt>
                <c:pt idx="3535">
                  <c:v>3.4964525029014322</c:v>
                </c:pt>
                <c:pt idx="3536">
                  <c:v>3.6387943960253959</c:v>
                </c:pt>
                <c:pt idx="3537">
                  <c:v>3.9310761811062305</c:v>
                </c:pt>
                <c:pt idx="3538">
                  <c:v>3.8319440702750334</c:v>
                </c:pt>
                <c:pt idx="3539">
                  <c:v>3.3509428870670264</c:v>
                </c:pt>
                <c:pt idx="3540">
                  <c:v>3.8417739828751056</c:v>
                </c:pt>
                <c:pt idx="3541">
                  <c:v>4.3911582641362603</c:v>
                </c:pt>
                <c:pt idx="3542">
                  <c:v>3.9408662439866742</c:v>
                </c:pt>
                <c:pt idx="3543">
                  <c:v>3.90802822085262</c:v>
                </c:pt>
                <c:pt idx="3544">
                  <c:v>4.4190789202591763</c:v>
                </c:pt>
                <c:pt idx="3545">
                  <c:v>3.3645999662062698</c:v>
                </c:pt>
                <c:pt idx="3546">
                  <c:v>4.5273441321826562</c:v>
                </c:pt>
                <c:pt idx="3547">
                  <c:v>3.7456285095158344</c:v>
                </c:pt>
                <c:pt idx="3548">
                  <c:v>4.5557823360055849</c:v>
                </c:pt>
                <c:pt idx="3549">
                  <c:v>3.7808295130261649</c:v>
                </c:pt>
                <c:pt idx="3550">
                  <c:v>4.1004130010090378</c:v>
                </c:pt>
                <c:pt idx="3551">
                  <c:v>4.1927749268337289</c:v>
                </c:pt>
                <c:pt idx="3552">
                  <c:v>4.1771955922126436</c:v>
                </c:pt>
                <c:pt idx="3553">
                  <c:v>3.8875937853124243</c:v>
                </c:pt>
                <c:pt idx="3554">
                  <c:v>3.5179354637625795</c:v>
                </c:pt>
                <c:pt idx="3555">
                  <c:v>3.391749321353561</c:v>
                </c:pt>
                <c:pt idx="3556">
                  <c:v>4.2160743021479279</c:v>
                </c:pt>
                <c:pt idx="3557">
                  <c:v>3.4158308850129826</c:v>
                </c:pt>
                <c:pt idx="3558">
                  <c:v>3.8545463211414588</c:v>
                </c:pt>
                <c:pt idx="3559">
                  <c:v>4.2337386995230597</c:v>
                </c:pt>
                <c:pt idx="3560">
                  <c:v>3.7518075261784327</c:v>
                </c:pt>
                <c:pt idx="3561">
                  <c:v>3.9019056409661048</c:v>
                </c:pt>
                <c:pt idx="3562">
                  <c:v>3.9212817834592237</c:v>
                </c:pt>
                <c:pt idx="3563">
                  <c:v>4.2184489753012491</c:v>
                </c:pt>
                <c:pt idx="3564">
                  <c:v>3.8402209040201605</c:v>
                </c:pt>
                <c:pt idx="3565">
                  <c:v>4.2855957816860002</c:v>
                </c:pt>
                <c:pt idx="3566">
                  <c:v>3.6364298635081549</c:v>
                </c:pt>
                <c:pt idx="3567">
                  <c:v>3.8675649997635948</c:v>
                </c:pt>
                <c:pt idx="3568">
                  <c:v>4.1872977897191896</c:v>
                </c:pt>
                <c:pt idx="3569">
                  <c:v>3.331701604497785</c:v>
                </c:pt>
                <c:pt idx="3570">
                  <c:v>3.4634634477969102</c:v>
                </c:pt>
                <c:pt idx="3571">
                  <c:v>4.4204886831578216</c:v>
                </c:pt>
                <c:pt idx="3572">
                  <c:v>4.6298099795929888</c:v>
                </c:pt>
                <c:pt idx="3573">
                  <c:v>4.1467217042018323</c:v>
                </c:pt>
                <c:pt idx="3574">
                  <c:v>3.9909379561182377</c:v>
                </c:pt>
                <c:pt idx="3575">
                  <c:v>3.4360515041938493</c:v>
                </c:pt>
                <c:pt idx="3576">
                  <c:v>3.9948127631843793</c:v>
                </c:pt>
                <c:pt idx="3577">
                  <c:v>4.1872977897191896</c:v>
                </c:pt>
                <c:pt idx="3578">
                  <c:v>3.8538434577990328</c:v>
                </c:pt>
                <c:pt idx="3579">
                  <c:v>3.8101091679184034</c:v>
                </c:pt>
                <c:pt idx="3580">
                  <c:v>3.5394444107062313</c:v>
                </c:pt>
                <c:pt idx="3581">
                  <c:v>3.5776090501452638</c:v>
                </c:pt>
                <c:pt idx="3582">
                  <c:v>4.3494537520610246</c:v>
                </c:pt>
                <c:pt idx="3583">
                  <c:v>3.5456963451502896</c:v>
                </c:pt>
                <c:pt idx="3584">
                  <c:v>3.9804978728798166</c:v>
                </c:pt>
                <c:pt idx="3585">
                  <c:v>4.1743895553984895</c:v>
                </c:pt>
                <c:pt idx="3586">
                  <c:v>3.4936476764272961</c:v>
                </c:pt>
                <c:pt idx="3587">
                  <c:v>4.1771955922126436</c:v>
                </c:pt>
                <c:pt idx="3588">
                  <c:v>3.7031981995848748</c:v>
                </c:pt>
                <c:pt idx="3589">
                  <c:v>4.2965971184359013</c:v>
                </c:pt>
                <c:pt idx="3590">
                  <c:v>4.0454989343824055</c:v>
                </c:pt>
                <c:pt idx="3591">
                  <c:v>3.9961178324222573</c:v>
                </c:pt>
                <c:pt idx="3592">
                  <c:v>4.1061697620005981</c:v>
                </c:pt>
                <c:pt idx="3593">
                  <c:v>3.4926743424563793</c:v>
                </c:pt>
                <c:pt idx="3594">
                  <c:v>3.4926743424563793</c:v>
                </c:pt>
                <c:pt idx="3595">
                  <c:v>3.5575033813098993</c:v>
                </c:pt>
                <c:pt idx="3596">
                  <c:v>3.5230056393466498</c:v>
                </c:pt>
                <c:pt idx="3597">
                  <c:v>4.0198086975726834</c:v>
                </c:pt>
                <c:pt idx="3598">
                  <c:v>4.0399059571044349</c:v>
                </c:pt>
                <c:pt idx="3599">
                  <c:v>3.5574580810217387</c:v>
                </c:pt>
                <c:pt idx="3600">
                  <c:v>4.2244957306207063</c:v>
                </c:pt>
                <c:pt idx="3601">
                  <c:v>3.7069303528073818</c:v>
                </c:pt>
                <c:pt idx="3602">
                  <c:v>4.0828893069382257</c:v>
                </c:pt>
                <c:pt idx="3603">
                  <c:v>3.7151992339938431</c:v>
                </c:pt>
                <c:pt idx="3604">
                  <c:v>3.80669413773709</c:v>
                </c:pt>
                <c:pt idx="3605">
                  <c:v>3.5970828632996237</c:v>
                </c:pt>
                <c:pt idx="3606">
                  <c:v>3.3351358298486242</c:v>
                </c:pt>
                <c:pt idx="3607">
                  <c:v>3.4665978935167687</c:v>
                </c:pt>
                <c:pt idx="3608">
                  <c:v>4.7432210265056263</c:v>
                </c:pt>
                <c:pt idx="3609">
                  <c:v>4.0100920163861851</c:v>
                </c:pt>
                <c:pt idx="3610">
                  <c:v>3.9983326666713124</c:v>
                </c:pt>
                <c:pt idx="3611">
                  <c:v>3.3390515178904567</c:v>
                </c:pt>
                <c:pt idx="3612">
                  <c:v>4.0414583263055883</c:v>
                </c:pt>
                <c:pt idx="3613">
                  <c:v>3.8926330963138907</c:v>
                </c:pt>
                <c:pt idx="3614">
                  <c:v>4.161758110878619</c:v>
                </c:pt>
                <c:pt idx="3617">
                  <c:v>4.4554924925511097</c:v>
                </c:pt>
                <c:pt idx="3618">
                  <c:v>3.8399744611441093</c:v>
                </c:pt>
                <c:pt idx="3619">
                  <c:v>4.7639830235904368</c:v>
                </c:pt>
                <c:pt idx="3620">
                  <c:v>4.251724283806734</c:v>
                </c:pt>
                <c:pt idx="3621">
                  <c:v>4.4146030464420178</c:v>
                </c:pt>
                <c:pt idx="3622">
                  <c:v>3.9942817553278656</c:v>
                </c:pt>
                <c:pt idx="3623">
                  <c:v>4.0311167107572583</c:v>
                </c:pt>
                <c:pt idx="3624">
                  <c:v>4.3496679032094345</c:v>
                </c:pt>
                <c:pt idx="3625">
                  <c:v>4.2488367045526587</c:v>
                </c:pt>
                <c:pt idx="3626">
                  <c:v>4.1758096855347482</c:v>
                </c:pt>
                <c:pt idx="3627">
                  <c:v>3.9362928796830059</c:v>
                </c:pt>
                <c:pt idx="3628">
                  <c:v>4.4939332423417326</c:v>
                </c:pt>
                <c:pt idx="3629">
                  <c:v>4.3281462708649334</c:v>
                </c:pt>
                <c:pt idx="3630">
                  <c:v>3.887683777834551</c:v>
                </c:pt>
                <c:pt idx="3631">
                  <c:v>3.7114472807740921</c:v>
                </c:pt>
                <c:pt idx="3632">
                  <c:v>3.434875056430517</c:v>
                </c:pt>
                <c:pt idx="3633">
                  <c:v>3.3100650687682736</c:v>
                </c:pt>
                <c:pt idx="3634">
                  <c:v>4.8650423620610415</c:v>
                </c:pt>
                <c:pt idx="3635">
                  <c:v>4.1529949813487281</c:v>
                </c:pt>
                <c:pt idx="3636">
                  <c:v>4.2631493061488861</c:v>
                </c:pt>
                <c:pt idx="3637">
                  <c:v>4.0146552979182406</c:v>
                </c:pt>
                <c:pt idx="3638">
                  <c:v>3.9551709382864852</c:v>
                </c:pt>
                <c:pt idx="3639">
                  <c:v>3.7193244442253328</c:v>
                </c:pt>
                <c:pt idx="3640">
                  <c:v>3.9436160120385764</c:v>
                </c:pt>
                <c:pt idx="3641">
                  <c:v>4.42544016308939</c:v>
                </c:pt>
                <c:pt idx="3642">
                  <c:v>4.3281462708649334</c:v>
                </c:pt>
                <c:pt idx="3643">
                  <c:v>3.6977609136164116</c:v>
                </c:pt>
                <c:pt idx="3644">
                  <c:v>3.9946995187821663</c:v>
                </c:pt>
                <c:pt idx="3645">
                  <c:v>4.0356817792679163</c:v>
                </c:pt>
                <c:pt idx="3646">
                  <c:v>4.380471363975623</c:v>
                </c:pt>
                <c:pt idx="3647">
                  <c:v>4.1305358010316144</c:v>
                </c:pt>
                <c:pt idx="3648">
                  <c:v>3.6755248107742724</c:v>
                </c:pt>
                <c:pt idx="3649">
                  <c:v>3.3139818927565807</c:v>
                </c:pt>
                <c:pt idx="3650">
                  <c:v>3.7095078342243566</c:v>
                </c:pt>
                <c:pt idx="3651">
                  <c:v>3.0326885441552696</c:v>
                </c:pt>
                <c:pt idx="3652">
                  <c:v>5.1478615730849038</c:v>
                </c:pt>
                <c:pt idx="3653">
                  <c:v>4.8018045139893193</c:v>
                </c:pt>
                <c:pt idx="3654">
                  <c:v>4.1184378103401329</c:v>
                </c:pt>
                <c:pt idx="3655">
                  <c:v>4.7470863194625359</c:v>
                </c:pt>
                <c:pt idx="3656">
                  <c:v>4.0595800133011828</c:v>
                </c:pt>
                <c:pt idx="3657">
                  <c:v>3.5115931056512557</c:v>
                </c:pt>
                <c:pt idx="3658">
                  <c:v>4.8733050416921175</c:v>
                </c:pt>
                <c:pt idx="3659">
                  <c:v>4.9490267871740601</c:v>
                </c:pt>
                <c:pt idx="3660">
                  <c:v>4.5554026953989801</c:v>
                </c:pt>
                <c:pt idx="3661">
                  <c:v>4.4584780409945699</c:v>
                </c:pt>
                <c:pt idx="3662">
                  <c:v>4.1037693072621035</c:v>
                </c:pt>
                <c:pt idx="3663">
                  <c:v>5.0765057651255532</c:v>
                </c:pt>
                <c:pt idx="3664">
                  <c:v>4.3964155053480516</c:v>
                </c:pt>
                <c:pt idx="3665">
                  <c:v>3.1551731290338787</c:v>
                </c:pt>
                <c:pt idx="3666">
                  <c:v>4.38417730019298</c:v>
                </c:pt>
                <c:pt idx="3667">
                  <c:v>4.4332444013166867</c:v>
                </c:pt>
                <c:pt idx="3668">
                  <c:v>4.4096835111066364</c:v>
                </c:pt>
                <c:pt idx="3669">
                  <c:v>4.0925237072721536</c:v>
                </c:pt>
                <c:pt idx="3670">
                  <c:v>3.0631098369093981</c:v>
                </c:pt>
                <c:pt idx="3671">
                  <c:v>5.1643067805486735</c:v>
                </c:pt>
                <c:pt idx="3672">
                  <c:v>5.4092560330532384</c:v>
                </c:pt>
                <c:pt idx="3673">
                  <c:v>4.4637014706849314</c:v>
                </c:pt>
                <c:pt idx="3674">
                  <c:v>3.6290219168337852</c:v>
                </c:pt>
                <c:pt idx="3675">
                  <c:v>4.7675264465880174</c:v>
                </c:pt>
                <c:pt idx="3676">
                  <c:v>4.347991069229022</c:v>
                </c:pt>
                <c:pt idx="3677">
                  <c:v>4.1915718081520774</c:v>
                </c:pt>
                <c:pt idx="3678">
                  <c:v>3.9856825136132605</c:v>
                </c:pt>
                <c:pt idx="3679">
                  <c:v>4.4034656323694401</c:v>
                </c:pt>
                <c:pt idx="3680">
                  <c:v>4.3458313477017523</c:v>
                </c:pt>
                <c:pt idx="3681">
                  <c:v>4.0483906946749153</c:v>
                </c:pt>
                <c:pt idx="3682">
                  <c:v>4.1027545465404671</c:v>
                </c:pt>
                <c:pt idx="3683">
                  <c:v>3.9575603639885646</c:v>
                </c:pt>
                <c:pt idx="3684">
                  <c:v>4.9586711874538594</c:v>
                </c:pt>
                <c:pt idx="3685">
                  <c:v>4.6993420484278792</c:v>
                </c:pt>
                <c:pt idx="3686">
                  <c:v>4.3215538896424288</c:v>
                </c:pt>
                <c:pt idx="3687">
                  <c:v>4.4083527139621932</c:v>
                </c:pt>
                <c:pt idx="3688">
                  <c:v>3.8721647922506417</c:v>
                </c:pt>
                <c:pt idx="3689">
                  <c:v>3.9816228630500863</c:v>
                </c:pt>
                <c:pt idx="3690">
                  <c:v>5.2336141519287791</c:v>
                </c:pt>
                <c:pt idx="3691">
                  <c:v>4.9821843559663455</c:v>
                </c:pt>
                <c:pt idx="3692">
                  <c:v>4.6938201951845757</c:v>
                </c:pt>
                <c:pt idx="3693">
                  <c:v>4.0375905593126404</c:v>
                </c:pt>
                <c:pt idx="3694">
                  <c:v>4.1188068144507186</c:v>
                </c:pt>
                <c:pt idx="3695">
                  <c:v>5.494663263237479</c:v>
                </c:pt>
                <c:pt idx="3696">
                  <c:v>4.5847195757661536</c:v>
                </c:pt>
                <c:pt idx="3697">
                  <c:v>5.6710188976349549</c:v>
                </c:pt>
                <c:pt idx="3698">
                  <c:v>3.9360414950224105</c:v>
                </c:pt>
                <c:pt idx="3699">
                  <c:v>3.8488219529625431</c:v>
                </c:pt>
                <c:pt idx="3700">
                  <c:v>4.9587060982419739</c:v>
                </c:pt>
                <c:pt idx="3701">
                  <c:v>5.1020357621208117</c:v>
                </c:pt>
                <c:pt idx="3702">
                  <c:v>3.8097634552949073</c:v>
                </c:pt>
                <c:pt idx="3703">
                  <c:v>3.7166345623324983</c:v>
                </c:pt>
                <c:pt idx="3704">
                  <c:v>3.6788973010840618</c:v>
                </c:pt>
                <c:pt idx="3705">
                  <c:v>3.89454812461195</c:v>
                </c:pt>
                <c:pt idx="3706">
                  <c:v>4.5961958469478317</c:v>
                </c:pt>
                <c:pt idx="3707">
                  <c:v>4.1820127477059792</c:v>
                </c:pt>
                <c:pt idx="3708">
                  <c:v>3.674632099390875</c:v>
                </c:pt>
                <c:pt idx="3709">
                  <c:v>3.8415206025893109</c:v>
                </c:pt>
                <c:pt idx="3710">
                  <c:v>3.5671528477955494</c:v>
                </c:pt>
                <c:pt idx="3711">
                  <c:v>3.702665161458826</c:v>
                </c:pt>
                <c:pt idx="3712">
                  <c:v>3.8371539402790824</c:v>
                </c:pt>
                <c:pt idx="3713">
                  <c:v>3.83833896638648</c:v>
                </c:pt>
                <c:pt idx="3714">
                  <c:v>4.0120671772025132</c:v>
                </c:pt>
                <c:pt idx="3715">
                  <c:v>3.8950548470134052</c:v>
                </c:pt>
                <c:pt idx="3716">
                  <c:v>4.0483906946749153</c:v>
                </c:pt>
                <c:pt idx="3717">
                  <c:v>3.8216831097229034</c:v>
                </c:pt>
                <c:pt idx="3718">
                  <c:v>4.6541286583573278</c:v>
                </c:pt>
                <c:pt idx="3719">
                  <c:v>3.3877366573949761</c:v>
                </c:pt>
                <c:pt idx="3720">
                  <c:v>3.7481340994340364</c:v>
                </c:pt>
                <c:pt idx="3721">
                  <c:v>3.5057492163927813</c:v>
                </c:pt>
                <c:pt idx="3722">
                  <c:v>4.9029881327677076</c:v>
                </c:pt>
                <c:pt idx="3723">
                  <c:v>4.4403900574124746</c:v>
                </c:pt>
                <c:pt idx="3724">
                  <c:v>4.3521799688958724</c:v>
                </c:pt>
                <c:pt idx="3725">
                  <c:v>4.6264348946822285</c:v>
                </c:pt>
                <c:pt idx="3726">
                  <c:v>4.1053398479366274</c:v>
                </c:pt>
                <c:pt idx="3727">
                  <c:v>3.3783751260927524</c:v>
                </c:pt>
                <c:pt idx="3728">
                  <c:v>3.5376683293872504</c:v>
                </c:pt>
                <c:pt idx="3729">
                  <c:v>4.5495711044639595</c:v>
                </c:pt>
                <c:pt idx="3730">
                  <c:v>4.3570711197684222</c:v>
                </c:pt>
                <c:pt idx="3731">
                  <c:v>4.0631573920828208</c:v>
                </c:pt>
                <c:pt idx="3732">
                  <c:v>4.1941818291876585</c:v>
                </c:pt>
                <c:pt idx="3733">
                  <c:v>4.3596724201496295</c:v>
                </c:pt>
                <c:pt idx="3734">
                  <c:v>5.1442136109263563</c:v>
                </c:pt>
                <c:pt idx="3735">
                  <c:v>5.3626381811865551</c:v>
                </c:pt>
                <c:pt idx="3736">
                  <c:v>4.7541255312677189</c:v>
                </c:pt>
                <c:pt idx="3737">
                  <c:v>4.0622843851711634</c:v>
                </c:pt>
                <c:pt idx="3738">
                  <c:v>3.596311237467452</c:v>
                </c:pt>
                <c:pt idx="3739">
                  <c:v>3.7140562881732659</c:v>
                </c:pt>
                <c:pt idx="3740">
                  <c:v>3.9770563291023948</c:v>
                </c:pt>
                <c:pt idx="3741">
                  <c:v>4.1825879959383254</c:v>
                </c:pt>
                <c:pt idx="3742">
                  <c:v>4.1464414762511792</c:v>
                </c:pt>
                <c:pt idx="3743">
                  <c:v>3.6532099904640467</c:v>
                </c:pt>
                <c:pt idx="3744">
                  <c:v>4.0454110327618835</c:v>
                </c:pt>
                <c:pt idx="3745">
                  <c:v>4.6931951006403185</c:v>
                </c:pt>
                <c:pt idx="3746">
                  <c:v>5.4781608129482171</c:v>
                </c:pt>
                <c:pt idx="3747">
                  <c:v>4.629888770442081</c:v>
                </c:pt>
                <c:pt idx="3748">
                  <c:v>3.6414519560171148</c:v>
                </c:pt>
                <c:pt idx="3749">
                  <c:v>3.8088318892111808</c:v>
                </c:pt>
                <c:pt idx="3750">
                  <c:v>3.5621598710926921</c:v>
                </c:pt>
                <c:pt idx="3751">
                  <c:v>4.074929780813096</c:v>
                </c:pt>
                <c:pt idx="3752">
                  <c:v>3.8328868468810811</c:v>
                </c:pt>
                <c:pt idx="3753">
                  <c:v>3.1226248939284278</c:v>
                </c:pt>
                <c:pt idx="3754">
                  <c:v>3.5967170640817661</c:v>
                </c:pt>
                <c:pt idx="3755">
                  <c:v>3.8678553852006075</c:v>
                </c:pt>
                <c:pt idx="3756">
                  <c:v>4.2396097769055627</c:v>
                </c:pt>
                <c:pt idx="3757">
                  <c:v>3.7761808791802189</c:v>
                </c:pt>
                <c:pt idx="3758">
                  <c:v>3.6018163781309509</c:v>
                </c:pt>
                <c:pt idx="3759">
                  <c:v>3.6839531510352743</c:v>
                </c:pt>
                <c:pt idx="3760">
                  <c:v>5.1271728198211779</c:v>
                </c:pt>
                <c:pt idx="3761">
                  <c:v>5.0619365441848174</c:v>
                </c:pt>
                <c:pt idx="3762">
                  <c:v>5.1020357621208117</c:v>
                </c:pt>
                <c:pt idx="3763">
                  <c:v>5.3117289676734405</c:v>
                </c:pt>
                <c:pt idx="3764">
                  <c:v>4.954293074127456</c:v>
                </c:pt>
                <c:pt idx="3765">
                  <c:v>4.4901557065572586</c:v>
                </c:pt>
                <c:pt idx="3766">
                  <c:v>4.2057071102953003</c:v>
                </c:pt>
                <c:pt idx="3767">
                  <c:v>3.8764886355701087</c:v>
                </c:pt>
                <c:pt idx="3768">
                  <c:v>4.1938603799265568</c:v>
                </c:pt>
                <c:pt idx="3769">
                  <c:v>4.2913387783256391</c:v>
                </c:pt>
                <c:pt idx="3770">
                  <c:v>4.0356501308371966</c:v>
                </c:pt>
                <c:pt idx="3771">
                  <c:v>3.7899274713357678</c:v>
                </c:pt>
                <c:pt idx="3772">
                  <c:v>4.3145713474313023</c:v>
                </c:pt>
                <c:pt idx="3773">
                  <c:v>3.7192958444311341</c:v>
                </c:pt>
                <c:pt idx="3774">
                  <c:v>3.9501288468956641</c:v>
                </c:pt>
                <c:pt idx="3775">
                  <c:v>3.8224609920548676</c:v>
                </c:pt>
                <c:pt idx="3776">
                  <c:v>4.395006592806844</c:v>
                </c:pt>
                <c:pt idx="3777">
                  <c:v>4.6459500507351095</c:v>
                </c:pt>
                <c:pt idx="3778">
                  <c:v>4.0202193253491174</c:v>
                </c:pt>
                <c:pt idx="3779">
                  <c:v>4.0181564828869236</c:v>
                </c:pt>
                <c:pt idx="3780">
                  <c:v>3.9939050535256535</c:v>
                </c:pt>
                <c:pt idx="3781">
                  <c:v>4.2357258290830808</c:v>
                </c:pt>
                <c:pt idx="3782">
                  <c:v>4.1334640521437906</c:v>
                </c:pt>
                <c:pt idx="3783">
                  <c:v>4.0591238147667141</c:v>
                </c:pt>
                <c:pt idx="3784">
                  <c:v>3.8851799547778754</c:v>
                </c:pt>
                <c:pt idx="3785">
                  <c:v>4.6159504159134412</c:v>
                </c:pt>
                <c:pt idx="3786">
                  <c:v>4.2321705896977964</c:v>
                </c:pt>
                <c:pt idx="3787">
                  <c:v>4.1353848395025814</c:v>
                </c:pt>
                <c:pt idx="3788">
                  <c:v>4.0487465486344192</c:v>
                </c:pt>
                <c:pt idx="3789">
                  <c:v>4.2332451468859604</c:v>
                </c:pt>
                <c:pt idx="3790">
                  <c:v>4.2291455982364763</c:v>
                </c:pt>
                <c:pt idx="3791">
                  <c:v>3.9476996700854006</c:v>
                </c:pt>
                <c:pt idx="3792">
                  <c:v>4.1233253403410615</c:v>
                </c:pt>
                <c:pt idx="3793">
                  <c:v>4.3950706836006086</c:v>
                </c:pt>
                <c:pt idx="3794">
                  <c:v>4.3457242186757803</c:v>
                </c:pt>
                <c:pt idx="3796">
                  <c:v>3.6508243686818473</c:v>
                </c:pt>
                <c:pt idx="3798">
                  <c:v>3.6505479833293237</c:v>
                </c:pt>
                <c:pt idx="3800">
                  <c:v>3.4320220797897787</c:v>
                </c:pt>
                <c:pt idx="3801">
                  <c:v>3.5493517140444744</c:v>
                </c:pt>
                <c:pt idx="3802">
                  <c:v>2.554618547494707</c:v>
                </c:pt>
                <c:pt idx="3804">
                  <c:v>2.8134344609560711</c:v>
                </c:pt>
                <c:pt idx="3806">
                  <c:v>3.1681490585023115</c:v>
                </c:pt>
                <c:pt idx="3807">
                  <c:v>2.7923544560641234</c:v>
                </c:pt>
                <c:pt idx="3808">
                  <c:v>2.9847243352329125</c:v>
                </c:pt>
                <c:pt idx="3809">
                  <c:v>2.3697532454154264</c:v>
                </c:pt>
                <c:pt idx="3810">
                  <c:v>2.3533275684374129</c:v>
                </c:pt>
                <c:pt idx="3811">
                  <c:v>5.1442136109263563</c:v>
                </c:pt>
                <c:pt idx="3812">
                  <c:v>5.3974022919223934</c:v>
                </c:pt>
                <c:pt idx="3813">
                  <c:v>4.6542669364544418</c:v>
                </c:pt>
                <c:pt idx="3814">
                  <c:v>3.6235092046117501</c:v>
                </c:pt>
                <c:pt idx="3815">
                  <c:v>4.2973533733051417</c:v>
                </c:pt>
                <c:pt idx="3816">
                  <c:v>3.9032225263138027</c:v>
                </c:pt>
                <c:pt idx="3817">
                  <c:v>3.9744543569955288</c:v>
                </c:pt>
                <c:pt idx="3818">
                  <c:v>4.1743243802739807</c:v>
                </c:pt>
                <c:pt idx="3819">
                  <c:v>4.7933580867916845</c:v>
                </c:pt>
                <c:pt idx="3820">
                  <c:v>4.2924972811184645</c:v>
                </c:pt>
                <c:pt idx="3821">
                  <c:v>4.0483906946749153</c:v>
                </c:pt>
                <c:pt idx="3822">
                  <c:v>3.9697024760517188</c:v>
                </c:pt>
                <c:pt idx="3823">
                  <c:v>3.7362106333211846</c:v>
                </c:pt>
                <c:pt idx="3824">
                  <c:v>4.4036660643223611</c:v>
                </c:pt>
                <c:pt idx="3825">
                  <c:v>4.0874501443280318</c:v>
                </c:pt>
                <c:pt idx="3826">
                  <c:v>4.2861303413857152</c:v>
                </c:pt>
                <c:pt idx="3827">
                  <c:v>3.9939050535256535</c:v>
                </c:pt>
                <c:pt idx="3828">
                  <c:v>4.3179993495573621</c:v>
                </c:pt>
                <c:pt idx="3829">
                  <c:v>4.157587275138563</c:v>
                </c:pt>
                <c:pt idx="3830">
                  <c:v>3.7068682867059808</c:v>
                </c:pt>
                <c:pt idx="3831">
                  <c:v>3.7629993730098592</c:v>
                </c:pt>
                <c:pt idx="3832">
                  <c:v>4.8362749114459564</c:v>
                </c:pt>
                <c:pt idx="3833">
                  <c:v>4.5688794900412386</c:v>
                </c:pt>
                <c:pt idx="3834">
                  <c:v>4.8986230620256785</c:v>
                </c:pt>
                <c:pt idx="3835">
                  <c:v>4.1084564489336923</c:v>
                </c:pt>
                <c:pt idx="3836">
                  <c:v>3.5402619923519834</c:v>
                </c:pt>
                <c:pt idx="3837">
                  <c:v>5.1929165551723866</c:v>
                </c:pt>
                <c:pt idx="3838">
                  <c:v>4.7889782313026963</c:v>
                </c:pt>
                <c:pt idx="3839">
                  <c:v>4.5824766068452378</c:v>
                </c:pt>
                <c:pt idx="3840">
                  <c:v>3.9116089164431536</c:v>
                </c:pt>
                <c:pt idx="3841">
                  <c:v>4.9237167780286955</c:v>
                </c:pt>
                <c:pt idx="3842">
                  <c:v>4.3193029716391234</c:v>
                </c:pt>
                <c:pt idx="3843">
                  <c:v>5.1900026141526086</c:v>
                </c:pt>
                <c:pt idx="3844">
                  <c:v>4.366570023308558</c:v>
                </c:pt>
                <c:pt idx="3845">
                  <c:v>4.0193233262706052</c:v>
                </c:pt>
                <c:pt idx="3846">
                  <c:v>4.1273669138814251</c:v>
                </c:pt>
                <c:pt idx="3847">
                  <c:v>3.8312320812513301</c:v>
                </c:pt>
                <c:pt idx="3848">
                  <c:v>4.0096186826503848</c:v>
                </c:pt>
                <c:pt idx="3849">
                  <c:v>3.8667019660193462</c:v>
                </c:pt>
                <c:pt idx="3850">
                  <c:v>3.7332497514853689</c:v>
                </c:pt>
                <c:pt idx="3851">
                  <c:v>5.0297603699187121</c:v>
                </c:pt>
                <c:pt idx="3852">
                  <c:v>4.6884784742783516</c:v>
                </c:pt>
                <c:pt idx="3853">
                  <c:v>4.7773870075953626</c:v>
                </c:pt>
                <c:pt idx="3854">
                  <c:v>3.6603370095881163</c:v>
                </c:pt>
                <c:pt idx="3855">
                  <c:v>3.8956425258744622</c:v>
                </c:pt>
                <c:pt idx="3856">
                  <c:v>5.1772766198059541</c:v>
                </c:pt>
                <c:pt idx="3857">
                  <c:v>4.9927178737487043</c:v>
                </c:pt>
                <c:pt idx="3858">
                  <c:v>3.9391078162086628</c:v>
                </c:pt>
                <c:pt idx="3859">
                  <c:v>3.9335929389014308</c:v>
                </c:pt>
                <c:pt idx="3860">
                  <c:v>4.1098141488008721</c:v>
                </c:pt>
                <c:pt idx="3861">
                  <c:v>4.8951010126691887</c:v>
                </c:pt>
                <c:pt idx="3862">
                  <c:v>4.6445338751939955</c:v>
                </c:pt>
                <c:pt idx="3863">
                  <c:v>3.9794796256156242</c:v>
                </c:pt>
                <c:pt idx="3864">
                  <c:v>4.2024895646568154</c:v>
                </c:pt>
                <c:pt idx="3865">
                  <c:v>4.5172406472762976</c:v>
                </c:pt>
                <c:pt idx="3866">
                  <c:v>4.7845577531701498</c:v>
                </c:pt>
                <c:pt idx="3867">
                  <c:v>4.113526907357075</c:v>
                </c:pt>
                <c:pt idx="3868">
                  <c:v>3.6887203398382882</c:v>
                </c:pt>
                <c:pt idx="3869">
                  <c:v>4.0441955440426263</c:v>
                </c:pt>
                <c:pt idx="3870">
                  <c:v>4.954366070959904</c:v>
                </c:pt>
                <c:pt idx="3871">
                  <c:v>4.1733936747170022</c:v>
                </c:pt>
                <c:pt idx="3872">
                  <c:v>4.085179890241224</c:v>
                </c:pt>
                <c:pt idx="3873">
                  <c:v>5.5595067531308979</c:v>
                </c:pt>
                <c:pt idx="3874">
                  <c:v>4.1311382577194289</c:v>
                </c:pt>
                <c:pt idx="3875">
                  <c:v>4.0592789448136442</c:v>
                </c:pt>
                <c:pt idx="3876">
                  <c:v>3.9942817553278656</c:v>
                </c:pt>
                <c:pt idx="3877">
                  <c:v>3.7235245187893802</c:v>
                </c:pt>
                <c:pt idx="3878">
                  <c:v>4.6017084669641592</c:v>
                </c:pt>
                <c:pt idx="3879">
                  <c:v>4.4740190041447496</c:v>
                </c:pt>
                <c:pt idx="3880">
                  <c:v>4.3178609686561806</c:v>
                </c:pt>
                <c:pt idx="3881">
                  <c:v>3.9340499403032494</c:v>
                </c:pt>
                <c:pt idx="3882">
                  <c:v>3.9491937554789862</c:v>
                </c:pt>
                <c:pt idx="3883">
                  <c:v>4.046619930091448</c:v>
                </c:pt>
                <c:pt idx="3884">
                  <c:v>4.1797810802543056</c:v>
                </c:pt>
                <c:pt idx="3885">
                  <c:v>4.1688234410017255</c:v>
                </c:pt>
                <c:pt idx="3886">
                  <c:v>4.0787975109531276</c:v>
                </c:pt>
                <c:pt idx="3887">
                  <c:v>4.2387210216664615</c:v>
                </c:pt>
                <c:pt idx="3888">
                  <c:v>4.2429616038115432</c:v>
                </c:pt>
                <c:pt idx="3889">
                  <c:v>4.1353848395025814</c:v>
                </c:pt>
                <c:pt idx="3890">
                  <c:v>4.1787340943970488</c:v>
                </c:pt>
                <c:pt idx="3891">
                  <c:v>4.8810756703085438</c:v>
                </c:pt>
                <c:pt idx="3892">
                  <c:v>5.2838284681193528</c:v>
                </c:pt>
                <c:pt idx="3893">
                  <c:v>5.1900026141526086</c:v>
                </c:pt>
                <c:pt idx="3894">
                  <c:v>4.0986465873539828</c:v>
                </c:pt>
                <c:pt idx="3895">
                  <c:v>4.3340230508093764</c:v>
                </c:pt>
                <c:pt idx="3896">
                  <c:v>4.1682447547850359</c:v>
                </c:pt>
                <c:pt idx="3897">
                  <c:v>4.1369205965574327</c:v>
                </c:pt>
                <c:pt idx="3898">
                  <c:v>3.9946995187821663</c:v>
                </c:pt>
                <c:pt idx="3899">
                  <c:v>5.5098371546310245</c:v>
                </c:pt>
                <c:pt idx="3900">
                  <c:v>5.2306321318585267</c:v>
                </c:pt>
                <c:pt idx="3901">
                  <c:v>5.3544345961775486</c:v>
                </c:pt>
                <c:pt idx="3902">
                  <c:v>5.0932609457678533</c:v>
                </c:pt>
                <c:pt idx="3903">
                  <c:v>4.511413947317739</c:v>
                </c:pt>
                <c:pt idx="3904">
                  <c:v>3.9990003570922479</c:v>
                </c:pt>
                <c:pt idx="3905">
                  <c:v>3.6303748797690254</c:v>
                </c:pt>
                <c:pt idx="3906">
                  <c:v>3.9487726725809615</c:v>
                </c:pt>
                <c:pt idx="3907">
                  <c:v>3.9062857974696938</c:v>
                </c:pt>
                <c:pt idx="3908">
                  <c:v>3.5878476916483759</c:v>
                </c:pt>
                <c:pt idx="3909">
                  <c:v>3.5176104958997985</c:v>
                </c:pt>
                <c:pt idx="3910">
                  <c:v>4.6516616728788067</c:v>
                </c:pt>
                <c:pt idx="3911">
                  <c:v>4.4245476133595547</c:v>
                </c:pt>
                <c:pt idx="3912">
                  <c:v>3.3837453099054464</c:v>
                </c:pt>
                <c:pt idx="3913">
                  <c:v>4.7675264465880174</c:v>
                </c:pt>
                <c:pt idx="3914">
                  <c:v>4.1610506414242252</c:v>
                </c:pt>
                <c:pt idx="3915">
                  <c:v>4.8574389216073683</c:v>
                </c:pt>
                <c:pt idx="3916">
                  <c:v>3.8717543843882907</c:v>
                </c:pt>
                <c:pt idx="3917">
                  <c:v>4.7311518844110365</c:v>
                </c:pt>
                <c:pt idx="3918">
                  <c:v>3.6460178242094243</c:v>
                </c:pt>
                <c:pt idx="3919">
                  <c:v>4.3756024401509386</c:v>
                </c:pt>
                <c:pt idx="3920">
                  <c:v>3.9617636584700064</c:v>
                </c:pt>
                <c:pt idx="3921">
                  <c:v>3.4343298109303677</c:v>
                </c:pt>
                <c:pt idx="3922">
                  <c:v>3.5978540077454735</c:v>
                </c:pt>
                <c:pt idx="3923">
                  <c:v>4.1393619708215015</c:v>
                </c:pt>
                <c:pt idx="3924">
                  <c:v>3.7252396587928462</c:v>
                </c:pt>
                <c:pt idx="3925">
                  <c:v>3.9669368229259137</c:v>
                </c:pt>
                <c:pt idx="3926">
                  <c:v>3.4699664721076351</c:v>
                </c:pt>
                <c:pt idx="3927">
                  <c:v>3.9559224595866525</c:v>
                </c:pt>
                <c:pt idx="3928">
                  <c:v>3.5034480502873797</c:v>
                </c:pt>
                <c:pt idx="3929">
                  <c:v>3.9701870563570907</c:v>
                </c:pt>
                <c:pt idx="3930">
                  <c:v>4.1481992328549921</c:v>
                </c:pt>
                <c:pt idx="3931">
                  <c:v>3.630696054379142</c:v>
                </c:pt>
                <c:pt idx="3932">
                  <c:v>3.8818423760641756</c:v>
                </c:pt>
                <c:pt idx="3933">
                  <c:v>3.7120941372385783</c:v>
                </c:pt>
                <c:pt idx="3934">
                  <c:v>3.3732493167137689</c:v>
                </c:pt>
                <c:pt idx="3935">
                  <c:v>4.8441546158157074</c:v>
                </c:pt>
                <c:pt idx="3936">
                  <c:v>5.2705328976951256</c:v>
                </c:pt>
                <c:pt idx="3937">
                  <c:v>4.3671158590883641</c:v>
                </c:pt>
                <c:pt idx="3938">
                  <c:v>4.8333321298627654</c:v>
                </c:pt>
                <c:pt idx="3939">
                  <c:v>4.4644905178557117</c:v>
                </c:pt>
                <c:pt idx="3940">
                  <c:v>4.1562286929223387</c:v>
                </c:pt>
                <c:pt idx="3941">
                  <c:v>3.7009975476501693</c:v>
                </c:pt>
                <c:pt idx="3942">
                  <c:v>3.6356783670119279</c:v>
                </c:pt>
                <c:pt idx="3943">
                  <c:v>3.6191905130664903</c:v>
                </c:pt>
                <c:pt idx="3944">
                  <c:v>5.1367798799977038</c:v>
                </c:pt>
                <c:pt idx="3945">
                  <c:v>5.254118098752711</c:v>
                </c:pt>
                <c:pt idx="3946">
                  <c:v>5.2264857066983907</c:v>
                </c:pt>
                <c:pt idx="3947">
                  <c:v>5.4608164531913852</c:v>
                </c:pt>
                <c:pt idx="3948">
                  <c:v>4.7541255312677189</c:v>
                </c:pt>
                <c:pt idx="3949">
                  <c:v>4.3863942007824601</c:v>
                </c:pt>
                <c:pt idx="3950">
                  <c:v>4.4254489361556741</c:v>
                </c:pt>
                <c:pt idx="3951">
                  <c:v>4.4053675039315827</c:v>
                </c:pt>
                <c:pt idx="3952">
                  <c:v>4.0484726822161514</c:v>
                </c:pt>
                <c:pt idx="3953">
                  <c:v>3.7812378434603686</c:v>
                </c:pt>
                <c:pt idx="3954">
                  <c:v>3.9434880125626934</c:v>
                </c:pt>
                <c:pt idx="3955">
                  <c:v>4.0339880730808106</c:v>
                </c:pt>
                <c:pt idx="3956">
                  <c:v>3.8785817971821581</c:v>
                </c:pt>
                <c:pt idx="3957">
                  <c:v>3.6810062063087048</c:v>
                </c:pt>
                <c:pt idx="3958">
                  <c:v>3.258608111322264</c:v>
                </c:pt>
                <c:pt idx="3959">
                  <c:v>4.9786994302479961</c:v>
                </c:pt>
                <c:pt idx="3960">
                  <c:v>3.2370343131660912</c:v>
                </c:pt>
                <c:pt idx="3961">
                  <c:v>4.7343993063129197</c:v>
                </c:pt>
                <c:pt idx="3962">
                  <c:v>4.3047965461446633</c:v>
                </c:pt>
                <c:pt idx="3963">
                  <c:v>3.907166620734841</c:v>
                </c:pt>
                <c:pt idx="3964">
                  <c:v>3.549828833553283</c:v>
                </c:pt>
                <c:pt idx="3965">
                  <c:v>3.6287786967050746</c:v>
                </c:pt>
                <c:pt idx="3966">
                  <c:v>3.6593392040518196</c:v>
                </c:pt>
                <c:pt idx="3967">
                  <c:v>3.4569398336905004</c:v>
                </c:pt>
                <c:pt idx="3968">
                  <c:v>3.2669066155839772</c:v>
                </c:pt>
                <c:pt idx="3969">
                  <c:v>3.4257119143361776</c:v>
                </c:pt>
                <c:pt idx="3970">
                  <c:v>3.2392730153468414</c:v>
                </c:pt>
                <c:pt idx="3971">
                  <c:v>5.0136203250901161</c:v>
                </c:pt>
                <c:pt idx="3972">
                  <c:v>4.7577032092100735</c:v>
                </c:pt>
                <c:pt idx="3973">
                  <c:v>4.5285211244649179</c:v>
                </c:pt>
                <c:pt idx="3974">
                  <c:v>4.8527860137130716</c:v>
                </c:pt>
                <c:pt idx="3975">
                  <c:v>5.0598329497107786</c:v>
                </c:pt>
                <c:pt idx="3976">
                  <c:v>4.8069918269234702</c:v>
                </c:pt>
                <c:pt idx="3977">
                  <c:v>5.2085804912983189</c:v>
                </c:pt>
                <c:pt idx="3978">
                  <c:v>4.4096835111066364</c:v>
                </c:pt>
                <c:pt idx="3979">
                  <c:v>4.7550875501876897</c:v>
                </c:pt>
                <c:pt idx="3980">
                  <c:v>4.3489518740119317</c:v>
                </c:pt>
                <c:pt idx="3981">
                  <c:v>4.1682447547850359</c:v>
                </c:pt>
                <c:pt idx="3982">
                  <c:v>4.1936299727944428</c:v>
                </c:pt>
                <c:pt idx="3983">
                  <c:v>3.9043899063473453</c:v>
                </c:pt>
                <c:pt idx="3984">
                  <c:v>4.3424249669930228</c:v>
                </c:pt>
                <c:pt idx="3985">
                  <c:v>4.0636066515422433</c:v>
                </c:pt>
                <c:pt idx="3986">
                  <c:v>4.2351642608654068</c:v>
                </c:pt>
                <c:pt idx="3987">
                  <c:v>4.1350364807972104</c:v>
                </c:pt>
                <c:pt idx="3988">
                  <c:v>3.9081214188930766</c:v>
                </c:pt>
                <c:pt idx="3989">
                  <c:v>4.218072900143957</c:v>
                </c:pt>
                <c:pt idx="3990">
                  <c:v>4.1957911618324282</c:v>
                </c:pt>
                <c:pt idx="3991">
                  <c:v>4.1285408417309357</c:v>
                </c:pt>
                <c:pt idx="3992">
                  <c:v>3.718222579970158</c:v>
                </c:pt>
                <c:pt idx="3993">
                  <c:v>3.6356783670119279</c:v>
                </c:pt>
                <c:pt idx="3994">
                  <c:v>3.431694499680443</c:v>
                </c:pt>
                <c:pt idx="3995">
                  <c:v>3.6008595026912729</c:v>
                </c:pt>
                <c:pt idx="3996">
                  <c:v>3.4190203238570867</c:v>
                </c:pt>
                <c:pt idx="3997">
                  <c:v>5.5411824718657865</c:v>
                </c:pt>
                <c:pt idx="3998">
                  <c:v>4.5663227261765211</c:v>
                </c:pt>
                <c:pt idx="3999">
                  <c:v>4.5321025440289082</c:v>
                </c:pt>
                <c:pt idx="4000">
                  <c:v>4.1216876284966979</c:v>
                </c:pt>
                <c:pt idx="4001">
                  <c:v>4.2917291910425535</c:v>
                </c:pt>
                <c:pt idx="4002">
                  <c:v>3.9116089164431536</c:v>
                </c:pt>
                <c:pt idx="4003">
                  <c:v>4.200144178159305</c:v>
                </c:pt>
                <c:pt idx="4004">
                  <c:v>4.0742417236608768</c:v>
                </c:pt>
                <c:pt idx="4005">
                  <c:v>3.4168504265853397</c:v>
                </c:pt>
                <c:pt idx="4006">
                  <c:v>3.7126385094697008</c:v>
                </c:pt>
                <c:pt idx="4007">
                  <c:v>3.4813201643686944</c:v>
                </c:pt>
                <c:pt idx="4008">
                  <c:v>3.6266831850004149</c:v>
                </c:pt>
                <c:pt idx="4009">
                  <c:v>5.1815419865916406</c:v>
                </c:pt>
                <c:pt idx="4010">
                  <c:v>5.1942886025599408</c:v>
                </c:pt>
                <c:pt idx="4011">
                  <c:v>5.2124269734592232</c:v>
                </c:pt>
                <c:pt idx="4012">
                  <c:v>5.2218832083007509</c:v>
                </c:pt>
                <c:pt idx="4013">
                  <c:v>4.7463336616775242</c:v>
                </c:pt>
                <c:pt idx="4014">
                  <c:v>5.0834710251713426</c:v>
                </c:pt>
                <c:pt idx="4015">
                  <c:v>4.5577000349200452</c:v>
                </c:pt>
                <c:pt idx="4016">
                  <c:v>3.8472282954522963</c:v>
                </c:pt>
                <c:pt idx="4017">
                  <c:v>3.4380166174901667</c:v>
                </c:pt>
                <c:pt idx="4018">
                  <c:v>3.8778875568876332</c:v>
                </c:pt>
                <c:pt idx="4019">
                  <c:v>3.621988880051608</c:v>
                </c:pt>
                <c:pt idx="4020">
                  <c:v>3.7058863037238821</c:v>
                </c:pt>
                <c:pt idx="4021">
                  <c:v>3.5252534501008927</c:v>
                </c:pt>
                <c:pt idx="4022">
                  <c:v>3.5453869900403627</c:v>
                </c:pt>
                <c:pt idx="4023">
                  <c:v>3.6723680065793829</c:v>
                </c:pt>
                <c:pt idx="4024">
                  <c:v>3.4593595269648678</c:v>
                </c:pt>
                <c:pt idx="4025">
                  <c:v>5.1797564846320476</c:v>
                </c:pt>
                <c:pt idx="4026">
                  <c:v>5.0132607017991493</c:v>
                </c:pt>
                <c:pt idx="4027">
                  <c:v>4.8362749114459564</c:v>
                </c:pt>
                <c:pt idx="4028">
                  <c:v>4.6381048942719474</c:v>
                </c:pt>
                <c:pt idx="4029">
                  <c:v>3.7169313678424567</c:v>
                </c:pt>
                <c:pt idx="4030">
                  <c:v>4.0976295479170073</c:v>
                </c:pt>
                <c:pt idx="4031">
                  <c:v>3.3599168838852025</c:v>
                </c:pt>
                <c:pt idx="4032">
                  <c:v>3.8696370564824298</c:v>
                </c:pt>
                <c:pt idx="4033">
                  <c:v>3.5772561845377222</c:v>
                </c:pt>
                <c:pt idx="4034">
                  <c:v>3.3240941492194893</c:v>
                </c:pt>
                <c:pt idx="4035">
                  <c:v>3.5047073727711284</c:v>
                </c:pt>
                <c:pt idx="4036">
                  <c:v>2.921469366174386</c:v>
                </c:pt>
                <c:pt idx="4037">
                  <c:v>5.5069447673658045</c:v>
                </c:pt>
                <c:pt idx="4038">
                  <c:v>5.1438856246882985</c:v>
                </c:pt>
                <c:pt idx="4039">
                  <c:v>5.2977691922733685</c:v>
                </c:pt>
                <c:pt idx="4040">
                  <c:v>4.7851933910768576</c:v>
                </c:pt>
                <c:pt idx="4041">
                  <c:v>4.9330462687960015</c:v>
                </c:pt>
                <c:pt idx="4042">
                  <c:v>4.3047965461446633</c:v>
                </c:pt>
                <c:pt idx="4043">
                  <c:v>4.1562286929223387</c:v>
                </c:pt>
                <c:pt idx="4044">
                  <c:v>3.4559304543546032</c:v>
                </c:pt>
                <c:pt idx="4045">
                  <c:v>4.1849462173797303</c:v>
                </c:pt>
                <c:pt idx="4046">
                  <c:v>3.5697952465778595</c:v>
                </c:pt>
                <c:pt idx="4047">
                  <c:v>3.2620184687898379</c:v>
                </c:pt>
                <c:pt idx="4048">
                  <c:v>3.2823647873033974</c:v>
                </c:pt>
                <c:pt idx="4049">
                  <c:v>4.6159504159134412</c:v>
                </c:pt>
                <c:pt idx="4050">
                  <c:v>4.6935176608831179</c:v>
                </c:pt>
                <c:pt idx="4051">
                  <c:v>4.8045035217944108</c:v>
                </c:pt>
                <c:pt idx="4052">
                  <c:v>4.6348770692626138</c:v>
                </c:pt>
                <c:pt idx="4053">
                  <c:v>4.3293978824911532</c:v>
                </c:pt>
                <c:pt idx="4054">
                  <c:v>3.9199465716278215</c:v>
                </c:pt>
                <c:pt idx="4055">
                  <c:v>3.6401401228237695</c:v>
                </c:pt>
                <c:pt idx="4056">
                  <c:v>3.4410723174662987</c:v>
                </c:pt>
                <c:pt idx="4057">
                  <c:v>4.7873894316664369</c:v>
                </c:pt>
                <c:pt idx="4058">
                  <c:v>4.8500545964000192</c:v>
                </c:pt>
                <c:pt idx="4059">
                  <c:v>4.8400904929221307</c:v>
                </c:pt>
                <c:pt idx="4060">
                  <c:v>4.9648072477813727</c:v>
                </c:pt>
                <c:pt idx="4061">
                  <c:v>3.9164514340934149</c:v>
                </c:pt>
                <c:pt idx="4062">
                  <c:v>4.298837797160747</c:v>
                </c:pt>
                <c:pt idx="4063">
                  <c:v>4.5811708371666269</c:v>
                </c:pt>
                <c:pt idx="4064">
                  <c:v>3.5582353753056566</c:v>
                </c:pt>
                <c:pt idx="4065">
                  <c:v>3.9925091714772063</c:v>
                </c:pt>
                <c:pt idx="4066">
                  <c:v>3.4394702407180127</c:v>
                </c:pt>
                <c:pt idx="4067">
                  <c:v>3.5511715539073054</c:v>
                </c:pt>
                <c:pt idx="4068">
                  <c:v>3.9414860484783754</c:v>
                </c:pt>
                <c:pt idx="4069">
                  <c:v>3.320347386390865</c:v>
                </c:pt>
                <c:pt idx="4070">
                  <c:v>3.0212143199971409</c:v>
                </c:pt>
                <c:pt idx="4071">
                  <c:v>3.6291521126912891</c:v>
                </c:pt>
                <c:pt idx="4072">
                  <c:v>3.1726104590841824</c:v>
                </c:pt>
                <c:pt idx="4073">
                  <c:v>3.3513747484352376</c:v>
                </c:pt>
                <c:pt idx="4074">
                  <c:v>2.8760695416003643</c:v>
                </c:pt>
                <c:pt idx="4077">
                  <c:v>4.8745278111892958</c:v>
                </c:pt>
                <c:pt idx="4078">
                  <c:v>5.0909594268933471</c:v>
                </c:pt>
                <c:pt idx="4079">
                  <c:v>4.9809630363401443</c:v>
                </c:pt>
                <c:pt idx="4080">
                  <c:v>4.4524897904914749</c:v>
                </c:pt>
                <c:pt idx="4081">
                  <c:v>4.4083527139621932</c:v>
                </c:pt>
                <c:pt idx="4082">
                  <c:v>4.0691091319524872</c:v>
                </c:pt>
                <c:pt idx="4083">
                  <c:v>3.4523365471828944</c:v>
                </c:pt>
                <c:pt idx="4084">
                  <c:v>3.4187942763345269</c:v>
                </c:pt>
                <c:pt idx="4085">
                  <c:v>3.495728360394537</c:v>
                </c:pt>
                <c:pt idx="4086">
                  <c:v>3.5774424810913219</c:v>
                </c:pt>
                <c:pt idx="4087">
                  <c:v>3.3408646490262761</c:v>
                </c:pt>
                <c:pt idx="4089">
                  <c:v>3.068715566818931</c:v>
                </c:pt>
                <c:pt idx="4090">
                  <c:v>5.0297603699187121</c:v>
                </c:pt>
                <c:pt idx="4091">
                  <c:v>4.4794605120795268</c:v>
                </c:pt>
                <c:pt idx="4092">
                  <c:v>4.6976747082932304</c:v>
                </c:pt>
                <c:pt idx="4093">
                  <c:v>4.853183891846891</c:v>
                </c:pt>
                <c:pt idx="4094">
                  <c:v>4.2826223995470434</c:v>
                </c:pt>
                <c:pt idx="4095">
                  <c:v>3.7068682867059808</c:v>
                </c:pt>
                <c:pt idx="4096">
                  <c:v>3.5078994957356047</c:v>
                </c:pt>
                <c:pt idx="4097">
                  <c:v>4.0944429495090624</c:v>
                </c:pt>
                <c:pt idx="4098">
                  <c:v>3.7216980886274702</c:v>
                </c:pt>
                <c:pt idx="4099">
                  <c:v>3.8610029511237203</c:v>
                </c:pt>
                <c:pt idx="4100">
                  <c:v>3.3638892283810877</c:v>
                </c:pt>
                <c:pt idx="4101">
                  <c:v>3.7173708487056589</c:v>
                </c:pt>
                <c:pt idx="4102">
                  <c:v>3.5500395681597521</c:v>
                </c:pt>
                <c:pt idx="4103">
                  <c:v>5.3886479153152438</c:v>
                </c:pt>
                <c:pt idx="4104">
                  <c:v>4.9686110838437942</c:v>
                </c:pt>
                <c:pt idx="4105">
                  <c:v>4.0056834265419301</c:v>
                </c:pt>
                <c:pt idx="4106">
                  <c:v>3.8721647922506417</c:v>
                </c:pt>
                <c:pt idx="4107">
                  <c:v>3.7216980886274702</c:v>
                </c:pt>
                <c:pt idx="4108">
                  <c:v>3.925767793534904</c:v>
                </c:pt>
                <c:pt idx="4109">
                  <c:v>3.5670890562515831</c:v>
                </c:pt>
                <c:pt idx="4110">
                  <c:v>4.0547665427541366</c:v>
                </c:pt>
                <c:pt idx="4111">
                  <c:v>3.5015986072410947</c:v>
                </c:pt>
                <c:pt idx="4112">
                  <c:v>4.9587060982419739</c:v>
                </c:pt>
                <c:pt idx="4113">
                  <c:v>5.2637491497475555</c:v>
                </c:pt>
                <c:pt idx="4114">
                  <c:v>4.1641291577780279</c:v>
                </c:pt>
                <c:pt idx="4115">
                  <c:v>4.0969927992720514</c:v>
                </c:pt>
                <c:pt idx="4116">
                  <c:v>3.8706433037323835</c:v>
                </c:pt>
                <c:pt idx="4117">
                  <c:v>3.5687349953328433</c:v>
                </c:pt>
                <c:pt idx="4118">
                  <c:v>4.0188143217964187</c:v>
                </c:pt>
                <c:pt idx="4119">
                  <c:v>3.7073788076730998</c:v>
                </c:pt>
                <c:pt idx="4120">
                  <c:v>3.3908838451648005</c:v>
                </c:pt>
                <c:pt idx="4121">
                  <c:v>3.2306811882172153</c:v>
                </c:pt>
                <c:pt idx="4122">
                  <c:v>3.3955578823197046</c:v>
                </c:pt>
                <c:pt idx="4123">
                  <c:v>5.4186580801449926</c:v>
                </c:pt>
                <c:pt idx="4124">
                  <c:v>5.2081483263154578</c:v>
                </c:pt>
                <c:pt idx="4125">
                  <c:v>4.8147726678967686</c:v>
                </c:pt>
                <c:pt idx="4126">
                  <c:v>4.0327056150780862</c:v>
                </c:pt>
                <c:pt idx="4127">
                  <c:v>3.3623812927297765</c:v>
                </c:pt>
                <c:pt idx="4128">
                  <c:v>1.6552951309193282</c:v>
                </c:pt>
                <c:pt idx="4129">
                  <c:v>3.8559855050711369</c:v>
                </c:pt>
                <c:pt idx="4130">
                  <c:v>3.3599351324974847</c:v>
                </c:pt>
                <c:pt idx="4131">
                  <c:v>3.3833578819759738</c:v>
                </c:pt>
                <c:pt idx="4132">
                  <c:v>2.8815498903252439</c:v>
                </c:pt>
                <c:pt idx="4133">
                  <c:v>4.5487088661694166</c:v>
                </c:pt>
                <c:pt idx="4134">
                  <c:v>4.7216959439793342</c:v>
                </c:pt>
                <c:pt idx="4135">
                  <c:v>3.7715991345734929</c:v>
                </c:pt>
                <c:pt idx="4136">
                  <c:v>4.0842987615394755</c:v>
                </c:pt>
                <c:pt idx="4137">
                  <c:v>3.6083452659897093</c:v>
                </c:pt>
                <c:pt idx="4138">
                  <c:v>3.8025485637101801</c:v>
                </c:pt>
                <c:pt idx="4139">
                  <c:v>3.5586823481836065</c:v>
                </c:pt>
                <c:pt idx="4140">
                  <c:v>3.9731097613362207</c:v>
                </c:pt>
                <c:pt idx="4141">
                  <c:v>2.8432995320557319</c:v>
                </c:pt>
                <c:pt idx="4142">
                  <c:v>3.4900824139040552</c:v>
                </c:pt>
                <c:pt idx="4143">
                  <c:v>5.4851313452078934</c:v>
                </c:pt>
                <c:pt idx="4144">
                  <c:v>4.9161529174660581</c:v>
                </c:pt>
                <c:pt idx="4145">
                  <c:v>4.5244314056749113</c:v>
                </c:pt>
                <c:pt idx="4146">
                  <c:v>4.3431263784227481</c:v>
                </c:pt>
                <c:pt idx="4147">
                  <c:v>4.2158165360141009</c:v>
                </c:pt>
                <c:pt idx="4148">
                  <c:v>3.9767262947762045</c:v>
                </c:pt>
                <c:pt idx="4149">
                  <c:v>3.9491937554789862</c:v>
                </c:pt>
                <c:pt idx="4150">
                  <c:v>3.348984273408349</c:v>
                </c:pt>
                <c:pt idx="4151">
                  <c:v>3.7252984549568011</c:v>
                </c:pt>
                <c:pt idx="4152">
                  <c:v>3.7996467634698381</c:v>
                </c:pt>
                <c:pt idx="4153">
                  <c:v>3.7617998837944047</c:v>
                </c:pt>
                <c:pt idx="4154">
                  <c:v>4.9372067431183133</c:v>
                </c:pt>
                <c:pt idx="4155">
                  <c:v>5.0230995470362227</c:v>
                </c:pt>
                <c:pt idx="4156">
                  <c:v>4.8949594439598956</c:v>
                </c:pt>
                <c:pt idx="4157">
                  <c:v>4.8572649840714934</c:v>
                </c:pt>
                <c:pt idx="4158">
                  <c:v>4.84797778119695</c:v>
                </c:pt>
                <c:pt idx="4159">
                  <c:v>4.2621183905111195</c:v>
                </c:pt>
                <c:pt idx="4160">
                  <c:v>3.9535736834006983</c:v>
                </c:pt>
                <c:pt idx="4161">
                  <c:v>4.1994275879488558</c:v>
                </c:pt>
                <c:pt idx="4162">
                  <c:v>4.0045467682551559</c:v>
                </c:pt>
                <c:pt idx="4163">
                  <c:v>3.7926662041167405</c:v>
                </c:pt>
                <c:pt idx="4164">
                  <c:v>3.5819672027716289</c:v>
                </c:pt>
                <c:pt idx="4165">
                  <c:v>3.2824181548015661</c:v>
                </c:pt>
                <c:pt idx="4166">
                  <c:v>3.3895001329720218</c:v>
                </c:pt>
                <c:pt idx="4167">
                  <c:v>3.2408200127669966</c:v>
                </c:pt>
                <c:pt idx="4168">
                  <c:v>2.9476689218036958</c:v>
                </c:pt>
                <c:pt idx="4169">
                  <c:v>5.1155547352936157</c:v>
                </c:pt>
                <c:pt idx="4170">
                  <c:v>4.6970596896257302</c:v>
                </c:pt>
                <c:pt idx="4171">
                  <c:v>4.8541078746229607</c:v>
                </c:pt>
                <c:pt idx="4172">
                  <c:v>4.870909351500635</c:v>
                </c:pt>
                <c:pt idx="4173">
                  <c:v>4.3394192095043609</c:v>
                </c:pt>
                <c:pt idx="4174">
                  <c:v>3.907166620734841</c:v>
                </c:pt>
                <c:pt idx="4175">
                  <c:v>3.7432793184893014</c:v>
                </c:pt>
                <c:pt idx="4176">
                  <c:v>4.0578699688528665</c:v>
                </c:pt>
                <c:pt idx="4177">
                  <c:v>3.5806960687076841</c:v>
                </c:pt>
                <c:pt idx="4178">
                  <c:v>3.518686690849012</c:v>
                </c:pt>
                <c:pt idx="4179">
                  <c:v>3.3702877749174194</c:v>
                </c:pt>
                <c:pt idx="4180">
                  <c:v>3.2344866850197191</c:v>
                </c:pt>
                <c:pt idx="4181">
                  <c:v>4.967539269926883</c:v>
                </c:pt>
                <c:pt idx="4182">
                  <c:v>5.1154928155981993</c:v>
                </c:pt>
                <c:pt idx="4183">
                  <c:v>4.5770523720948431</c:v>
                </c:pt>
                <c:pt idx="4184">
                  <c:v>4.1994275879488558</c:v>
                </c:pt>
                <c:pt idx="4185">
                  <c:v>4.2516503548943296</c:v>
                </c:pt>
                <c:pt idx="4186">
                  <c:v>4.0892482666220547</c:v>
                </c:pt>
                <c:pt idx="4187">
                  <c:v>3.7886185846846394</c:v>
                </c:pt>
                <c:pt idx="4188">
                  <c:v>3.7031954246689418</c:v>
                </c:pt>
                <c:pt idx="4189">
                  <c:v>3.5996980891289105</c:v>
                </c:pt>
                <c:pt idx="4190">
                  <c:v>5.0931581519482929</c:v>
                </c:pt>
                <c:pt idx="4191">
                  <c:v>4.5810492055028647</c:v>
                </c:pt>
                <c:pt idx="4192">
                  <c:v>5.6466862143858734</c:v>
                </c:pt>
                <c:pt idx="4193">
                  <c:v>4.8827682476293575</c:v>
                </c:pt>
                <c:pt idx="4194">
                  <c:v>5.3544345961775486</c:v>
                </c:pt>
                <c:pt idx="4195">
                  <c:v>4.4348369802023111</c:v>
                </c:pt>
                <c:pt idx="4196">
                  <c:v>4.3281462708649334</c:v>
                </c:pt>
                <c:pt idx="4197">
                  <c:v>3.6741482932254619</c:v>
                </c:pt>
                <c:pt idx="4198">
                  <c:v>4.0294726618461789</c:v>
                </c:pt>
                <c:pt idx="4199">
                  <c:v>4.3596724201496295</c:v>
                </c:pt>
                <c:pt idx="4201">
                  <c:v>4.2235566170706438</c:v>
                </c:pt>
                <c:pt idx="4202">
                  <c:v>4.0083789479010123</c:v>
                </c:pt>
                <c:pt idx="4203">
                  <c:v>3.7922668357017839</c:v>
                </c:pt>
                <c:pt idx="4204">
                  <c:v>3.2917384767254658</c:v>
                </c:pt>
                <c:pt idx="4205">
                  <c:v>3.10070222524172</c:v>
                </c:pt>
                <c:pt idx="4206">
                  <c:v>3.7194939009470223</c:v>
                </c:pt>
                <c:pt idx="4207">
                  <c:v>3.0668317829554494</c:v>
                </c:pt>
                <c:pt idx="4208">
                  <c:v>3.0423516084422988</c:v>
                </c:pt>
                <c:pt idx="4209">
                  <c:v>3.7229863323126389</c:v>
                </c:pt>
                <c:pt idx="4210">
                  <c:v>3.7659321924397715</c:v>
                </c:pt>
                <c:pt idx="4211">
                  <c:v>3.198901380210593</c:v>
                </c:pt>
                <c:pt idx="4212">
                  <c:v>4.5730671577092741</c:v>
                </c:pt>
                <c:pt idx="4213">
                  <c:v>5.130180609395774</c:v>
                </c:pt>
                <c:pt idx="4214">
                  <c:v>4.7889782313026963</c:v>
                </c:pt>
                <c:pt idx="4215">
                  <c:v>4.0261932729549148</c:v>
                </c:pt>
                <c:pt idx="4216">
                  <c:v>3.742478955270383</c:v>
                </c:pt>
                <c:pt idx="4217">
                  <c:v>3.865892080805958</c:v>
                </c:pt>
                <c:pt idx="4218">
                  <c:v>4.6707392389397686</c:v>
                </c:pt>
                <c:pt idx="4219">
                  <c:v>3.4247172683981422</c:v>
                </c:pt>
                <c:pt idx="4220">
                  <c:v>4.5413491559032186</c:v>
                </c:pt>
                <c:pt idx="4221">
                  <c:v>3.9942539815385207</c:v>
                </c:pt>
                <c:pt idx="4222">
                  <c:v>3.9767262947762045</c:v>
                </c:pt>
                <c:pt idx="4223">
                  <c:v>4.1960125264692767</c:v>
                </c:pt>
                <c:pt idx="4224">
                  <c:v>3.7332497514853689</c:v>
                </c:pt>
                <c:pt idx="4225">
                  <c:v>3.0368852494879617</c:v>
                </c:pt>
                <c:pt idx="4226">
                  <c:v>2.9377724190663463</c:v>
                </c:pt>
                <c:pt idx="4227">
                  <c:v>2.7255600191498486</c:v>
                </c:pt>
                <c:pt idx="4228">
                  <c:v>2.8495885041281119</c:v>
                </c:pt>
                <c:pt idx="4229">
                  <c:v>2.7333006957669093</c:v>
                </c:pt>
                <c:pt idx="4230">
                  <c:v>2.7327995669961909</c:v>
                </c:pt>
                <c:pt idx="4231">
                  <c:v>2.9019895885004567</c:v>
                </c:pt>
                <c:pt idx="4232">
                  <c:v>3.6962306790327442</c:v>
                </c:pt>
                <c:pt idx="4233">
                  <c:v>3.6585226436361209</c:v>
                </c:pt>
                <c:pt idx="4234">
                  <c:v>4.4096835111066364</c:v>
                </c:pt>
                <c:pt idx="4235">
                  <c:v>4.390397450755108</c:v>
                </c:pt>
                <c:pt idx="4236">
                  <c:v>3.7447116537048548</c:v>
                </c:pt>
                <c:pt idx="4237">
                  <c:v>3.3734524869517233</c:v>
                </c:pt>
                <c:pt idx="4238">
                  <c:v>3.7849034754888735</c:v>
                </c:pt>
                <c:pt idx="4239">
                  <c:v>2.5995588518180153</c:v>
                </c:pt>
                <c:pt idx="4240">
                  <c:v>3.1571807590757524</c:v>
                </c:pt>
                <c:pt idx="4241">
                  <c:v>2.5119271760928057</c:v>
                </c:pt>
                <c:pt idx="4242">
                  <c:v>4.922459423046571</c:v>
                </c:pt>
                <c:pt idx="4243">
                  <c:v>4.6056298434856382</c:v>
                </c:pt>
                <c:pt idx="4244">
                  <c:v>4.1041182017779425</c:v>
                </c:pt>
                <c:pt idx="4245">
                  <c:v>4.4897630493740612</c:v>
                </c:pt>
                <c:pt idx="4246">
                  <c:v>3.8676708075554762</c:v>
                </c:pt>
                <c:pt idx="4247">
                  <c:v>3.4261729479937797</c:v>
                </c:pt>
                <c:pt idx="4248">
                  <c:v>3.4111161955296079</c:v>
                </c:pt>
                <c:pt idx="4249">
                  <c:v>3.8172399638155965</c:v>
                </c:pt>
                <c:pt idx="4250">
                  <c:v>2.8970277034672902</c:v>
                </c:pt>
                <c:pt idx="4251">
                  <c:v>3.689518312410478</c:v>
                </c:pt>
                <c:pt idx="4252">
                  <c:v>3.5296790367976758</c:v>
                </c:pt>
                <c:pt idx="4253">
                  <c:v>2.797343271748598</c:v>
                </c:pt>
                <c:pt idx="4254">
                  <c:v>2.3754534842877408</c:v>
                </c:pt>
                <c:pt idx="4255">
                  <c:v>3.7772494972269164</c:v>
                </c:pt>
                <c:pt idx="4256">
                  <c:v>3.4470156351215047</c:v>
                </c:pt>
                <c:pt idx="4257">
                  <c:v>2.0811905876483272</c:v>
                </c:pt>
                <c:pt idx="4258">
                  <c:v>4.1761850678119066</c:v>
                </c:pt>
                <c:pt idx="4259">
                  <c:v>4.1042095924759501</c:v>
                </c:pt>
                <c:pt idx="4260">
                  <c:v>4.0607874456701412</c:v>
                </c:pt>
                <c:pt idx="4261">
                  <c:v>4.5452322874257201</c:v>
                </c:pt>
                <c:pt idx="4262">
                  <c:v>4.7149445550618401</c:v>
                </c:pt>
                <c:pt idx="4263">
                  <c:v>3.7160432857952035</c:v>
                </c:pt>
                <c:pt idx="4264">
                  <c:v>3.2639343983719726</c:v>
                </c:pt>
                <c:pt idx="4265">
                  <c:v>3.6043205103308074</c:v>
                </c:pt>
                <c:pt idx="4266">
                  <c:v>3.4088653622837577</c:v>
                </c:pt>
                <c:pt idx="4267">
                  <c:v>3.0898507553260282</c:v>
                </c:pt>
                <c:pt idx="4268">
                  <c:v>2.8043706500393615</c:v>
                </c:pt>
                <c:pt idx="4269">
                  <c:v>3.6004057840588124</c:v>
                </c:pt>
                <c:pt idx="4270">
                  <c:v>3.5078549091167774</c:v>
                </c:pt>
                <c:pt idx="4271">
                  <c:v>3.2650538330838064</c:v>
                </c:pt>
                <c:pt idx="4272">
                  <c:v>4.8018045139893193</c:v>
                </c:pt>
                <c:pt idx="4273">
                  <c:v>3.7257262853681392</c:v>
                </c:pt>
                <c:pt idx="4274">
                  <c:v>3.6698877968496801</c:v>
                </c:pt>
                <c:pt idx="4275">
                  <c:v>4.0260237921673525</c:v>
                </c:pt>
                <c:pt idx="4276">
                  <c:v>4.0294726618461789</c:v>
                </c:pt>
                <c:pt idx="4277">
                  <c:v>3.4957408959411058</c:v>
                </c:pt>
                <c:pt idx="4278">
                  <c:v>3.0362255158411995</c:v>
                </c:pt>
                <c:pt idx="4279">
                  <c:v>3.4632934709235048</c:v>
                </c:pt>
                <c:pt idx="4280">
                  <c:v>2.8685683457508113</c:v>
                </c:pt>
                <c:pt idx="4281">
                  <c:v>3.2300642230402312</c:v>
                </c:pt>
                <c:pt idx="4282">
                  <c:v>2.8027974892703806</c:v>
                </c:pt>
                <c:pt idx="4283">
                  <c:v>2.9282828469721562</c:v>
                </c:pt>
                <c:pt idx="4284">
                  <c:v>2.1186711437275521</c:v>
                </c:pt>
                <c:pt idx="4285">
                  <c:v>4.2837537011590552</c:v>
                </c:pt>
                <c:pt idx="4286">
                  <c:v>4.623974522070994</c:v>
                </c:pt>
                <c:pt idx="4287">
                  <c:v>3.4457816772724512</c:v>
                </c:pt>
                <c:pt idx="4288">
                  <c:v>3.121989813613649</c:v>
                </c:pt>
                <c:pt idx="4289">
                  <c:v>3.3177654002864987</c:v>
                </c:pt>
                <c:pt idx="4290">
                  <c:v>3.3598205480311507</c:v>
                </c:pt>
                <c:pt idx="4291">
                  <c:v>2.7996660634326687</c:v>
                </c:pt>
                <c:pt idx="4292">
                  <c:v>3.015205811210051</c:v>
                </c:pt>
                <c:pt idx="4293">
                  <c:v>2.1532418527804524</c:v>
                </c:pt>
                <c:pt idx="4294">
                  <c:v>2.7550013473521244</c:v>
                </c:pt>
                <c:pt idx="4295">
                  <c:v>2.9059971170958048</c:v>
                </c:pt>
                <c:pt idx="4296">
                  <c:v>2.635845127691669</c:v>
                </c:pt>
                <c:pt idx="4297">
                  <c:v>2.6154829148936285</c:v>
                </c:pt>
                <c:pt idx="4298">
                  <c:v>4.8995317120764748</c:v>
                </c:pt>
                <c:pt idx="4299">
                  <c:v>4.5697865203026478</c:v>
                </c:pt>
                <c:pt idx="4300">
                  <c:v>4.0042711813989342</c:v>
                </c:pt>
                <c:pt idx="4301">
                  <c:v>3.2435228141494683</c:v>
                </c:pt>
                <c:pt idx="4302">
                  <c:v>3.0971421455114636</c:v>
                </c:pt>
                <c:pt idx="4303">
                  <c:v>3.4179153736422361</c:v>
                </c:pt>
                <c:pt idx="4304">
                  <c:v>3.6226013651037219</c:v>
                </c:pt>
                <c:pt idx="4305">
                  <c:v>3.3554492628980346</c:v>
                </c:pt>
                <c:pt idx="4306">
                  <c:v>3.2248772787917384</c:v>
                </c:pt>
                <c:pt idx="4307">
                  <c:v>3.2248292686128508</c:v>
                </c:pt>
                <c:pt idx="4308">
                  <c:v>2.6239399221053583</c:v>
                </c:pt>
                <c:pt idx="4309">
                  <c:v>4.853183891846891</c:v>
                </c:pt>
                <c:pt idx="4310">
                  <c:v>4.6915741765434076</c:v>
                </c:pt>
                <c:pt idx="4311">
                  <c:v>3.9127356015692505</c:v>
                </c:pt>
                <c:pt idx="4312">
                  <c:v>3.1051581243163024</c:v>
                </c:pt>
                <c:pt idx="4313">
                  <c:v>3.2317899020162786</c:v>
                </c:pt>
                <c:pt idx="4314">
                  <c:v>2.8681490305348341</c:v>
                </c:pt>
                <c:pt idx="4315">
                  <c:v>3.0078760078418614</c:v>
                </c:pt>
                <c:pt idx="4316">
                  <c:v>2.4005057591823311</c:v>
                </c:pt>
                <c:pt idx="4317">
                  <c:v>2.7175466949536693</c:v>
                </c:pt>
                <c:pt idx="4318">
                  <c:v>2.748201875312855</c:v>
                </c:pt>
                <c:pt idx="4319">
                  <c:v>2.7879363037536962</c:v>
                </c:pt>
                <c:pt idx="4320">
                  <c:v>4.2359088137793393</c:v>
                </c:pt>
                <c:pt idx="4321">
                  <c:v>5.0833743175819102</c:v>
                </c:pt>
                <c:pt idx="4322">
                  <c:v>4.4724034937201118</c:v>
                </c:pt>
                <c:pt idx="4323">
                  <c:v>4.8905804787023355</c:v>
                </c:pt>
                <c:pt idx="4324">
                  <c:v>5.2104380470208929</c:v>
                </c:pt>
                <c:pt idx="4325">
                  <c:v>4.1042852071290499</c:v>
                </c:pt>
                <c:pt idx="4326">
                  <c:v>5.1805807246715849</c:v>
                </c:pt>
                <c:pt idx="4327">
                  <c:v>4.5810492055028647</c:v>
                </c:pt>
                <c:pt idx="4328">
                  <c:v>5.3544345961775486</c:v>
                </c:pt>
                <c:pt idx="4329">
                  <c:v>4.7207562229391309</c:v>
                </c:pt>
                <c:pt idx="4330">
                  <c:v>3.4843943338034293</c:v>
                </c:pt>
                <c:pt idx="4331">
                  <c:v>4.0622945227191005</c:v>
                </c:pt>
                <c:pt idx="4332">
                  <c:v>3.3466317198135509</c:v>
                </c:pt>
                <c:pt idx="4333">
                  <c:v>3.4247769495300027</c:v>
                </c:pt>
                <c:pt idx="4334">
                  <c:v>3.0552946560742038</c:v>
                </c:pt>
                <c:pt idx="4335">
                  <c:v>3.514178034227402</c:v>
                </c:pt>
                <c:pt idx="4336">
                  <c:v>3.6747427874678453</c:v>
                </c:pt>
                <c:pt idx="4337">
                  <c:v>3.7542635436674434</c:v>
                </c:pt>
                <c:pt idx="4338">
                  <c:v>3.734878866241917</c:v>
                </c:pt>
                <c:pt idx="4339">
                  <c:v>3.3890170846003835</c:v>
                </c:pt>
                <c:pt idx="4340">
                  <c:v>3.4629630527547608</c:v>
                </c:pt>
                <c:pt idx="4341">
                  <c:v>3.5333999374618061</c:v>
                </c:pt>
                <c:pt idx="4342">
                  <c:v>3.968451096967744</c:v>
                </c:pt>
                <c:pt idx="4343">
                  <c:v>3.784627666205838</c:v>
                </c:pt>
                <c:pt idx="4344">
                  <c:v>3.20438226408934</c:v>
                </c:pt>
                <c:pt idx="4345">
                  <c:v>3.6908242169898382</c:v>
                </c:pt>
                <c:pt idx="4346">
                  <c:v>3.4593595269648678</c:v>
                </c:pt>
                <c:pt idx="4347">
                  <c:v>4.2229983159107185</c:v>
                </c:pt>
                <c:pt idx="4348">
                  <c:v>4.3439256770300121</c:v>
                </c:pt>
                <c:pt idx="4349">
                  <c:v>3.4267876688263113</c:v>
                </c:pt>
                <c:pt idx="4350">
                  <c:v>3.3166208406577176</c:v>
                </c:pt>
                <c:pt idx="4352">
                  <c:v>3.1005911055092703</c:v>
                </c:pt>
                <c:pt idx="4353">
                  <c:v>4.3701710198360733</c:v>
                </c:pt>
                <c:pt idx="4354">
                  <c:v>4.5114809797351301</c:v>
                </c:pt>
                <c:pt idx="4355">
                  <c:v>3.8018052413990935</c:v>
                </c:pt>
                <c:pt idx="4356">
                  <c:v>3.9313023465157642</c:v>
                </c:pt>
                <c:pt idx="4357">
                  <c:v>3.0034372877501601</c:v>
                </c:pt>
                <c:pt idx="4358">
                  <c:v>3.6117852182814216</c:v>
                </c:pt>
                <c:pt idx="4359">
                  <c:v>3.209890559205455</c:v>
                </c:pt>
                <c:pt idx="4360">
                  <c:v>2.9615669660914752</c:v>
                </c:pt>
                <c:pt idx="4361">
                  <c:v>3.1788060070776765</c:v>
                </c:pt>
                <c:pt idx="4362">
                  <c:v>2.8536666546847416</c:v>
                </c:pt>
                <c:pt idx="4363">
                  <c:v>4.6669861238655823</c:v>
                </c:pt>
                <c:pt idx="4364">
                  <c:v>4.7703643432626688</c:v>
                </c:pt>
                <c:pt idx="4365">
                  <c:v>4.4831528386273538</c:v>
                </c:pt>
                <c:pt idx="4366">
                  <c:v>4.0947231974055907</c:v>
                </c:pt>
                <c:pt idx="4367">
                  <c:v>3.3574771034103015</c:v>
                </c:pt>
                <c:pt idx="4368">
                  <c:v>3.6221031252037164</c:v>
                </c:pt>
                <c:pt idx="4369">
                  <c:v>3.5627116182470564</c:v>
                </c:pt>
                <c:pt idx="4370">
                  <c:v>3.7374920170993766</c:v>
                </c:pt>
                <c:pt idx="4371">
                  <c:v>3.846522110243404</c:v>
                </c:pt>
                <c:pt idx="4372">
                  <c:v>3.1220230443119776</c:v>
                </c:pt>
                <c:pt idx="4373">
                  <c:v>3.0060305000030896</c:v>
                </c:pt>
                <c:pt idx="4374">
                  <c:v>2.7738349227184624</c:v>
                </c:pt>
                <c:pt idx="4375">
                  <c:v>3.1302792699559663</c:v>
                </c:pt>
                <c:pt idx="4376">
                  <c:v>2.8450729909406154</c:v>
                </c:pt>
                <c:pt idx="4377">
                  <c:v>2.9284380584355199</c:v>
                </c:pt>
                <c:pt idx="4378">
                  <c:v>2.7316363735509817</c:v>
                </c:pt>
                <c:pt idx="4379">
                  <c:v>3.8692068121688585</c:v>
                </c:pt>
                <c:pt idx="4380">
                  <c:v>3.6906540509207191</c:v>
                </c:pt>
                <c:pt idx="4381">
                  <c:v>3.6675066173060089</c:v>
                </c:pt>
                <c:pt idx="4382">
                  <c:v>2.9927227651486263</c:v>
                </c:pt>
                <c:pt idx="4383">
                  <c:v>3.5290657036366593</c:v>
                </c:pt>
                <c:pt idx="4384">
                  <c:v>3.2877233625657976</c:v>
                </c:pt>
                <c:pt idx="4385">
                  <c:v>3.0092270107091097</c:v>
                </c:pt>
                <c:pt idx="4386">
                  <c:v>3.6765410463006978</c:v>
                </c:pt>
                <c:pt idx="4387">
                  <c:v>3.1302792699559663</c:v>
                </c:pt>
                <c:pt idx="4388">
                  <c:v>3.4982665537151165</c:v>
                </c:pt>
                <c:pt idx="4389">
                  <c:v>3.0842678437481603</c:v>
                </c:pt>
                <c:pt idx="4390">
                  <c:v>2.9083372042660063</c:v>
                </c:pt>
                <c:pt idx="4391">
                  <c:v>2.561742824129277</c:v>
                </c:pt>
                <c:pt idx="4392">
                  <c:v>2.4978408324692611</c:v>
                </c:pt>
                <c:pt idx="4393">
                  <c:v>2.9130564201452898</c:v>
                </c:pt>
                <c:pt idx="4394">
                  <c:v>4.8112109964096863</c:v>
                </c:pt>
                <c:pt idx="4395">
                  <c:v>4.7163408838594529</c:v>
                </c:pt>
                <c:pt idx="4396">
                  <c:v>4.677150693861571</c:v>
                </c:pt>
                <c:pt idx="4397">
                  <c:v>4.2050735398522185</c:v>
                </c:pt>
                <c:pt idx="4398">
                  <c:v>4.1367958673112248</c:v>
                </c:pt>
                <c:pt idx="4399">
                  <c:v>4.0766723315531488</c:v>
                </c:pt>
                <c:pt idx="4400">
                  <c:v>3.5544033433606748</c:v>
                </c:pt>
                <c:pt idx="4401">
                  <c:v>2.6765972891521828</c:v>
                </c:pt>
                <c:pt idx="4402">
                  <c:v>4.067876125740149</c:v>
                </c:pt>
                <c:pt idx="4403">
                  <c:v>2.82589202933372</c:v>
                </c:pt>
                <c:pt idx="4404">
                  <c:v>2.69667769548253</c:v>
                </c:pt>
                <c:pt idx="4405">
                  <c:v>4.170051667717785</c:v>
                </c:pt>
                <c:pt idx="4406">
                  <c:v>3.6997618912923578</c:v>
                </c:pt>
                <c:pt idx="4407">
                  <c:v>3.8047538885132695</c:v>
                </c:pt>
                <c:pt idx="4409">
                  <c:v>3.5397306497436585</c:v>
                </c:pt>
                <c:pt idx="4410">
                  <c:v>3.3937294056658303</c:v>
                </c:pt>
                <c:pt idx="4411">
                  <c:v>4.7703643432626688</c:v>
                </c:pt>
                <c:pt idx="4412">
                  <c:v>5.2460520430251814</c:v>
                </c:pt>
                <c:pt idx="4413">
                  <c:v>3.7374059907248487</c:v>
                </c:pt>
                <c:pt idx="4414">
                  <c:v>3.992627992919211</c:v>
                </c:pt>
                <c:pt idx="4415">
                  <c:v>3.7068682867059808</c:v>
                </c:pt>
                <c:pt idx="4416">
                  <c:v>3.4791284607063497</c:v>
                </c:pt>
                <c:pt idx="4417">
                  <c:v>3.734290610676839</c:v>
                </c:pt>
                <c:pt idx="4418">
                  <c:v>2.8950356656967755</c:v>
                </c:pt>
                <c:pt idx="4419">
                  <c:v>3.1423224642139371</c:v>
                </c:pt>
                <c:pt idx="4420">
                  <c:v>2.6318929116375114</c:v>
                </c:pt>
                <c:pt idx="4421">
                  <c:v>2.9337464135763986</c:v>
                </c:pt>
                <c:pt idx="4422">
                  <c:v>2.4665651184535</c:v>
                </c:pt>
                <c:pt idx="4423">
                  <c:v>2.2463129077527739</c:v>
                </c:pt>
                <c:pt idx="4424">
                  <c:v>2.4754138347474175</c:v>
                </c:pt>
                <c:pt idx="4425">
                  <c:v>5.8703865585759472</c:v>
                </c:pt>
                <c:pt idx="4426">
                  <c:v>5.3211695995561241</c:v>
                </c:pt>
                <c:pt idx="4427">
                  <c:v>4.4587292634209206</c:v>
                </c:pt>
                <c:pt idx="4428">
                  <c:v>4.8593613085442371</c:v>
                </c:pt>
                <c:pt idx="4429">
                  <c:v>5.6641750836682174</c:v>
                </c:pt>
                <c:pt idx="4430">
                  <c:v>4.9117918708381234</c:v>
                </c:pt>
                <c:pt idx="4431">
                  <c:v>4.8188184143034958</c:v>
                </c:pt>
                <c:pt idx="4432">
                  <c:v>4.402458375384259</c:v>
                </c:pt>
                <c:pt idx="4433">
                  <c:v>4.2206091920100528</c:v>
                </c:pt>
                <c:pt idx="4434">
                  <c:v>4.2762629459696901</c:v>
                </c:pt>
                <c:pt idx="4435">
                  <c:v>3.9414958422814506</c:v>
                </c:pt>
                <c:pt idx="4436">
                  <c:v>3.9000846337892181</c:v>
                </c:pt>
                <c:pt idx="4437">
                  <c:v>3.6188117846776588</c:v>
                </c:pt>
                <c:pt idx="4438">
                  <c:v>3.5409212447583123</c:v>
                </c:pt>
                <c:pt idx="4439">
                  <c:v>3.6908666922245206</c:v>
                </c:pt>
                <c:pt idx="4440">
                  <c:v>3.8332112286091373</c:v>
                </c:pt>
                <c:pt idx="4441">
                  <c:v>3.6368915850619121</c:v>
                </c:pt>
                <c:pt idx="4442">
                  <c:v>3.803838479985433</c:v>
                </c:pt>
                <c:pt idx="4443">
                  <c:v>3.5513922268570903</c:v>
                </c:pt>
                <c:pt idx="4444">
                  <c:v>3.7814540748135408</c:v>
                </c:pt>
                <c:pt idx="4445">
                  <c:v>3.6754193174978083</c:v>
                </c:pt>
                <c:pt idx="4446">
                  <c:v>3.5792816473924427</c:v>
                </c:pt>
                <c:pt idx="4447">
                  <c:v>3.7532464577501115</c:v>
                </c:pt>
                <c:pt idx="4448">
                  <c:v>2.8688831335967007</c:v>
                </c:pt>
                <c:pt idx="4449">
                  <c:v>3.3943282478382861</c:v>
                </c:pt>
                <c:pt idx="4450">
                  <c:v>4.4932130949128508</c:v>
                </c:pt>
                <c:pt idx="4451">
                  <c:v>5.3626381811865551</c:v>
                </c:pt>
                <c:pt idx="4452">
                  <c:v>4.9260245151409867</c:v>
                </c:pt>
                <c:pt idx="4453">
                  <c:v>4.1078988232496378</c:v>
                </c:pt>
                <c:pt idx="4454">
                  <c:v>3.2100474011815963</c:v>
                </c:pt>
                <c:pt idx="4455">
                  <c:v>4.9633246365518842</c:v>
                </c:pt>
                <c:pt idx="4456">
                  <c:v>3.9510547066794417</c:v>
                </c:pt>
                <c:pt idx="4457">
                  <c:v>3.9701711609654331</c:v>
                </c:pt>
                <c:pt idx="4458">
                  <c:v>4.0403587392864315</c:v>
                </c:pt>
                <c:pt idx="4459">
                  <c:v>2.1921812153169067</c:v>
                </c:pt>
                <c:pt idx="4460">
                  <c:v>3.6446990296867168</c:v>
                </c:pt>
                <c:pt idx="4461">
                  <c:v>3.1233152307048941</c:v>
                </c:pt>
                <c:pt idx="4462">
                  <c:v>4.0620942782873266</c:v>
                </c:pt>
                <c:pt idx="4463">
                  <c:v>3.516813927346008</c:v>
                </c:pt>
                <c:pt idx="4464">
                  <c:v>3.4305496292171291</c:v>
                </c:pt>
                <c:pt idx="4465">
                  <c:v>3.68021689544655</c:v>
                </c:pt>
                <c:pt idx="4466">
                  <c:v>3.3862594160282233</c:v>
                </c:pt>
                <c:pt idx="4467">
                  <c:v>4.6205859857050191</c:v>
                </c:pt>
                <c:pt idx="4468">
                  <c:v>4.6516616728788067</c:v>
                </c:pt>
                <c:pt idx="4469">
                  <c:v>4.4809118201948257</c:v>
                </c:pt>
                <c:pt idx="4470">
                  <c:v>4.8187201359627361</c:v>
                </c:pt>
                <c:pt idx="4471">
                  <c:v>4.1247203449978658</c:v>
                </c:pt>
                <c:pt idx="4472">
                  <c:v>3.8133976190078607</c:v>
                </c:pt>
                <c:pt idx="4473">
                  <c:v>4.6394036681696385</c:v>
                </c:pt>
                <c:pt idx="4474">
                  <c:v>3.9697024760517188</c:v>
                </c:pt>
                <c:pt idx="4475">
                  <c:v>3.2711052130901352</c:v>
                </c:pt>
                <c:pt idx="4476">
                  <c:v>3.4028181159364586</c:v>
                </c:pt>
                <c:pt idx="4477">
                  <c:v>2.4454870277691412</c:v>
                </c:pt>
                <c:pt idx="4478">
                  <c:v>3.313497182865849</c:v>
                </c:pt>
                <c:pt idx="4479">
                  <c:v>3.0470449504235653</c:v>
                </c:pt>
                <c:pt idx="4480">
                  <c:v>2.8711498975326832</c:v>
                </c:pt>
                <c:pt idx="4481">
                  <c:v>2.8419778929197039</c:v>
                </c:pt>
                <c:pt idx="4482">
                  <c:v>3.4865605676866505</c:v>
                </c:pt>
                <c:pt idx="4483">
                  <c:v>2.5827528690949557</c:v>
                </c:pt>
                <c:pt idx="4484">
                  <c:v>2.9846148294009196</c:v>
                </c:pt>
                <c:pt idx="4485">
                  <c:v>2.5271622198546875</c:v>
                </c:pt>
                <c:pt idx="4486">
                  <c:v>2.6006679215932578</c:v>
                </c:pt>
                <c:pt idx="4487">
                  <c:v>2.2643200687121747</c:v>
                </c:pt>
                <c:pt idx="4488">
                  <c:v>2.5721005410376487</c:v>
                </c:pt>
                <c:pt idx="4489">
                  <c:v>3.9143159829052294</c:v>
                </c:pt>
                <c:pt idx="4490">
                  <c:v>3.6774195828334988</c:v>
                </c:pt>
                <c:pt idx="4491">
                  <c:v>3.3850334475347679</c:v>
                </c:pt>
                <c:pt idx="4492">
                  <c:v>3.0308279446247748</c:v>
                </c:pt>
                <c:pt idx="4493">
                  <c:v>3.3003832967475817</c:v>
                </c:pt>
                <c:pt idx="4494">
                  <c:v>2.864411689567969</c:v>
                </c:pt>
                <c:pt idx="4496">
                  <c:v>2.557658612324138</c:v>
                </c:pt>
                <c:pt idx="4498">
                  <c:v>2.429183918489322</c:v>
                </c:pt>
                <c:pt idx="4500">
                  <c:v>2.5439683273863878</c:v>
                </c:pt>
                <c:pt idx="4502">
                  <c:v>1.9901487326706619</c:v>
                </c:pt>
                <c:pt idx="4504">
                  <c:v>2.2203463647797226</c:v>
                </c:pt>
                <c:pt idx="4505">
                  <c:v>2.0591050530574981</c:v>
                </c:pt>
                <c:pt idx="4506">
                  <c:v>4.4690034620483745</c:v>
                </c:pt>
                <c:pt idx="4507">
                  <c:v>4.1234485388870628</c:v>
                </c:pt>
                <c:pt idx="4508">
                  <c:v>4.0034514455926224</c:v>
                </c:pt>
                <c:pt idx="4509">
                  <c:v>4.4375330028059965</c:v>
                </c:pt>
                <c:pt idx="4510">
                  <c:v>4.0607874456701412</c:v>
                </c:pt>
                <c:pt idx="4511">
                  <c:v>4.8845145479807117</c:v>
                </c:pt>
                <c:pt idx="4512">
                  <c:v>4.0622843851711634</c:v>
                </c:pt>
                <c:pt idx="4513">
                  <c:v>4.114303110890817</c:v>
                </c:pt>
                <c:pt idx="4514">
                  <c:v>2.5484407535840545</c:v>
                </c:pt>
                <c:pt idx="4515">
                  <c:v>3.6619947119914507</c:v>
                </c:pt>
                <c:pt idx="4516">
                  <c:v>2.9051234190233908</c:v>
                </c:pt>
                <c:pt idx="4517">
                  <c:v>3.1244521715626292</c:v>
                </c:pt>
                <c:pt idx="4518">
                  <c:v>2.4265131285083341</c:v>
                </c:pt>
                <c:pt idx="4519">
                  <c:v>2.6020456432811714</c:v>
                </c:pt>
                <c:pt idx="4520">
                  <c:v>3.0640471592435286</c:v>
                </c:pt>
                <c:pt idx="4521">
                  <c:v>2.775706628470787</c:v>
                </c:pt>
                <c:pt idx="4522">
                  <c:v>2.9726366483337809</c:v>
                </c:pt>
                <c:pt idx="4523">
                  <c:v>2.9652268915876197</c:v>
                </c:pt>
                <c:pt idx="4524">
                  <c:v>3.183144042445095</c:v>
                </c:pt>
                <c:pt idx="4525">
                  <c:v>2.5654419288549724</c:v>
                </c:pt>
                <c:pt idx="4526">
                  <c:v>2.7435016752550432</c:v>
                </c:pt>
                <c:pt idx="4527">
                  <c:v>3.9669438385350677</c:v>
                </c:pt>
                <c:pt idx="4528">
                  <c:v>3.9303239722820562</c:v>
                </c:pt>
                <c:pt idx="4529">
                  <c:v>3.7814392840463182</c:v>
                </c:pt>
                <c:pt idx="4530">
                  <c:v>3.6650240399422453</c:v>
                </c:pt>
                <c:pt idx="4531">
                  <c:v>3.6887203398382882</c:v>
                </c:pt>
                <c:pt idx="4532">
                  <c:v>3.5303209759290666</c:v>
                </c:pt>
                <c:pt idx="4533">
                  <c:v>3.5704684607413033</c:v>
                </c:pt>
                <c:pt idx="4534">
                  <c:v>3.3061376486774838</c:v>
                </c:pt>
                <c:pt idx="4535">
                  <c:v>4.7835061057454116</c:v>
                </c:pt>
                <c:pt idx="4536">
                  <c:v>5.0245839469837419</c:v>
                </c:pt>
                <c:pt idx="4537">
                  <c:v>3.4946185661301024</c:v>
                </c:pt>
                <c:pt idx="4538">
                  <c:v>4.3491045462251519</c:v>
                </c:pt>
                <c:pt idx="4539">
                  <c:v>4.0976581740467237</c:v>
                </c:pt>
                <c:pt idx="4540">
                  <c:v>3.6977609136164116</c:v>
                </c:pt>
                <c:pt idx="4541">
                  <c:v>3.9906383767017499</c:v>
                </c:pt>
                <c:pt idx="4542">
                  <c:v>2.9731290542920252</c:v>
                </c:pt>
                <c:pt idx="4543">
                  <c:v>3.7126385094697008</c:v>
                </c:pt>
                <c:pt idx="4544">
                  <c:v>2.6010473634491036</c:v>
                </c:pt>
                <c:pt idx="4545">
                  <c:v>5.1020357621208117</c:v>
                </c:pt>
                <c:pt idx="4546">
                  <c:v>4.7207562229391309</c:v>
                </c:pt>
                <c:pt idx="4547">
                  <c:v>3.3913466172539737</c:v>
                </c:pt>
                <c:pt idx="4548">
                  <c:v>3.1541139143499759</c:v>
                </c:pt>
                <c:pt idx="4549">
                  <c:v>4.40028008235653</c:v>
                </c:pt>
                <c:pt idx="4550">
                  <c:v>4.4106402588774039</c:v>
                </c:pt>
                <c:pt idx="4551">
                  <c:v>3.6741482932254619</c:v>
                </c:pt>
                <c:pt idx="4552">
                  <c:v>3.6917825737653778</c:v>
                </c:pt>
                <c:pt idx="4553">
                  <c:v>4.0429136206853977</c:v>
                </c:pt>
                <c:pt idx="4554">
                  <c:v>4.1438339658633003</c:v>
                </c:pt>
                <c:pt idx="4555">
                  <c:v>3.7791071780626422</c:v>
                </c:pt>
                <c:pt idx="4556">
                  <c:v>3.6414519560171148</c:v>
                </c:pt>
                <c:pt idx="4557">
                  <c:v>3.7362106333211846</c:v>
                </c:pt>
                <c:pt idx="4558">
                  <c:v>4.1947042374610328</c:v>
                </c:pt>
                <c:pt idx="4559">
                  <c:v>4.2988809319888661</c:v>
                </c:pt>
                <c:pt idx="4560">
                  <c:v>3.9794796256156242</c:v>
                </c:pt>
                <c:pt idx="4561">
                  <c:v>3.8721647922506417</c:v>
                </c:pt>
                <c:pt idx="4562">
                  <c:v>4.1996486684254002</c:v>
                </c:pt>
                <c:pt idx="4563">
                  <c:v>3.8832412426122627</c:v>
                </c:pt>
                <c:pt idx="4564">
                  <c:v>3.5711547603477292</c:v>
                </c:pt>
                <c:pt idx="4565">
                  <c:v>4.2210014927933432</c:v>
                </c:pt>
                <c:pt idx="4566">
                  <c:v>4.4508596071011466</c:v>
                </c:pt>
                <c:pt idx="4567">
                  <c:v>4.0312831839041445</c:v>
                </c:pt>
                <c:pt idx="4568">
                  <c:v>4.0718798926723476</c:v>
                </c:pt>
                <c:pt idx="4569">
                  <c:v>3.2749197453027024</c:v>
                </c:pt>
                <c:pt idx="4570">
                  <c:v>4.2088578361122799</c:v>
                </c:pt>
                <c:pt idx="4571">
                  <c:v>2.9629169539647831</c:v>
                </c:pt>
                <c:pt idx="4572">
                  <c:v>3.3383665714183262</c:v>
                </c:pt>
                <c:pt idx="4573">
                  <c:v>3.1233152307048941</c:v>
                </c:pt>
                <c:pt idx="4574">
                  <c:v>3.096629885927368</c:v>
                </c:pt>
                <c:pt idx="4575">
                  <c:v>3.8979642837795296</c:v>
                </c:pt>
                <c:pt idx="4576">
                  <c:v>3.7318994324447443</c:v>
                </c:pt>
                <c:pt idx="4577">
                  <c:v>3.5642372175330448</c:v>
                </c:pt>
                <c:pt idx="4578">
                  <c:v>3.4550257688072561</c:v>
                </c:pt>
                <c:pt idx="4579">
                  <c:v>3.3950833740614765</c:v>
                </c:pt>
                <c:pt idx="4580">
                  <c:v>3.3475558023966796</c:v>
                </c:pt>
                <c:pt idx="4581">
                  <c:v>3.3277180002311284</c:v>
                </c:pt>
                <c:pt idx="4582">
                  <c:v>3.4168504265853397</c:v>
                </c:pt>
                <c:pt idx="4583">
                  <c:v>3.4153675050255492</c:v>
                </c:pt>
                <c:pt idx="4584">
                  <c:v>3.3088579937568769</c:v>
                </c:pt>
                <c:pt idx="4585">
                  <c:v>4.9744756530549381</c:v>
                </c:pt>
                <c:pt idx="4586">
                  <c:v>4.5893208474417753</c:v>
                </c:pt>
                <c:pt idx="4587">
                  <c:v>3.8885063855962256</c:v>
                </c:pt>
                <c:pt idx="4588">
                  <c:v>4.1740311605682612</c:v>
                </c:pt>
                <c:pt idx="4589">
                  <c:v>4.5181300119280214</c:v>
                </c:pt>
                <c:pt idx="4590">
                  <c:v>4.4180216193005668</c:v>
                </c:pt>
                <c:pt idx="4591">
                  <c:v>4.3619710242878673</c:v>
                </c:pt>
                <c:pt idx="4592">
                  <c:v>3.3936156181531678</c:v>
                </c:pt>
                <c:pt idx="4593">
                  <c:v>3.4957408959411058</c:v>
                </c:pt>
                <c:pt idx="4594">
                  <c:v>4.8131392547137777</c:v>
                </c:pt>
                <c:pt idx="4595">
                  <c:v>6.2950156710115399</c:v>
                </c:pt>
                <c:pt idx="4596">
                  <c:v>4.6310404020622391</c:v>
                </c:pt>
                <c:pt idx="4597">
                  <c:v>4.3070396292306947</c:v>
                </c:pt>
                <c:pt idx="4598">
                  <c:v>4.1646217997676915</c:v>
                </c:pt>
                <c:pt idx="4599">
                  <c:v>4.0668408271784555</c:v>
                </c:pt>
                <c:pt idx="4600">
                  <c:v>3.4454147037633458</c:v>
                </c:pt>
                <c:pt idx="4601">
                  <c:v>4.6254709844981674</c:v>
                </c:pt>
                <c:pt idx="4602">
                  <c:v>4.4765888073828952</c:v>
                </c:pt>
                <c:pt idx="4603">
                  <c:v>3.8137936423241539</c:v>
                </c:pt>
                <c:pt idx="4604">
                  <c:v>3.6187362522451951</c:v>
                </c:pt>
                <c:pt idx="4605">
                  <c:v>3.4690735279386402</c:v>
                </c:pt>
                <c:pt idx="4606">
                  <c:v>3.3466317198135509</c:v>
                </c:pt>
                <c:pt idx="4607">
                  <c:v>3.3404275451215391</c:v>
                </c:pt>
                <c:pt idx="4608">
                  <c:v>5.3791128854315735</c:v>
                </c:pt>
                <c:pt idx="4609">
                  <c:v>4.8278760591531285</c:v>
                </c:pt>
                <c:pt idx="4610">
                  <c:v>4.877672978812825</c:v>
                </c:pt>
                <c:pt idx="4611">
                  <c:v>4.0803389832394918</c:v>
                </c:pt>
                <c:pt idx="4612">
                  <c:v>4.5413491559032186</c:v>
                </c:pt>
                <c:pt idx="4613">
                  <c:v>3.9754360902414305</c:v>
                </c:pt>
                <c:pt idx="4614">
                  <c:v>4.169344069756737</c:v>
                </c:pt>
                <c:pt idx="4615">
                  <c:v>4.2187606340677659</c:v>
                </c:pt>
                <c:pt idx="4616">
                  <c:v>4.1284676112148491</c:v>
                </c:pt>
                <c:pt idx="4617">
                  <c:v>3.8199436608307433</c:v>
                </c:pt>
                <c:pt idx="4618">
                  <c:v>4.310207724800561</c:v>
                </c:pt>
                <c:pt idx="4619">
                  <c:v>3.4797243684410382</c:v>
                </c:pt>
                <c:pt idx="4620">
                  <c:v>2.7743468110435052</c:v>
                </c:pt>
                <c:pt idx="4621">
                  <c:v>3.0528156664017567</c:v>
                </c:pt>
                <c:pt idx="4622">
                  <c:v>2.7205774457869785</c:v>
                </c:pt>
                <c:pt idx="4623">
                  <c:v>3.3507990802998071</c:v>
                </c:pt>
                <c:pt idx="4624">
                  <c:v>2.9289917004449957</c:v>
                </c:pt>
                <c:pt idx="4625">
                  <c:v>4.2680933582372518</c:v>
                </c:pt>
                <c:pt idx="4626">
                  <c:v>4.8069806864582105</c:v>
                </c:pt>
                <c:pt idx="4627">
                  <c:v>4.759275055357155</c:v>
                </c:pt>
                <c:pt idx="4628">
                  <c:v>3.0147792326807989</c:v>
                </c:pt>
                <c:pt idx="4629">
                  <c:v>3.992627992919211</c:v>
                </c:pt>
                <c:pt idx="4630">
                  <c:v>3.8978074705682317</c:v>
                </c:pt>
                <c:pt idx="4631">
                  <c:v>2.887802220562524</c:v>
                </c:pt>
                <c:pt idx="4632">
                  <c:v>2.840318556278981</c:v>
                </c:pt>
                <c:pt idx="4633">
                  <c:v>3.0881422477986438</c:v>
                </c:pt>
                <c:pt idx="4634">
                  <c:v>2.6611886318845985</c:v>
                </c:pt>
                <c:pt idx="4635">
                  <c:v>3.2370520515902723</c:v>
                </c:pt>
                <c:pt idx="4636">
                  <c:v>3.8005990905799587</c:v>
                </c:pt>
                <c:pt idx="4637">
                  <c:v>3.7073890418949826</c:v>
                </c:pt>
                <c:pt idx="4638">
                  <c:v>3.4465207206483162</c:v>
                </c:pt>
                <c:pt idx="4639">
                  <c:v>3.3041302684622429</c:v>
                </c:pt>
                <c:pt idx="4640">
                  <c:v>3.6187058303293584</c:v>
                </c:pt>
                <c:pt idx="4641">
                  <c:v>3.4231727890321233</c:v>
                </c:pt>
                <c:pt idx="4642">
                  <c:v>3.4168504265853397</c:v>
                </c:pt>
                <c:pt idx="4643">
                  <c:v>3.4183334237782512</c:v>
                </c:pt>
                <c:pt idx="4644">
                  <c:v>3.356128362751015</c:v>
                </c:pt>
                <c:pt idx="4645">
                  <c:v>5.1779983086523007</c:v>
                </c:pt>
                <c:pt idx="4646">
                  <c:v>4.6017583007288589</c:v>
                </c:pt>
                <c:pt idx="4647">
                  <c:v>4.3487438063298542</c:v>
                </c:pt>
                <c:pt idx="4648">
                  <c:v>3.6205826924533273</c:v>
                </c:pt>
                <c:pt idx="4649">
                  <c:v>4.1773036010928521</c:v>
                </c:pt>
                <c:pt idx="4650">
                  <c:v>3.9533920667374995</c:v>
                </c:pt>
                <c:pt idx="4651">
                  <c:v>3.8779974293115527</c:v>
                </c:pt>
                <c:pt idx="4652">
                  <c:v>3.7362106333211846</c:v>
                </c:pt>
                <c:pt idx="4653">
                  <c:v>4.7676905442760242</c:v>
                </c:pt>
                <c:pt idx="4654">
                  <c:v>3.6308245300509117</c:v>
                </c:pt>
                <c:pt idx="4655">
                  <c:v>3.813321392937119</c:v>
                </c:pt>
                <c:pt idx="4656">
                  <c:v>3.9558088723828622</c:v>
                </c:pt>
                <c:pt idx="4657">
                  <c:v>3.9041667733155334</c:v>
                </c:pt>
                <c:pt idx="4658">
                  <c:v>3.4703533105686879</c:v>
                </c:pt>
                <c:pt idx="4659">
                  <c:v>3.7504394281759463</c:v>
                </c:pt>
                <c:pt idx="4660">
                  <c:v>3.5613779959080052</c:v>
                </c:pt>
                <c:pt idx="4661">
                  <c:v>3.1158553062783891</c:v>
                </c:pt>
                <c:pt idx="4662">
                  <c:v>2.8696210334824883</c:v>
                </c:pt>
                <c:pt idx="4663">
                  <c:v>3.5378964718541686</c:v>
                </c:pt>
                <c:pt idx="4664">
                  <c:v>2.5564492720746417</c:v>
                </c:pt>
                <c:pt idx="4665">
                  <c:v>3.0716756820751274</c:v>
                </c:pt>
                <c:pt idx="4666">
                  <c:v>2.9965397124089144</c:v>
                </c:pt>
                <c:pt idx="4667">
                  <c:v>2.6495017075515999</c:v>
                </c:pt>
                <c:pt idx="4668">
                  <c:v>2.5717892248161296</c:v>
                </c:pt>
                <c:pt idx="4669">
                  <c:v>3.0504324449744016</c:v>
                </c:pt>
                <c:pt idx="4670">
                  <c:v>3.323167145169879</c:v>
                </c:pt>
                <c:pt idx="4671">
                  <c:v>5.2895967812484077</c:v>
                </c:pt>
                <c:pt idx="4672">
                  <c:v>4.7800525216714638</c:v>
                </c:pt>
                <c:pt idx="4673">
                  <c:v>4.2197425059772398</c:v>
                </c:pt>
                <c:pt idx="4674">
                  <c:v>4.9976235083368543</c:v>
                </c:pt>
                <c:pt idx="4675">
                  <c:v>4.6332712522222792</c:v>
                </c:pt>
                <c:pt idx="4676">
                  <c:v>3.3801427270040549</c:v>
                </c:pt>
                <c:pt idx="4677">
                  <c:v>3.8378658178198806</c:v>
                </c:pt>
                <c:pt idx="4678">
                  <c:v>4.4505349189744106</c:v>
                </c:pt>
                <c:pt idx="4679">
                  <c:v>4.2475424870335301</c:v>
                </c:pt>
                <c:pt idx="4680">
                  <c:v>3.9340499403032494</c:v>
                </c:pt>
                <c:pt idx="4681">
                  <c:v>4.8600017275004159</c:v>
                </c:pt>
                <c:pt idx="4682">
                  <c:v>3.8939299967262095</c:v>
                </c:pt>
                <c:pt idx="4683">
                  <c:v>3.9436160120385764</c:v>
                </c:pt>
                <c:pt idx="4684">
                  <c:v>3.811535382173771</c:v>
                </c:pt>
                <c:pt idx="4685">
                  <c:v>3.7746291446482942</c:v>
                </c:pt>
                <c:pt idx="4686">
                  <c:v>3.6487226932356021</c:v>
                </c:pt>
                <c:pt idx="4687">
                  <c:v>3.4044563929468725</c:v>
                </c:pt>
                <c:pt idx="4688">
                  <c:v>3.212969565664348</c:v>
                </c:pt>
                <c:pt idx="4689">
                  <c:v>3.2940827136482387</c:v>
                </c:pt>
                <c:pt idx="4690">
                  <c:v>3.2474331317755474</c:v>
                </c:pt>
                <c:pt idx="4691">
                  <c:v>3.1253717711865336</c:v>
                </c:pt>
                <c:pt idx="4692">
                  <c:v>3.1293421951401936</c:v>
                </c:pt>
                <c:pt idx="4693">
                  <c:v>3.8902384670605796</c:v>
                </c:pt>
                <c:pt idx="4694">
                  <c:v>3.5272437772422305</c:v>
                </c:pt>
                <c:pt idx="4695">
                  <c:v>2.897151483507312</c:v>
                </c:pt>
                <c:pt idx="4696">
                  <c:v>3.2115745866379322</c:v>
                </c:pt>
                <c:pt idx="4697">
                  <c:v>3.022073706907618</c:v>
                </c:pt>
                <c:pt idx="4698">
                  <c:v>3.1454585161278836</c:v>
                </c:pt>
                <c:pt idx="4699">
                  <c:v>3.7593949904911623</c:v>
                </c:pt>
                <c:pt idx="4700">
                  <c:v>2.7177830274177603</c:v>
                </c:pt>
                <c:pt idx="4701">
                  <c:v>4.0261932729549148</c:v>
                </c:pt>
                <c:pt idx="4702">
                  <c:v>4.0466291684613127</c:v>
                </c:pt>
                <c:pt idx="4703">
                  <c:v>3.9044312495220077</c:v>
                </c:pt>
                <c:pt idx="4704">
                  <c:v>4.1994275879488558</c:v>
                </c:pt>
                <c:pt idx="4705">
                  <c:v>3.809482018785511</c:v>
                </c:pt>
                <c:pt idx="4706">
                  <c:v>4.8227360231214034</c:v>
                </c:pt>
                <c:pt idx="4707">
                  <c:v>4.5333864434970641</c:v>
                </c:pt>
                <c:pt idx="4708">
                  <c:v>4.3683442701308488</c:v>
                </c:pt>
                <c:pt idx="4709">
                  <c:v>4.1464414762511792</c:v>
                </c:pt>
                <c:pt idx="4710">
                  <c:v>4.3434439354864924</c:v>
                </c:pt>
                <c:pt idx="4711">
                  <c:v>4.1037693072621035</c:v>
                </c:pt>
                <c:pt idx="4712">
                  <c:v>4.5039124388408327</c:v>
                </c:pt>
                <c:pt idx="4713">
                  <c:v>4.5697865203026478</c:v>
                </c:pt>
                <c:pt idx="4714">
                  <c:v>4.6477714411641493</c:v>
                </c:pt>
                <c:pt idx="4715">
                  <c:v>3.6831773893934106</c:v>
                </c:pt>
                <c:pt idx="4716">
                  <c:v>5.4628122133318682</c:v>
                </c:pt>
                <c:pt idx="4717">
                  <c:v>5.4691214022717229</c:v>
                </c:pt>
                <c:pt idx="4718">
                  <c:v>4.5595988663810001</c:v>
                </c:pt>
                <c:pt idx="4719">
                  <c:v>4.1506065517361046</c:v>
                </c:pt>
                <c:pt idx="4720">
                  <c:v>5.0630422840608942</c:v>
                </c:pt>
                <c:pt idx="4721">
                  <c:v>5.4873594949319218</c:v>
                </c:pt>
                <c:pt idx="4722">
                  <c:v>5.0989108938909284</c:v>
                </c:pt>
                <c:pt idx="4723">
                  <c:v>3.4905871267697117</c:v>
                </c:pt>
                <c:pt idx="4724">
                  <c:v>3.4858678254900854</c:v>
                </c:pt>
                <c:pt idx="4725">
                  <c:v>3.4293484215656016</c:v>
                </c:pt>
                <c:pt idx="4726">
                  <c:v>3.3942086985891766</c:v>
                </c:pt>
                <c:pt idx="4727">
                  <c:v>4.5117391653601109</c:v>
                </c:pt>
                <c:pt idx="4728">
                  <c:v>4.4332444013166867</c:v>
                </c:pt>
                <c:pt idx="4729">
                  <c:v>4.154939581853955</c:v>
                </c:pt>
                <c:pt idx="4730">
                  <c:v>4.0867021570546154</c:v>
                </c:pt>
                <c:pt idx="4731">
                  <c:v>3.9856825136132605</c:v>
                </c:pt>
                <c:pt idx="4732">
                  <c:v>4.854054492928503</c:v>
                </c:pt>
                <c:pt idx="4733">
                  <c:v>4.822722657467188</c:v>
                </c:pt>
                <c:pt idx="4734">
                  <c:v>3.5053437351390504</c:v>
                </c:pt>
                <c:pt idx="4735">
                  <c:v>3.7906023033133578</c:v>
                </c:pt>
                <c:pt idx="4736">
                  <c:v>5.0010605784217246</c:v>
                </c:pt>
                <c:pt idx="4737">
                  <c:v>5.2886435654832544</c:v>
                </c:pt>
                <c:pt idx="4738">
                  <c:v>4.5770523720948431</c:v>
                </c:pt>
                <c:pt idx="4739">
                  <c:v>4.2141246289806569</c:v>
                </c:pt>
                <c:pt idx="4740">
                  <c:v>3.7383516627640612</c:v>
                </c:pt>
                <c:pt idx="4741">
                  <c:v>3.3705647744218443</c:v>
                </c:pt>
                <c:pt idx="4742">
                  <c:v>5.080976829125559</c:v>
                </c:pt>
                <c:pt idx="4743">
                  <c:v>4.2225475173364257</c:v>
                </c:pt>
                <c:pt idx="4744">
                  <c:v>3.9985223590141721</c:v>
                </c:pt>
                <c:pt idx="4745">
                  <c:v>3.2179676232403507</c:v>
                </c:pt>
                <c:pt idx="4746">
                  <c:v>3.5851612222810458</c:v>
                </c:pt>
                <c:pt idx="4747">
                  <c:v>4.0818605958593546</c:v>
                </c:pt>
                <c:pt idx="4748">
                  <c:v>3.7001746193331622</c:v>
                </c:pt>
                <c:pt idx="4749">
                  <c:v>3.5945944161458638</c:v>
                </c:pt>
                <c:pt idx="4750">
                  <c:v>3.5189184848914148</c:v>
                </c:pt>
                <c:pt idx="4751">
                  <c:v>3.5365487043660724</c:v>
                </c:pt>
                <c:pt idx="4752">
                  <c:v>4.3177799409937467</c:v>
                </c:pt>
                <c:pt idx="4753">
                  <c:v>3.9551712019616541</c:v>
                </c:pt>
                <c:pt idx="4754">
                  <c:v>3.7439825238118205</c:v>
                </c:pt>
                <c:pt idx="4755">
                  <c:v>3.8009024605799784</c:v>
                </c:pt>
                <c:pt idx="4756">
                  <c:v>4.2477996162791571</c:v>
                </c:pt>
                <c:pt idx="4757">
                  <c:v>4.2006112818844583</c:v>
                </c:pt>
                <c:pt idx="4758">
                  <c:v>4.0655229202901948</c:v>
                </c:pt>
                <c:pt idx="4759">
                  <c:v>4.0146552979182406</c:v>
                </c:pt>
                <c:pt idx="4760">
                  <c:v>3.8659261002124512</c:v>
                </c:pt>
                <c:pt idx="4761">
                  <c:v>3.889547594138524</c:v>
                </c:pt>
                <c:pt idx="4762">
                  <c:v>4.2532678168158506</c:v>
                </c:pt>
                <c:pt idx="4763">
                  <c:v>4.1247203449978658</c:v>
                </c:pt>
                <c:pt idx="4764">
                  <c:v>3.9754360902414305</c:v>
                </c:pt>
                <c:pt idx="4765">
                  <c:v>3.9440370809781511</c:v>
                </c:pt>
                <c:pt idx="4766">
                  <c:v>3.7617004008147381</c:v>
                </c:pt>
                <c:pt idx="4767">
                  <c:v>3.7362106333211846</c:v>
                </c:pt>
                <c:pt idx="4768">
                  <c:v>4.6263558257718547</c:v>
                </c:pt>
                <c:pt idx="4769">
                  <c:v>4.632481707274887</c:v>
                </c:pt>
                <c:pt idx="4770">
                  <c:v>5.0430544091725196</c:v>
                </c:pt>
                <c:pt idx="4771">
                  <c:v>4.5413491559032186</c:v>
                </c:pt>
                <c:pt idx="4772">
                  <c:v>4.8339816608188722</c:v>
                </c:pt>
                <c:pt idx="4773">
                  <c:v>3.1659717461371955</c:v>
                </c:pt>
                <c:pt idx="4774">
                  <c:v>3.0060305000030896</c:v>
                </c:pt>
                <c:pt idx="4775">
                  <c:v>3.5226438724046347</c:v>
                </c:pt>
                <c:pt idx="4776">
                  <c:v>5.6396652272980257</c:v>
                </c:pt>
                <c:pt idx="4777">
                  <c:v>5.1352957846089442</c:v>
                </c:pt>
                <c:pt idx="4778">
                  <c:v>4.9655225441425728</c:v>
                </c:pt>
                <c:pt idx="4779">
                  <c:v>4.4037602579560433</c:v>
                </c:pt>
                <c:pt idx="4780">
                  <c:v>4.9212225928263411</c:v>
                </c:pt>
                <c:pt idx="4781">
                  <c:v>4.3699059506223152</c:v>
                </c:pt>
                <c:pt idx="4782">
                  <c:v>4.2169387988336045</c:v>
                </c:pt>
                <c:pt idx="4783">
                  <c:v>4.7960754791264746</c:v>
                </c:pt>
                <c:pt idx="4784">
                  <c:v>3.9794796256156242</c:v>
                </c:pt>
                <c:pt idx="4785">
                  <c:v>3.8652596581568606</c:v>
                </c:pt>
                <c:pt idx="4786">
                  <c:v>4.6012650199006515</c:v>
                </c:pt>
                <c:pt idx="4787">
                  <c:v>3.8150485114776109</c:v>
                </c:pt>
                <c:pt idx="4788">
                  <c:v>3.4869169296376392</c:v>
                </c:pt>
                <c:pt idx="4789">
                  <c:v>3.3849199684290761</c:v>
                </c:pt>
                <c:pt idx="4790">
                  <c:v>3.5606060997050277</c:v>
                </c:pt>
                <c:pt idx="4791">
                  <c:v>4.4770652488118463</c:v>
                </c:pt>
                <c:pt idx="4792">
                  <c:v>4.3110384186402646</c:v>
                </c:pt>
                <c:pt idx="4793">
                  <c:v>4.1460867538504171</c:v>
                </c:pt>
                <c:pt idx="4794">
                  <c:v>3.9556702366791767</c:v>
                </c:pt>
                <c:pt idx="4795">
                  <c:v>4.3799737185007528</c:v>
                </c:pt>
                <c:pt idx="4796">
                  <c:v>4.727526533201484</c:v>
                </c:pt>
                <c:pt idx="4797">
                  <c:v>4.6763636662903556</c:v>
                </c:pt>
                <c:pt idx="4798">
                  <c:v>4.3332994424887605</c:v>
                </c:pt>
                <c:pt idx="4799">
                  <c:v>4.3320583091711509</c:v>
                </c:pt>
                <c:pt idx="4800">
                  <c:v>4.4366515610355748</c:v>
                </c:pt>
                <c:pt idx="4801">
                  <c:v>4.6537776091137726</c:v>
                </c:pt>
                <c:pt idx="4802">
                  <c:v>4.5487088661694166</c:v>
                </c:pt>
                <c:pt idx="4803">
                  <c:v>3.3443081183996548</c:v>
                </c:pt>
                <c:pt idx="4804">
                  <c:v>5.0729987133764425</c:v>
                </c:pt>
                <c:pt idx="4805">
                  <c:v>5.5348798352422106</c:v>
                </c:pt>
                <c:pt idx="4806">
                  <c:v>5.4974426143826092</c:v>
                </c:pt>
                <c:pt idx="4807">
                  <c:v>5.3245090715208239</c:v>
                </c:pt>
                <c:pt idx="4808">
                  <c:v>5.0385376051516513</c:v>
                </c:pt>
                <c:pt idx="4809">
                  <c:v>5.8709870684274277</c:v>
                </c:pt>
                <c:pt idx="4810">
                  <c:v>5.3083584854074353</c:v>
                </c:pt>
                <c:pt idx="4811">
                  <c:v>5.2637491497475555</c:v>
                </c:pt>
                <c:pt idx="4812">
                  <c:v>4.5862788847549485</c:v>
                </c:pt>
                <c:pt idx="4813">
                  <c:v>4.1718522045970152</c:v>
                </c:pt>
                <c:pt idx="4814">
                  <c:v>4.2940350491153003</c:v>
                </c:pt>
                <c:pt idx="4815">
                  <c:v>3.7797046301557429</c:v>
                </c:pt>
                <c:pt idx="4816">
                  <c:v>4.0875682389497339</c:v>
                </c:pt>
                <c:pt idx="4817">
                  <c:v>4.1636018667416348</c:v>
                </c:pt>
                <c:pt idx="4818">
                  <c:v>4.0476416714846932</c:v>
                </c:pt>
                <c:pt idx="4819">
                  <c:v>4.0637750963635151</c:v>
                </c:pt>
                <c:pt idx="4820">
                  <c:v>4.3545825421680169</c:v>
                </c:pt>
                <c:pt idx="4821">
                  <c:v>4.8810756703085438</c:v>
                </c:pt>
                <c:pt idx="4822">
                  <c:v>4.4937132426792532</c:v>
                </c:pt>
                <c:pt idx="4823">
                  <c:v>4.6065487243658714</c:v>
                </c:pt>
                <c:pt idx="4824">
                  <c:v>3.9385512728995851</c:v>
                </c:pt>
                <c:pt idx="4825">
                  <c:v>3.8425960815251368</c:v>
                </c:pt>
                <c:pt idx="4826">
                  <c:v>3.9285883130471464</c:v>
                </c:pt>
                <c:pt idx="4827">
                  <c:v>3.2366724213203208</c:v>
                </c:pt>
                <c:pt idx="4828">
                  <c:v>3.3779285722882539</c:v>
                </c:pt>
                <c:pt idx="4829">
                  <c:v>3.2896670119501454</c:v>
                </c:pt>
                <c:pt idx="4830">
                  <c:v>3.5869133675905664</c:v>
                </c:pt>
                <c:pt idx="4831">
                  <c:v>3.9407978239535852</c:v>
                </c:pt>
                <c:pt idx="4832">
                  <c:v>3.9160663988377653</c:v>
                </c:pt>
                <c:pt idx="4833">
                  <c:v>5.2104380470208929</c:v>
                </c:pt>
                <c:pt idx="4834">
                  <c:v>5.3161630660473307</c:v>
                </c:pt>
                <c:pt idx="4835">
                  <c:v>4.3281462708649334</c:v>
                </c:pt>
                <c:pt idx="4836">
                  <c:v>4.2206063444027917</c:v>
                </c:pt>
                <c:pt idx="4837">
                  <c:v>3.4850427737217657</c:v>
                </c:pt>
                <c:pt idx="4838">
                  <c:v>3.9811968486485494</c:v>
                </c:pt>
                <c:pt idx="4839">
                  <c:v>4.2976165735690017</c:v>
                </c:pt>
                <c:pt idx="4840">
                  <c:v>3.9075266317618884</c:v>
                </c:pt>
                <c:pt idx="4841">
                  <c:v>3.6825974519877867</c:v>
                </c:pt>
                <c:pt idx="4842">
                  <c:v>3.5716367998581871</c:v>
                </c:pt>
                <c:pt idx="4843">
                  <c:v>3.263365425311378</c:v>
                </c:pt>
                <c:pt idx="4844">
                  <c:v>5.5069447673658045</c:v>
                </c:pt>
                <c:pt idx="4845">
                  <c:v>5.1631361922439361</c:v>
                </c:pt>
                <c:pt idx="4846">
                  <c:v>3.8097634552949073</c:v>
                </c:pt>
                <c:pt idx="4847">
                  <c:v>3.8242331490313379</c:v>
                </c:pt>
                <c:pt idx="4848">
                  <c:v>3.7404682402231892</c:v>
                </c:pt>
                <c:pt idx="4849">
                  <c:v>4.1356589826944292</c:v>
                </c:pt>
                <c:pt idx="4850">
                  <c:v>4.2629463855405918</c:v>
                </c:pt>
                <c:pt idx="4851">
                  <c:v>4.2318308139035539</c:v>
                </c:pt>
                <c:pt idx="4852">
                  <c:v>4.1084564489336923</c:v>
                </c:pt>
                <c:pt idx="4853">
                  <c:v>4.2018190445638073</c:v>
                </c:pt>
                <c:pt idx="4854">
                  <c:v>4.0276237360918579</c:v>
                </c:pt>
                <c:pt idx="4855">
                  <c:v>3.7661418298473559</c:v>
                </c:pt>
                <c:pt idx="4856">
                  <c:v>3.7268164896421188</c:v>
                </c:pt>
                <c:pt idx="4857">
                  <c:v>4.4211396808500805</c:v>
                </c:pt>
                <c:pt idx="4858">
                  <c:v>4.3742804965600799</c:v>
                </c:pt>
                <c:pt idx="4859">
                  <c:v>4.1078988232496378</c:v>
                </c:pt>
                <c:pt idx="4860">
                  <c:v>3.8851799547778754</c:v>
                </c:pt>
                <c:pt idx="4861">
                  <c:v>4.0779344777302171</c:v>
                </c:pt>
                <c:pt idx="4862">
                  <c:v>3.8741019577732989</c:v>
                </c:pt>
                <c:pt idx="4863">
                  <c:v>3.8270665463697751</c:v>
                </c:pt>
                <c:pt idx="4864">
                  <c:v>3.5613779959080052</c:v>
                </c:pt>
                <c:pt idx="4865">
                  <c:v>3.4101653225743718</c:v>
                </c:pt>
                <c:pt idx="4866">
                  <c:v>4.3418480733571201</c:v>
                </c:pt>
                <c:pt idx="4867">
                  <c:v>4.290130053813118</c:v>
                </c:pt>
                <c:pt idx="4868">
                  <c:v>4.1510796025912988</c:v>
                </c:pt>
                <c:pt idx="4869">
                  <c:v>4.1234485388870628</c:v>
                </c:pt>
                <c:pt idx="4870">
                  <c:v>3.9767262947762045</c:v>
                </c:pt>
                <c:pt idx="4871">
                  <c:v>3.6937268215229242</c:v>
                </c:pt>
                <c:pt idx="4872">
                  <c:v>3.5230157524794632</c:v>
                </c:pt>
                <c:pt idx="4873">
                  <c:v>3.3920413638632305</c:v>
                </c:pt>
                <c:pt idx="4874">
                  <c:v>3.3481899079947284</c:v>
                </c:pt>
                <c:pt idx="4875">
                  <c:v>5.2987602477961868</c:v>
                </c:pt>
                <c:pt idx="4876">
                  <c:v>5.2104380470208929</c:v>
                </c:pt>
                <c:pt idx="4877">
                  <c:v>5.0505492622885768</c:v>
                </c:pt>
                <c:pt idx="4878">
                  <c:v>4.923257000171807</c:v>
                </c:pt>
                <c:pt idx="4879">
                  <c:v>4.4207375965883866</c:v>
                </c:pt>
                <c:pt idx="4880">
                  <c:v>4.0407102680545046</c:v>
                </c:pt>
                <c:pt idx="4881">
                  <c:v>4.2015060758121363</c:v>
                </c:pt>
                <c:pt idx="4882">
                  <c:v>4.4280614536934015</c:v>
                </c:pt>
                <c:pt idx="4883">
                  <c:v>3.7678680616437128</c:v>
                </c:pt>
                <c:pt idx="4884">
                  <c:v>3.9678301823613045</c:v>
                </c:pt>
                <c:pt idx="4885">
                  <c:v>4.2659018872359056</c:v>
                </c:pt>
                <c:pt idx="4886">
                  <c:v>4.0487815202996558</c:v>
                </c:pt>
                <c:pt idx="4887">
                  <c:v>4.1391761839878409</c:v>
                </c:pt>
                <c:pt idx="4888">
                  <c:v>4.0037780010089348</c:v>
                </c:pt>
                <c:pt idx="4889">
                  <c:v>4.6267431376988739</c:v>
                </c:pt>
                <c:pt idx="4890">
                  <c:v>4.6518863385880262</c:v>
                </c:pt>
                <c:pt idx="4891">
                  <c:v>4.4903889906257595</c:v>
                </c:pt>
                <c:pt idx="4892">
                  <c:v>3.9496396738054078</c:v>
                </c:pt>
                <c:pt idx="4893">
                  <c:v>3.7966343623523522</c:v>
                </c:pt>
                <c:pt idx="4894">
                  <c:v>4.3895925807025611</c:v>
                </c:pt>
                <c:pt idx="4895">
                  <c:v>3.798551608791827</c:v>
                </c:pt>
                <c:pt idx="4896">
                  <c:v>3.9614959204338738</c:v>
                </c:pt>
                <c:pt idx="4897">
                  <c:v>4.296669895866823</c:v>
                </c:pt>
                <c:pt idx="4898">
                  <c:v>4.8863417013232242</c:v>
                </c:pt>
                <c:pt idx="4899">
                  <c:v>5.0418494820641104</c:v>
                </c:pt>
                <c:pt idx="4900">
                  <c:v>4.7704251064906842</c:v>
                </c:pt>
                <c:pt idx="4901">
                  <c:v>4.5910146130847318</c:v>
                </c:pt>
                <c:pt idx="4902">
                  <c:v>3.9767262947762045</c:v>
                </c:pt>
                <c:pt idx="4903">
                  <c:v>4.5002905805872686</c:v>
                </c:pt>
                <c:pt idx="4904">
                  <c:v>4.2714744046254118</c:v>
                </c:pt>
                <c:pt idx="4905">
                  <c:v>3.8471720920499362</c:v>
                </c:pt>
                <c:pt idx="4906">
                  <c:v>3.7981475536797347</c:v>
                </c:pt>
                <c:pt idx="4907">
                  <c:v>3.6506009104523871</c:v>
                </c:pt>
                <c:pt idx="4908">
                  <c:v>3.7004483554632279</c:v>
                </c:pt>
                <c:pt idx="4909">
                  <c:v>4.1850799301976984</c:v>
                </c:pt>
                <c:pt idx="4910">
                  <c:v>3.8912825072436719</c:v>
                </c:pt>
                <c:pt idx="4911">
                  <c:v>3.7298051950937023</c:v>
                </c:pt>
                <c:pt idx="4912">
                  <c:v>3.7345995410215802</c:v>
                </c:pt>
                <c:pt idx="4913">
                  <c:v>3.6358351241742386</c:v>
                </c:pt>
                <c:pt idx="4914">
                  <c:v>4.2395399677015799</c:v>
                </c:pt>
                <c:pt idx="4915">
                  <c:v>5.1192713121825824</c:v>
                </c:pt>
                <c:pt idx="4916">
                  <c:v>4.9658241703266093</c:v>
                </c:pt>
                <c:pt idx="4917">
                  <c:v>4.2661160348702838</c:v>
                </c:pt>
                <c:pt idx="4918">
                  <c:v>5.3157075719516094</c:v>
                </c:pt>
                <c:pt idx="4919">
                  <c:v>#N/A</c:v>
                </c:pt>
                <c:pt idx="4920">
                  <c:v>3.9277074777911967</c:v>
                </c:pt>
                <c:pt idx="4921">
                  <c:v>4.4919223954396692</c:v>
                </c:pt>
                <c:pt idx="4922">
                  <c:v>4.8372350926153462</c:v>
                </c:pt>
                <c:pt idx="4923">
                  <c:v>4.9432416357537976</c:v>
                </c:pt>
                <c:pt idx="4924">
                  <c:v>4.4272056045903785</c:v>
                </c:pt>
                <c:pt idx="4925">
                  <c:v>3.7535105212090683</c:v>
                </c:pt>
                <c:pt idx="4926">
                  <c:v>3.8727596286704067</c:v>
                </c:pt>
                <c:pt idx="4927">
                  <c:v>3.9851050660485958</c:v>
                </c:pt>
                <c:pt idx="4928">
                  <c:v>4.3343998573627545</c:v>
                </c:pt>
                <c:pt idx="4929">
                  <c:v>4.0176544325638384</c:v>
                </c:pt>
                <c:pt idx="4930">
                  <c:v>3.7464549764686721</c:v>
                </c:pt>
                <c:pt idx="4931">
                  <c:v>3.6691735016961444</c:v>
                </c:pt>
                <c:pt idx="4932">
                  <c:v>3.5942193629150259</c:v>
                </c:pt>
                <c:pt idx="4933">
                  <c:v>2.5930851667265089</c:v>
                </c:pt>
                <c:pt idx="4934">
                  <c:v>3.4629630527547608</c:v>
                </c:pt>
                <c:pt idx="4935">
                  <c:v>3.0399598983624068</c:v>
                </c:pt>
                <c:pt idx="4936">
                  <c:v>3.3771541805257401</c:v>
                </c:pt>
                <c:pt idx="4937">
                  <c:v>4.7485268375535323</c:v>
                </c:pt>
                <c:pt idx="4938">
                  <c:v>4.1425772484340229</c:v>
                </c:pt>
                <c:pt idx="4939">
                  <c:v>4.1580038297846489</c:v>
                </c:pt>
                <c:pt idx="4940">
                  <c:v>3.8338903450695301</c:v>
                </c:pt>
                <c:pt idx="4941">
                  <c:v>3.3883453853589391</c:v>
                </c:pt>
                <c:pt idx="4942">
                  <c:v>2.9460826680749292</c:v>
                </c:pt>
                <c:pt idx="4943">
                  <c:v>4.85187445705811</c:v>
                </c:pt>
                <c:pt idx="4944">
                  <c:v>4.0650162139191321</c:v>
                </c:pt>
                <c:pt idx="4945">
                  <c:v>3.8418760707804305</c:v>
                </c:pt>
                <c:pt idx="4946">
                  <c:v>4.0622945227191005</c:v>
                </c:pt>
                <c:pt idx="4947">
                  <c:v>3.865892080805958</c:v>
                </c:pt>
                <c:pt idx="4948">
                  <c:v>3.5286372886681558</c:v>
                </c:pt>
                <c:pt idx="4949">
                  <c:v>4.9459704637116033</c:v>
                </c:pt>
                <c:pt idx="4950">
                  <c:v>5.0027057634269756</c:v>
                </c:pt>
                <c:pt idx="4951">
                  <c:v>5.310001488548683</c:v>
                </c:pt>
                <c:pt idx="4952">
                  <c:v>4.7550875501876897</c:v>
                </c:pt>
                <c:pt idx="4953">
                  <c:v>3.4621769262937923</c:v>
                </c:pt>
                <c:pt idx="4954">
                  <c:v>3.1202752940309573</c:v>
                </c:pt>
                <c:pt idx="4955">
                  <c:v>3.6315300054000326</c:v>
                </c:pt>
                <c:pt idx="4956">
                  <c:v>3.8131111545282845</c:v>
                </c:pt>
                <c:pt idx="4957">
                  <c:v>3.6951558466885532</c:v>
                </c:pt>
                <c:pt idx="4959">
                  <c:v>3.3628903176578646</c:v>
                </c:pt>
                <c:pt idx="4961">
                  <c:v>2.4045978484418873</c:v>
                </c:pt>
                <c:pt idx="4962">
                  <c:v>2.4966420018321203</c:v>
                </c:pt>
                <c:pt idx="4964">
                  <c:v>2.9958914071520812</c:v>
                </c:pt>
                <c:pt idx="4965">
                  <c:v>2.3891262663755608</c:v>
                </c:pt>
                <c:pt idx="4966">
                  <c:v>3.9637719776315716</c:v>
                </c:pt>
                <c:pt idx="4967">
                  <c:v>3.633263719250071</c:v>
                </c:pt>
                <c:pt idx="4968">
                  <c:v>4.1603938183462956</c:v>
                </c:pt>
                <c:pt idx="4969">
                  <c:v>3.8925891937240911</c:v>
                </c:pt>
                <c:pt idx="4970">
                  <c:v>4.0500041456675699</c:v>
                </c:pt>
                <c:pt idx="4971">
                  <c:v>4.0759794166661925</c:v>
                </c:pt>
                <c:pt idx="4972">
                  <c:v>5.2019294238977318</c:v>
                </c:pt>
                <c:pt idx="4973">
                  <c:v>4.347991069229022</c:v>
                </c:pt>
                <c:pt idx="4974">
                  <c:v>3.9138900169651176</c:v>
                </c:pt>
                <c:pt idx="4975">
                  <c:v>3.8764886355701087</c:v>
                </c:pt>
                <c:pt idx="4976">
                  <c:v>4.5533570197509858</c:v>
                </c:pt>
                <c:pt idx="4977">
                  <c:v>4.5922412112642093</c:v>
                </c:pt>
                <c:pt idx="4978">
                  <c:v>3.9385512728995851</c:v>
                </c:pt>
                <c:pt idx="4979">
                  <c:v>3.7713242530972075</c:v>
                </c:pt>
                <c:pt idx="4980">
                  <c:v>4.0892991823571148</c:v>
                </c:pt>
                <c:pt idx="4981">
                  <c:v>4.3880503195670233</c:v>
                </c:pt>
                <c:pt idx="4982">
                  <c:v>3.3667520033124401</c:v>
                </c:pt>
                <c:pt idx="4983">
                  <c:v>4.4818994187763428</c:v>
                </c:pt>
                <c:pt idx="4984">
                  <c:v>3.698535201196413</c:v>
                </c:pt>
                <c:pt idx="4985">
                  <c:v>3.2185588773403655</c:v>
                </c:pt>
                <c:pt idx="4986">
                  <c:v>2.6351434550197457</c:v>
                </c:pt>
                <c:pt idx="4987">
                  <c:v>4.5987314502473859</c:v>
                </c:pt>
                <c:pt idx="4988">
                  <c:v>4.3906934279988983</c:v>
                </c:pt>
                <c:pt idx="4989">
                  <c:v>5.4187455793346455</c:v>
                </c:pt>
                <c:pt idx="4990">
                  <c:v>4.5356409198296133</c:v>
                </c:pt>
                <c:pt idx="4991">
                  <c:v>4.1238326554382478</c:v>
                </c:pt>
                <c:pt idx="4992">
                  <c:v>3.8317396850964456</c:v>
                </c:pt>
                <c:pt idx="4993">
                  <c:v>3.6661460121650618</c:v>
                </c:pt>
                <c:pt idx="4994">
                  <c:v>3.7937965692761364</c:v>
                </c:pt>
                <c:pt idx="4995">
                  <c:v>4.5335059498163801</c:v>
                </c:pt>
                <c:pt idx="4996">
                  <c:v>4.1857045375206123</c:v>
                </c:pt>
                <c:pt idx="4997">
                  <c:v>3.8422976591268556</c:v>
                </c:pt>
                <c:pt idx="4998">
                  <c:v>4.0120671772025132</c:v>
                </c:pt>
                <c:pt idx="4999">
                  <c:v>3.6574612782217462</c:v>
                </c:pt>
                <c:pt idx="5000">
                  <c:v>3.2699108107885713</c:v>
                </c:pt>
                <c:pt idx="5001">
                  <c:v>3.607048371947899</c:v>
                </c:pt>
                <c:pt idx="5003">
                  <c:v>3.2533135178222565</c:v>
                </c:pt>
                <c:pt idx="5004">
                  <c:v>4.5152837455014287</c:v>
                </c:pt>
                <c:pt idx="5005">
                  <c:v>3.9044312495220077</c:v>
                </c:pt>
                <c:pt idx="5006">
                  <c:v>3.4314335197565677</c:v>
                </c:pt>
                <c:pt idx="5007">
                  <c:v>3.4406267702214479</c:v>
                </c:pt>
                <c:pt idx="5008">
                  <c:v>3.4222283945080969</c:v>
                </c:pt>
                <c:pt idx="5009">
                  <c:v>2.8536982086483631</c:v>
                </c:pt>
                <c:pt idx="5010">
                  <c:v>2.3945159540352701</c:v>
                </c:pt>
                <c:pt idx="5011">
                  <c:v>4.5495711044639595</c:v>
                </c:pt>
                <c:pt idx="5012">
                  <c:v>4.5017414785157328</c:v>
                </c:pt>
                <c:pt idx="5013">
                  <c:v>4.154939581853955</c:v>
                </c:pt>
                <c:pt idx="5014">
                  <c:v>4.2660492747457468</c:v>
                </c:pt>
                <c:pt idx="5015">
                  <c:v>4.0981042172159965</c:v>
                </c:pt>
                <c:pt idx="5016">
                  <c:v>4.1740311605682612</c:v>
                </c:pt>
                <c:pt idx="5017">
                  <c:v>4.4536798581721317</c:v>
                </c:pt>
                <c:pt idx="5018">
                  <c:v>4.5824766068452378</c:v>
                </c:pt>
                <c:pt idx="5019">
                  <c:v>4.1659846766021875</c:v>
                </c:pt>
                <c:pt idx="5020">
                  <c:v>3.5765193380464351</c:v>
                </c:pt>
                <c:pt idx="5021">
                  <c:v>4.3691498735431269</c:v>
                </c:pt>
                <c:pt idx="5022">
                  <c:v>4.2178931731524241</c:v>
                </c:pt>
                <c:pt idx="5023">
                  <c:v>4.3200563230141151</c:v>
                </c:pt>
                <c:pt idx="5024">
                  <c:v>3.8764886355701087</c:v>
                </c:pt>
                <c:pt idx="5025">
                  <c:v>4.0964606282806892</c:v>
                </c:pt>
                <c:pt idx="5026">
                  <c:v>3.8479711117225119</c:v>
                </c:pt>
                <c:pt idx="5027">
                  <c:v>3.8199436608307433</c:v>
                </c:pt>
                <c:pt idx="5028">
                  <c:v>3.5716367998581871</c:v>
                </c:pt>
                <c:pt idx="5029">
                  <c:v>3.7268164896421188</c:v>
                </c:pt>
                <c:pt idx="5030">
                  <c:v>5.2510628500608467</c:v>
                </c:pt>
                <c:pt idx="5031">
                  <c:v>4.2366482156269543</c:v>
                </c:pt>
                <c:pt idx="5032">
                  <c:v>4.6915741765434076</c:v>
                </c:pt>
                <c:pt idx="5033">
                  <c:v>2.9188681754357577</c:v>
                </c:pt>
                <c:pt idx="5034">
                  <c:v>2.887802220562524</c:v>
                </c:pt>
                <c:pt idx="5035">
                  <c:v>4.3258802932063682</c:v>
                </c:pt>
                <c:pt idx="5036">
                  <c:v>4.1937485117258557</c:v>
                </c:pt>
                <c:pt idx="5037">
                  <c:v>3.876609347761967</c:v>
                </c:pt>
                <c:pt idx="5038">
                  <c:v>3.6932323279278263</c:v>
                </c:pt>
                <c:pt idx="5039">
                  <c:v>3.6862277484090558</c:v>
                </c:pt>
                <c:pt idx="5040">
                  <c:v>4.426561599358549</c:v>
                </c:pt>
                <c:pt idx="5041">
                  <c:v>4.4637014706849314</c:v>
                </c:pt>
                <c:pt idx="5042">
                  <c:v>3.9503624401980608</c:v>
                </c:pt>
                <c:pt idx="5043">
                  <c:v>3.9589935070583855</c:v>
                </c:pt>
                <c:pt idx="5044">
                  <c:v>4.7181242738457776</c:v>
                </c:pt>
                <c:pt idx="5045">
                  <c:v>3.7806772717499637</c:v>
                </c:pt>
                <c:pt idx="5046">
                  <c:v>3.9838248544209249</c:v>
                </c:pt>
                <c:pt idx="5047">
                  <c:v>3.9549373802255867</c:v>
                </c:pt>
                <c:pt idx="5048">
                  <c:v>3.4307608883809242</c:v>
                </c:pt>
                <c:pt idx="5049">
                  <c:v>4.1290133548596195</c:v>
                </c:pt>
                <c:pt idx="5050">
                  <c:v>3.1562231168847554</c:v>
                </c:pt>
                <c:pt idx="5051">
                  <c:v>3.7487194136126845</c:v>
                </c:pt>
                <c:pt idx="5052">
                  <c:v>3.4599901460858105</c:v>
                </c:pt>
                <c:pt idx="5053">
                  <c:v>3.9143159829052294</c:v>
                </c:pt>
                <c:pt idx="5054">
                  <c:v>3.7239635555362014</c:v>
                </c:pt>
                <c:pt idx="5055">
                  <c:v>3.7439825238118205</c:v>
                </c:pt>
                <c:pt idx="5056">
                  <c:v>4.4755621837238753</c:v>
                </c:pt>
                <c:pt idx="5057">
                  <c:v>4.695809518466187</c:v>
                </c:pt>
                <c:pt idx="5058">
                  <c:v>4.1135343443924182</c:v>
                </c:pt>
                <c:pt idx="5059">
                  <c:v>3.7547293800606059</c:v>
                </c:pt>
                <c:pt idx="5060">
                  <c:v>3.7542865368409952</c:v>
                </c:pt>
                <c:pt idx="5061">
                  <c:v>3.7926929561434886</c:v>
                </c:pt>
                <c:pt idx="5062">
                  <c:v>3.7725615761333082</c:v>
                </c:pt>
                <c:pt idx="5063">
                  <c:v>3.7966343623523522</c:v>
                </c:pt>
                <c:pt idx="5064">
                  <c:v>4.454865895658779</c:v>
                </c:pt>
                <c:pt idx="5065">
                  <c:v>4.2580937988537064</c:v>
                </c:pt>
                <c:pt idx="5066">
                  <c:v>3.9667469156400958</c:v>
                </c:pt>
                <c:pt idx="5067">
                  <c:v>4.044260590379011</c:v>
                </c:pt>
                <c:pt idx="5068">
                  <c:v>4.0224901473433263</c:v>
                </c:pt>
                <c:pt idx="5069">
                  <c:v>4.6459500507351095</c:v>
                </c:pt>
                <c:pt idx="5070">
                  <c:v>4.3990102860055256</c:v>
                </c:pt>
                <c:pt idx="5071">
                  <c:v>3.7439825238118205</c:v>
                </c:pt>
                <c:pt idx="5072">
                  <c:v>3.9678301823613045</c:v>
                </c:pt>
                <c:pt idx="5073">
                  <c:v>5.4129614342505965</c:v>
                </c:pt>
                <c:pt idx="5074">
                  <c:v>4.0193233262706052</c:v>
                </c:pt>
                <c:pt idx="5075">
                  <c:v>4.0622945227191005</c:v>
                </c:pt>
                <c:pt idx="5076">
                  <c:v>4.9049952082202442</c:v>
                </c:pt>
                <c:pt idx="5077">
                  <c:v>4.4146030464420178</c:v>
                </c:pt>
                <c:pt idx="5078">
                  <c:v>4.5026639895626959</c:v>
                </c:pt>
                <c:pt idx="5079">
                  <c:v>3.7881411235468239</c:v>
                </c:pt>
                <c:pt idx="5080">
                  <c:v>4.2306092194504501</c:v>
                </c:pt>
                <c:pt idx="5081">
                  <c:v>4.2302449931680997</c:v>
                </c:pt>
                <c:pt idx="5082">
                  <c:v>4.7475275061501971</c:v>
                </c:pt>
                <c:pt idx="5083">
                  <c:v>3.775507466020541</c:v>
                </c:pt>
                <c:pt idx="5084">
                  <c:v>4.8278760591531285</c:v>
                </c:pt>
                <c:pt idx="5085">
                  <c:v>4.0341787001503437</c:v>
                </c:pt>
                <c:pt idx="5086">
                  <c:v>3.4984022625764286</c:v>
                </c:pt>
                <c:pt idx="5087">
                  <c:v>3.8488219529625431</c:v>
                </c:pt>
                <c:pt idx="5088">
                  <c:v>3.272483983934106</c:v>
                </c:pt>
                <c:pt idx="5089">
                  <c:v>3.8759530977600836</c:v>
                </c:pt>
                <c:pt idx="5090">
                  <c:v>3.2402440542514959</c:v>
                </c:pt>
                <c:pt idx="5091">
                  <c:v>4.5385160101494346</c:v>
                </c:pt>
                <c:pt idx="5092">
                  <c:v>4.7710630866676258</c:v>
                </c:pt>
                <c:pt idx="5093">
                  <c:v>3.7266359355955387</c:v>
                </c:pt>
                <c:pt idx="5094">
                  <c:v>3.0966971780881174</c:v>
                </c:pt>
                <c:pt idx="5095">
                  <c:v>3.3662044930507933</c:v>
                </c:pt>
                <c:pt idx="5096">
                  <c:v>3.7140562881732659</c:v>
                </c:pt>
                <c:pt idx="5097">
                  <c:v>3.9871810770986724</c:v>
                </c:pt>
                <c:pt idx="5098">
                  <c:v>3.6272920049466526</c:v>
                </c:pt>
                <c:pt idx="5099">
                  <c:v>3.3956812926504139</c:v>
                </c:pt>
                <c:pt idx="5101">
                  <c:v>3.7767203361848654</c:v>
                </c:pt>
                <c:pt idx="5102">
                  <c:v>3.3874597336299828</c:v>
                </c:pt>
                <c:pt idx="5103">
                  <c:v>3.6102314748615747</c:v>
                </c:pt>
                <c:pt idx="5104">
                  <c:v>2.837594368385091</c:v>
                </c:pt>
                <c:pt idx="5105">
                  <c:v>3.1993123738844544</c:v>
                </c:pt>
                <c:pt idx="5106">
                  <c:v>3.75187647868787</c:v>
                </c:pt>
                <c:pt idx="5107">
                  <c:v>3.1814609891726668</c:v>
                </c:pt>
                <c:pt idx="5108">
                  <c:v>2.9683588452403042</c:v>
                </c:pt>
                <c:pt idx="5109">
                  <c:v>2.5934346998271387</c:v>
                </c:pt>
                <c:pt idx="5110">
                  <c:v>3.0039147000313977</c:v>
                </c:pt>
                <c:pt idx="5111">
                  <c:v>2.0882289136133587</c:v>
                </c:pt>
                <c:pt idx="5113">
                  <c:v>2.7500041161121183</c:v>
                </c:pt>
                <c:pt idx="5115">
                  <c:v>2.1487309725285453</c:v>
                </c:pt>
                <c:pt idx="5116">
                  <c:v>4.3158517925482442</c:v>
                </c:pt>
                <c:pt idx="5117">
                  <c:v>4.015429504063496</c:v>
                </c:pt>
                <c:pt idx="5118">
                  <c:v>3.775507466020541</c:v>
                </c:pt>
                <c:pt idx="5119">
                  <c:v>4.5435013922286043</c:v>
                </c:pt>
                <c:pt idx="5120">
                  <c:v>4.8419784081134027</c:v>
                </c:pt>
                <c:pt idx="5121">
                  <c:v>5.4852618634167136</c:v>
                </c:pt>
                <c:pt idx="5122">
                  <c:v>4.2749980658897249</c:v>
                </c:pt>
                <c:pt idx="5123">
                  <c:v>4.2097169906225993</c:v>
                </c:pt>
                <c:pt idx="5124">
                  <c:v>4.1469984609246211</c:v>
                </c:pt>
                <c:pt idx="5125">
                  <c:v>4.0631573920828208</c:v>
                </c:pt>
                <c:pt idx="5126">
                  <c:v>4.0294726618461789</c:v>
                </c:pt>
                <c:pt idx="5127">
                  <c:v>3.6577184472518938</c:v>
                </c:pt>
                <c:pt idx="5128">
                  <c:v>4.1258663933576756</c:v>
                </c:pt>
                <c:pt idx="5129">
                  <c:v>3.6708363535530424</c:v>
                </c:pt>
                <c:pt idx="5130">
                  <c:v>3.9946995187821663</c:v>
                </c:pt>
                <c:pt idx="5131">
                  <c:v>3.8415206025893109</c:v>
                </c:pt>
                <c:pt idx="5132">
                  <c:v>3.6844684040340363</c:v>
                </c:pt>
                <c:pt idx="5133">
                  <c:v>3.923698813425569</c:v>
                </c:pt>
                <c:pt idx="5134">
                  <c:v>3.5769198214135711</c:v>
                </c:pt>
                <c:pt idx="5135">
                  <c:v>4.0120671772025132</c:v>
                </c:pt>
                <c:pt idx="5136">
                  <c:v>4.1195958842898506</c:v>
                </c:pt>
                <c:pt idx="5137">
                  <c:v>3.6272401433111083</c:v>
                </c:pt>
                <c:pt idx="5138">
                  <c:v>3.6904751932435587</c:v>
                </c:pt>
                <c:pt idx="5139">
                  <c:v>4.4458671369374754</c:v>
                </c:pt>
                <c:pt idx="5140">
                  <c:v>6.3489088482560856</c:v>
                </c:pt>
                <c:pt idx="5141">
                  <c:v>4.390397450755108</c:v>
                </c:pt>
                <c:pt idx="5142">
                  <c:v>3.861226101513807</c:v>
                </c:pt>
                <c:pt idx="5143">
                  <c:v>4.1977060596443474</c:v>
                </c:pt>
                <c:pt idx="5144">
                  <c:v>4.0684216438495566</c:v>
                </c:pt>
                <c:pt idx="5145">
                  <c:v>4.3010943574713201</c:v>
                </c:pt>
                <c:pt idx="5146">
                  <c:v>3.6164353917367023</c:v>
                </c:pt>
                <c:pt idx="5147">
                  <c:v>4.2187606340677659</c:v>
                </c:pt>
                <c:pt idx="5148">
                  <c:v>4.2036173607724709</c:v>
                </c:pt>
                <c:pt idx="5149">
                  <c:v>3.4707842462197287</c:v>
                </c:pt>
                <c:pt idx="5150">
                  <c:v>3.6327802439042136</c:v>
                </c:pt>
                <c:pt idx="5151">
                  <c:v>4.7383730141171929</c:v>
                </c:pt>
                <c:pt idx="5152">
                  <c:v>3.8821195139568161</c:v>
                </c:pt>
                <c:pt idx="5153">
                  <c:v>3.853268693875834</c:v>
                </c:pt>
                <c:pt idx="5154">
                  <c:v>4.1610506414242252</c:v>
                </c:pt>
                <c:pt idx="5155">
                  <c:v>3.8279043354978732</c:v>
                </c:pt>
                <c:pt idx="5156">
                  <c:v>3.8189599757074562</c:v>
                </c:pt>
                <c:pt idx="5157">
                  <c:v>3.9533704198321948</c:v>
                </c:pt>
                <c:pt idx="5158">
                  <c:v>3.8263287606676526</c:v>
                </c:pt>
                <c:pt idx="5159">
                  <c:v>3.5660668719592699</c:v>
                </c:pt>
                <c:pt idx="5160">
                  <c:v>3.5417025534720823</c:v>
                </c:pt>
                <c:pt idx="5161">
                  <c:v>4.5143386427347689</c:v>
                </c:pt>
                <c:pt idx="5162">
                  <c:v>4.2197425059772398</c:v>
                </c:pt>
                <c:pt idx="5163">
                  <c:v>3.9661263369352047</c:v>
                </c:pt>
                <c:pt idx="5164">
                  <c:v>4.42544016308939</c:v>
                </c:pt>
                <c:pt idx="5165">
                  <c:v>4.4268814551889903</c:v>
                </c:pt>
                <c:pt idx="5166">
                  <c:v>4.4138940639093418</c:v>
                </c:pt>
                <c:pt idx="5167">
                  <c:v>4.2282002470154518</c:v>
                </c:pt>
                <c:pt idx="5168">
                  <c:v>4.0595063181456572</c:v>
                </c:pt>
                <c:pt idx="5169">
                  <c:v>3.8109048924577222</c:v>
                </c:pt>
                <c:pt idx="5170">
                  <c:v>3.6369012022882266</c:v>
                </c:pt>
                <c:pt idx="5171">
                  <c:v>4.4136004291904696</c:v>
                </c:pt>
                <c:pt idx="5172">
                  <c:v>4.3132096673423375</c:v>
                </c:pt>
                <c:pt idx="5173">
                  <c:v>3.9870986062176565</c:v>
                </c:pt>
                <c:pt idx="5174">
                  <c:v>3.9996937275869033</c:v>
                </c:pt>
                <c:pt idx="5175">
                  <c:v>4.0759794166661925</c:v>
                </c:pt>
                <c:pt idx="5176">
                  <c:v>4.0011075587656766</c:v>
                </c:pt>
                <c:pt idx="5177">
                  <c:v>3.4859709938745738</c:v>
                </c:pt>
                <c:pt idx="5178">
                  <c:v>3.3662044930507933</c:v>
                </c:pt>
                <c:pt idx="5179">
                  <c:v>3.2687197781399377</c:v>
                </c:pt>
                <c:pt idx="5180">
                  <c:v>4.2065504207196165</c:v>
                </c:pt>
                <c:pt idx="5181">
                  <c:v>4.1487981059088002</c:v>
                </c:pt>
                <c:pt idx="5182">
                  <c:v>3.9078607291084366</c:v>
                </c:pt>
                <c:pt idx="5183">
                  <c:v>3.5919992877440419</c:v>
                </c:pt>
                <c:pt idx="5184">
                  <c:v>3.9014315953465517</c:v>
                </c:pt>
                <c:pt idx="5185">
                  <c:v>3.3004271548470485</c:v>
                </c:pt>
                <c:pt idx="5186">
                  <c:v>3.3710786641038939</c:v>
                </c:pt>
                <c:pt idx="5187">
                  <c:v>3.2410612929213687</c:v>
                </c:pt>
                <c:pt idx="5188">
                  <c:v>3.6154345864587798</c:v>
                </c:pt>
                <c:pt idx="5189">
                  <c:v>3.3376311218194687</c:v>
                </c:pt>
                <c:pt idx="5190">
                  <c:v>3.1374977025914932</c:v>
                </c:pt>
                <c:pt idx="5191">
                  <c:v>3.9453060732053449</c:v>
                </c:pt>
                <c:pt idx="5192">
                  <c:v>4.7865890706290219</c:v>
                </c:pt>
                <c:pt idx="5193">
                  <c:v>4.9119792219237883</c:v>
                </c:pt>
                <c:pt idx="5194">
                  <c:v>4.4465256040882188</c:v>
                </c:pt>
                <c:pt idx="5195">
                  <c:v>3.2175823980191862</c:v>
                </c:pt>
                <c:pt idx="5196">
                  <c:v>4.4663505051567185</c:v>
                </c:pt>
                <c:pt idx="5197">
                  <c:v>3.8862565198538226</c:v>
                </c:pt>
                <c:pt idx="5198">
                  <c:v>4.0692552968963227</c:v>
                </c:pt>
                <c:pt idx="5199">
                  <c:v>3.8939299967262095</c:v>
                </c:pt>
                <c:pt idx="5200">
                  <c:v>5.1065832522292585</c:v>
                </c:pt>
                <c:pt idx="5201">
                  <c:v>4.4812405497414423</c:v>
                </c:pt>
                <c:pt idx="5202">
                  <c:v>3.8488219529625431</c:v>
                </c:pt>
                <c:pt idx="5203">
                  <c:v>5.265884994566667</c:v>
                </c:pt>
                <c:pt idx="5204">
                  <c:v>5.2437124021264436</c:v>
                </c:pt>
                <c:pt idx="5205">
                  <c:v>4.6638557014267983</c:v>
                </c:pt>
                <c:pt idx="5206">
                  <c:v>4.3086583090595125</c:v>
                </c:pt>
                <c:pt idx="5207">
                  <c:v>4.3560910070129086</c:v>
                </c:pt>
                <c:pt idx="5208">
                  <c:v>3.5416998915357079</c:v>
                </c:pt>
                <c:pt idx="5209">
                  <c:v>4.9804180374033891</c:v>
                </c:pt>
                <c:pt idx="5210">
                  <c:v>5.1400989507573032</c:v>
                </c:pt>
                <c:pt idx="5211">
                  <c:v>4.3270603285887468</c:v>
                </c:pt>
                <c:pt idx="5212">
                  <c:v>3.6164353917367023</c:v>
                </c:pt>
                <c:pt idx="5213">
                  <c:v>4.0991324664922484</c:v>
                </c:pt>
                <c:pt idx="5214">
                  <c:v>4.9003059833989022</c:v>
                </c:pt>
                <c:pt idx="5215">
                  <c:v>4.0042421012391634</c:v>
                </c:pt>
                <c:pt idx="5216">
                  <c:v>3.8213822141481262</c:v>
                </c:pt>
                <c:pt idx="5217">
                  <c:v>4.1189166431921418</c:v>
                </c:pt>
                <c:pt idx="5218">
                  <c:v>4.1494408297739307</c:v>
                </c:pt>
                <c:pt idx="5219">
                  <c:v>4.0655804660811947</c:v>
                </c:pt>
                <c:pt idx="5220">
                  <c:v>4.3172322010778519</c:v>
                </c:pt>
                <c:pt idx="5221">
                  <c:v>3.9295308368995605</c:v>
                </c:pt>
                <c:pt idx="5222">
                  <c:v>3.9570140610762641</c:v>
                </c:pt>
                <c:pt idx="5223">
                  <c:v>3.936876896782223</c:v>
                </c:pt>
                <c:pt idx="5224">
                  <c:v>3.9286309478583563</c:v>
                </c:pt>
                <c:pt idx="5225">
                  <c:v>3.8655315051454848</c:v>
                </c:pt>
                <c:pt idx="5226">
                  <c:v>4.3090489954260596</c:v>
                </c:pt>
                <c:pt idx="5227">
                  <c:v>4.3060274196581627</c:v>
                </c:pt>
                <c:pt idx="5228">
                  <c:v>4.2322937293379299</c:v>
                </c:pt>
                <c:pt idx="5229">
                  <c:v>4.1027545465404671</c:v>
                </c:pt>
                <c:pt idx="5230">
                  <c:v>4.169344069756737</c:v>
                </c:pt>
                <c:pt idx="5231">
                  <c:v>4.439462902979054</c:v>
                </c:pt>
                <c:pt idx="5232">
                  <c:v>4.0710267660041168</c:v>
                </c:pt>
                <c:pt idx="5233">
                  <c:v>4.0229886829003965</c:v>
                </c:pt>
                <c:pt idx="5234">
                  <c:v>3.7022716829061406</c:v>
                </c:pt>
                <c:pt idx="5235">
                  <c:v>4.5824087653545869</c:v>
                </c:pt>
                <c:pt idx="5236">
                  <c:v>4.3388053700095952</c:v>
                </c:pt>
                <c:pt idx="5237">
                  <c:v>3.9391078162086628</c:v>
                </c:pt>
                <c:pt idx="5238">
                  <c:v>3.8820326463056696</c:v>
                </c:pt>
                <c:pt idx="5239">
                  <c:v>5.0059951096817947</c:v>
                </c:pt>
                <c:pt idx="5240">
                  <c:v>4.3003761555689017</c:v>
                </c:pt>
                <c:pt idx="5241">
                  <c:v>4.8858531785738579</c:v>
                </c:pt>
                <c:pt idx="5242">
                  <c:v>4.8021940358323087</c:v>
                </c:pt>
                <c:pt idx="5243">
                  <c:v>4.6240080925011204</c:v>
                </c:pt>
                <c:pt idx="5244">
                  <c:v>3.558316126641706</c:v>
                </c:pt>
                <c:pt idx="5245">
                  <c:v>3.7966343623523522</c:v>
                </c:pt>
                <c:pt idx="5246">
                  <c:v>4.9365770772363033</c:v>
                </c:pt>
                <c:pt idx="5247">
                  <c:v>4.8000996894007324</c:v>
                </c:pt>
                <c:pt idx="5248">
                  <c:v>4.108125625665032</c:v>
                </c:pt>
                <c:pt idx="5249">
                  <c:v>4.1227461526971263</c:v>
                </c:pt>
                <c:pt idx="5250">
                  <c:v>4.0440249544090126</c:v>
                </c:pt>
                <c:pt idx="5251">
                  <c:v>3.6148775724929849</c:v>
                </c:pt>
                <c:pt idx="5252">
                  <c:v>3.8759530977600836</c:v>
                </c:pt>
                <c:pt idx="5253">
                  <c:v>3.7275008373487353</c:v>
                </c:pt>
                <c:pt idx="5254">
                  <c:v>4.3622449862758277</c:v>
                </c:pt>
                <c:pt idx="5255">
                  <c:v>4.0089761835690165</c:v>
                </c:pt>
                <c:pt idx="5256">
                  <c:v>3.9080106650140669</c:v>
                </c:pt>
                <c:pt idx="5257">
                  <c:v>3.7805559673191618</c:v>
                </c:pt>
                <c:pt idx="5258">
                  <c:v>4.2746474695360686</c:v>
                </c:pt>
                <c:pt idx="5259">
                  <c:v>3.671403943697594</c:v>
                </c:pt>
                <c:pt idx="5261">
                  <c:v>3.1942982344102839</c:v>
                </c:pt>
                <c:pt idx="5262">
                  <c:v>3.3543836642021976</c:v>
                </c:pt>
                <c:pt idx="5264">
                  <c:v>3.3250005399615845</c:v>
                </c:pt>
                <c:pt idx="5266">
                  <c:v>2.2895031574121916</c:v>
                </c:pt>
                <c:pt idx="5267">
                  <c:v>2.9356539717831822</c:v>
                </c:pt>
                <c:pt idx="5268">
                  <c:v>3.0770355534049489</c:v>
                </c:pt>
                <c:pt idx="5269">
                  <c:v>2.926500865236831</c:v>
                </c:pt>
                <c:pt idx="5270">
                  <c:v>2.6886128920801053</c:v>
                </c:pt>
                <c:pt idx="5271">
                  <c:v>2.4549664337074892</c:v>
                </c:pt>
                <c:pt idx="5272">
                  <c:v>4.2020441346267061</c:v>
                </c:pt>
                <c:pt idx="5273">
                  <c:v>4.2988809319888661</c:v>
                </c:pt>
                <c:pt idx="5274">
                  <c:v>4.2447244650881926</c:v>
                </c:pt>
                <c:pt idx="5275">
                  <c:v>4.1130624992084632</c:v>
                </c:pt>
                <c:pt idx="5276">
                  <c:v>3.8573594532219602</c:v>
                </c:pt>
                <c:pt idx="5277">
                  <c:v>5.2365328710980332</c:v>
                </c:pt>
                <c:pt idx="5278">
                  <c:v>5.3535330027402708</c:v>
                </c:pt>
                <c:pt idx="5279">
                  <c:v>4.2890379516211441</c:v>
                </c:pt>
                <c:pt idx="5280">
                  <c:v>5.1637816268441368</c:v>
                </c:pt>
                <c:pt idx="5281">
                  <c:v>3.9485471299702204</c:v>
                </c:pt>
                <c:pt idx="5282">
                  <c:v>4.5938012303733986</c:v>
                </c:pt>
                <c:pt idx="5283">
                  <c:v>3.8051849855718025</c:v>
                </c:pt>
                <c:pt idx="5284">
                  <c:v>4.8633080167823497</c:v>
                </c:pt>
                <c:pt idx="5285">
                  <c:v>4.559259992881227</c:v>
                </c:pt>
                <c:pt idx="5286">
                  <c:v>4.3143460239792404</c:v>
                </c:pt>
                <c:pt idx="5287">
                  <c:v>4.0221222149607838</c:v>
                </c:pt>
                <c:pt idx="5288">
                  <c:v>3.3032404524334336</c:v>
                </c:pt>
                <c:pt idx="5289">
                  <c:v>3.1257621019296846</c:v>
                </c:pt>
                <c:pt idx="5290">
                  <c:v>3.5409212447583123</c:v>
                </c:pt>
                <c:pt idx="5291">
                  <c:v>4.0962366571424482</c:v>
                </c:pt>
                <c:pt idx="5292">
                  <c:v>4.0655229202901948</c:v>
                </c:pt>
                <c:pt idx="5293">
                  <c:v>3.8520933280329035</c:v>
                </c:pt>
                <c:pt idx="5294">
                  <c:v>3.8311877047480762</c:v>
                </c:pt>
                <c:pt idx="5295">
                  <c:v>3.7125790878386771</c:v>
                </c:pt>
                <c:pt idx="5296">
                  <c:v>4.2637029131345141</c:v>
                </c:pt>
                <c:pt idx="5297">
                  <c:v>3.6598191720066398</c:v>
                </c:pt>
                <c:pt idx="5298">
                  <c:v>3.5957821803541359</c:v>
                </c:pt>
                <c:pt idx="5299">
                  <c:v>4.10629439075836</c:v>
                </c:pt>
                <c:pt idx="5300">
                  <c:v>3.8270665463697751</c:v>
                </c:pt>
                <c:pt idx="5301">
                  <c:v>3.8181199389427283</c:v>
                </c:pt>
                <c:pt idx="5302">
                  <c:v>4.9554176766563103</c:v>
                </c:pt>
                <c:pt idx="5303">
                  <c:v>4.3407267115675596</c:v>
                </c:pt>
                <c:pt idx="5304">
                  <c:v>5.0362630303951352</c:v>
                </c:pt>
                <c:pt idx="5305">
                  <c:v>4.3399114528618119</c:v>
                </c:pt>
                <c:pt idx="5306">
                  <c:v>4.7943758729204617</c:v>
                </c:pt>
                <c:pt idx="5307">
                  <c:v>4.0703401586343855</c:v>
                </c:pt>
                <c:pt idx="5308">
                  <c:v>4.0976092827524004</c:v>
                </c:pt>
                <c:pt idx="5309">
                  <c:v>3.8438006473869128</c:v>
                </c:pt>
                <c:pt idx="5310">
                  <c:v>3.8851799547778754</c:v>
                </c:pt>
                <c:pt idx="5311">
                  <c:v>3.8751073988730838</c:v>
                </c:pt>
                <c:pt idx="5312">
                  <c:v>4.0676973520823205</c:v>
                </c:pt>
                <c:pt idx="5313">
                  <c:v>3.2489088537197026</c:v>
                </c:pt>
                <c:pt idx="5314">
                  <c:v>2.7618877091457819</c:v>
                </c:pt>
                <c:pt idx="5315">
                  <c:v>2.7531468233678429</c:v>
                </c:pt>
                <c:pt idx="5316">
                  <c:v>2.8027974892703806</c:v>
                </c:pt>
                <c:pt idx="5317">
                  <c:v>3.8995936058149567</c:v>
                </c:pt>
                <c:pt idx="5318">
                  <c:v>3.4707159473714446</c:v>
                </c:pt>
                <c:pt idx="5319">
                  <c:v>3.7226794459741037</c:v>
                </c:pt>
                <c:pt idx="5320">
                  <c:v>4.6240080925011204</c:v>
                </c:pt>
                <c:pt idx="5321">
                  <c:v>4.1874613567927659</c:v>
                </c:pt>
                <c:pt idx="5322">
                  <c:v>3.9340499403032494</c:v>
                </c:pt>
                <c:pt idx="5323">
                  <c:v>4.5738493476211346</c:v>
                </c:pt>
                <c:pt idx="5324">
                  <c:v>4.3742804965600799</c:v>
                </c:pt>
                <c:pt idx="5325">
                  <c:v>4.1718522045970152</c:v>
                </c:pt>
                <c:pt idx="5326">
                  <c:v>4.1994275879488558</c:v>
                </c:pt>
                <c:pt idx="5327">
                  <c:v>3.7547293800606059</c:v>
                </c:pt>
                <c:pt idx="5328">
                  <c:v>4.2406519131620382</c:v>
                </c:pt>
                <c:pt idx="5329">
                  <c:v>4.3990102860055256</c:v>
                </c:pt>
                <c:pt idx="5330">
                  <c:v>3.8287991920182285</c:v>
                </c:pt>
                <c:pt idx="5331">
                  <c:v>3.4360690856055816</c:v>
                </c:pt>
                <c:pt idx="5332">
                  <c:v>3.9711694587715556</c:v>
                </c:pt>
                <c:pt idx="5333">
                  <c:v>4.2056305120091384</c:v>
                </c:pt>
                <c:pt idx="5334">
                  <c:v>3.6174266540226774</c:v>
                </c:pt>
                <c:pt idx="5335">
                  <c:v>3.7671549142678002</c:v>
                </c:pt>
                <c:pt idx="5336">
                  <c:v>5.1702418366492333</c:v>
                </c:pt>
                <c:pt idx="5337">
                  <c:v>5.0044544860726878</c:v>
                </c:pt>
                <c:pt idx="5338">
                  <c:v>4.8151461645704998</c:v>
                </c:pt>
                <c:pt idx="5339">
                  <c:v>4.3143460239792404</c:v>
                </c:pt>
                <c:pt idx="5340">
                  <c:v>4.2712233785824605</c:v>
                </c:pt>
                <c:pt idx="5341">
                  <c:v>4.1645488880157595</c:v>
                </c:pt>
                <c:pt idx="5342">
                  <c:v>3.9694532918990206</c:v>
                </c:pt>
                <c:pt idx="5343">
                  <c:v>4.2187841454370654</c:v>
                </c:pt>
                <c:pt idx="5344">
                  <c:v>4.7105753692736947</c:v>
                </c:pt>
                <c:pt idx="5345">
                  <c:v>3.7720444145845371</c:v>
                </c:pt>
                <c:pt idx="5346">
                  <c:v>3.7713242530972075</c:v>
                </c:pt>
                <c:pt idx="5347">
                  <c:v>4.5553866834441656</c:v>
                </c:pt>
                <c:pt idx="5348">
                  <c:v>4.2770679897297788</c:v>
                </c:pt>
                <c:pt idx="5349">
                  <c:v>3.8488219529625431</c:v>
                </c:pt>
                <c:pt idx="5350">
                  <c:v>3.8605305249923538</c:v>
                </c:pt>
                <c:pt idx="5351">
                  <c:v>5.516523810178013</c:v>
                </c:pt>
                <c:pt idx="5352">
                  <c:v>4.9938441638691442</c:v>
                </c:pt>
                <c:pt idx="5353">
                  <c:v>4.3149915403432333</c:v>
                </c:pt>
                <c:pt idx="5354">
                  <c:v>4.4112369342239139</c:v>
                </c:pt>
                <c:pt idx="5355">
                  <c:v>4.0932286426813338</c:v>
                </c:pt>
                <c:pt idx="5356">
                  <c:v>3.7193244442253328</c:v>
                </c:pt>
                <c:pt idx="5357">
                  <c:v>4.1610506414242252</c:v>
                </c:pt>
                <c:pt idx="5358">
                  <c:v>4.7178559885176412</c:v>
                </c:pt>
                <c:pt idx="5359">
                  <c:v>4.5313332695421575</c:v>
                </c:pt>
                <c:pt idx="5360">
                  <c:v>4.2322937293379299</c:v>
                </c:pt>
                <c:pt idx="5361">
                  <c:v>4.3086583090595125</c:v>
                </c:pt>
                <c:pt idx="5362">
                  <c:v>4.1529949813487281</c:v>
                </c:pt>
                <c:pt idx="5363">
                  <c:v>4.5017414785157328</c:v>
                </c:pt>
                <c:pt idx="5364">
                  <c:v>4.6240080925011204</c:v>
                </c:pt>
                <c:pt idx="5365">
                  <c:v>4.4268814551889903</c:v>
                </c:pt>
                <c:pt idx="5366">
                  <c:v>4.3524626749301252</c:v>
                </c:pt>
                <c:pt idx="5367">
                  <c:v>4.7178559885176412</c:v>
                </c:pt>
                <c:pt idx="5368">
                  <c:v>4.1860613879716633</c:v>
                </c:pt>
                <c:pt idx="5369">
                  <c:v>4.442353876615897</c:v>
                </c:pt>
                <c:pt idx="5370">
                  <c:v>4.0673631220133961</c:v>
                </c:pt>
                <c:pt idx="5371">
                  <c:v>4.634282419578942</c:v>
                </c:pt>
                <c:pt idx="5372">
                  <c:v>4.5221587017674096</c:v>
                </c:pt>
                <c:pt idx="5373">
                  <c:v>4.5322746845579234</c:v>
                </c:pt>
                <c:pt idx="5374">
                  <c:v>4.3114993528167895</c:v>
                </c:pt>
                <c:pt idx="5375">
                  <c:v>4.9331041086104301</c:v>
                </c:pt>
                <c:pt idx="5376">
                  <c:v>4.6240080925011204</c:v>
                </c:pt>
                <c:pt idx="5377">
                  <c:v>4.4392464136896654</c:v>
                </c:pt>
                <c:pt idx="5378">
                  <c:v>4.3003708008685706</c:v>
                </c:pt>
                <c:pt idx="5379">
                  <c:v>4.0899597617951571</c:v>
                </c:pt>
                <c:pt idx="5380">
                  <c:v>4.9809630363401443</c:v>
                </c:pt>
                <c:pt idx="5381">
                  <c:v>4.4392464136896654</c:v>
                </c:pt>
                <c:pt idx="5384">
                  <c:v>2.8242170321612714</c:v>
                </c:pt>
                <c:pt idx="5385">
                  <c:v>2.426576365698311</c:v>
                </c:pt>
                <c:pt idx="5386">
                  <c:v>2.1794911091673459</c:v>
                </c:pt>
                <c:pt idx="5387">
                  <c:v>2.0426224619729401</c:v>
                </c:pt>
                <c:pt idx="5388">
                  <c:v>2.7006140533927923</c:v>
                </c:pt>
                <c:pt idx="5389">
                  <c:v>2.6058627285003322</c:v>
                </c:pt>
                <c:pt idx="5390">
                  <c:v>2.3711425391658341</c:v>
                </c:pt>
                <c:pt idx="5392">
                  <c:v>3.5735597425464096</c:v>
                </c:pt>
                <c:pt idx="5393">
                  <c:v>3.3283262075010343</c:v>
                </c:pt>
                <c:pt idx="5394">
                  <c:v>3.4098014400217105</c:v>
                </c:pt>
                <c:pt idx="5395">
                  <c:v>4.2308204165224783</c:v>
                </c:pt>
                <c:pt idx="5396">
                  <c:v>3.5688097820166584</c:v>
                </c:pt>
                <c:pt idx="5397">
                  <c:v>3.7246713733675061</c:v>
                </c:pt>
                <c:pt idx="5398">
                  <c:v>3.5992780106603277</c:v>
                </c:pt>
                <c:pt idx="5399">
                  <c:v>3.8510893558559927</c:v>
                </c:pt>
                <c:pt idx="5400">
                  <c:v>3.7408663643773594</c:v>
                </c:pt>
                <c:pt idx="5401">
                  <c:v>3.4033181313023335</c:v>
                </c:pt>
                <c:pt idx="5402">
                  <c:v>3.7097042942922318</c:v>
                </c:pt>
                <c:pt idx="5403">
                  <c:v>3.1674005717080269</c:v>
                </c:pt>
                <c:pt idx="5404">
                  <c:v>3.6336221085870775</c:v>
                </c:pt>
                <c:pt idx="5405">
                  <c:v>3.2492070657778322</c:v>
                </c:pt>
                <c:pt idx="5406">
                  <c:v>3.3147967184850877</c:v>
                </c:pt>
                <c:pt idx="5407">
                  <c:v>3.6637178979581941</c:v>
                </c:pt>
                <c:pt idx="5408">
                  <c:v>3.5145727026742</c:v>
                </c:pt>
                <c:pt idx="5409">
                  <c:v>3.4797533671842982</c:v>
                </c:pt>
                <c:pt idx="5410">
                  <c:v>3.6210651056393894</c:v>
                </c:pt>
                <c:pt idx="5411">
                  <c:v>3.5949675946075828</c:v>
                </c:pt>
                <c:pt idx="5412">
                  <c:v>3.2550606154767947</c:v>
                </c:pt>
                <c:pt idx="5413">
                  <c:v>3.4798950811411484</c:v>
                </c:pt>
                <c:pt idx="5414">
                  <c:v>4.2181721195835173</c:v>
                </c:pt>
                <c:pt idx="5415">
                  <c:v>3.400145061362188</c:v>
                </c:pt>
                <c:pt idx="5416">
                  <c:v>3.5177126652419513</c:v>
                </c:pt>
                <c:pt idx="5417">
                  <c:v>3.6832525436123373</c:v>
                </c:pt>
                <c:pt idx="5418">
                  <c:v>3.8489031490099359</c:v>
                </c:pt>
                <c:pt idx="5419">
                  <c:v>3.3014929017066565</c:v>
                </c:pt>
                <c:pt idx="5420">
                  <c:v>3.4541746826558177</c:v>
                </c:pt>
                <c:pt idx="5421">
                  <c:v>3.393775468788657</c:v>
                </c:pt>
                <c:pt idx="5422">
                  <c:v>3.4209113918273597</c:v>
                </c:pt>
                <c:pt idx="5423">
                  <c:v>3.2199911762793874</c:v>
                </c:pt>
                <c:pt idx="5424">
                  <c:v>3.4267876688263113</c:v>
                </c:pt>
                <c:pt idx="5425">
                  <c:v>3.1298099998479492</c:v>
                </c:pt>
                <c:pt idx="5426">
                  <c:v>3.2037307759930749</c:v>
                </c:pt>
                <c:pt idx="5427">
                  <c:v>3.7640418473052022</c:v>
                </c:pt>
                <c:pt idx="5428">
                  <c:v>3.2751772104137666</c:v>
                </c:pt>
                <c:pt idx="5429">
                  <c:v>3.5101630536109871</c:v>
                </c:pt>
                <c:pt idx="5430">
                  <c:v>3.1356781029971961</c:v>
                </c:pt>
                <c:pt idx="5431">
                  <c:v>3.0945283080058896</c:v>
                </c:pt>
                <c:pt idx="5432">
                  <c:v>3.282388861417902</c:v>
                </c:pt>
                <c:pt idx="5433">
                  <c:v>3.0242266331306542</c:v>
                </c:pt>
                <c:pt idx="5434">
                  <c:v>3.4508572935812518</c:v>
                </c:pt>
                <c:pt idx="5435">
                  <c:v>3.2515320168571802</c:v>
                </c:pt>
                <c:pt idx="5436">
                  <c:v>3.7165377961641903</c:v>
                </c:pt>
                <c:pt idx="5437">
                  <c:v>3.8006740434736637</c:v>
                </c:pt>
                <c:pt idx="5438">
                  <c:v>3.6800442190301395</c:v>
                </c:pt>
                <c:pt idx="5439">
                  <c:v>3.3567977630118215</c:v>
                </c:pt>
                <c:pt idx="5440">
                  <c:v>3.6540148087861257</c:v>
                </c:pt>
                <c:pt idx="5441">
                  <c:v>3.8062343625695432</c:v>
                </c:pt>
                <c:pt idx="5442">
                  <c:v>3.653795113656821</c:v>
                </c:pt>
                <c:pt idx="5443">
                  <c:v>3.3639576270459104</c:v>
                </c:pt>
                <c:pt idx="5444">
                  <c:v>3.6267398869449581</c:v>
                </c:pt>
                <c:pt idx="5445">
                  <c:v>3.4768971504817272</c:v>
                </c:pt>
                <c:pt idx="5446">
                  <c:v>3.9931233676412323</c:v>
                </c:pt>
                <c:pt idx="5447">
                  <c:v>3.67846416314261</c:v>
                </c:pt>
                <c:pt idx="5448">
                  <c:v>4.103507904961222</c:v>
                </c:pt>
                <c:pt idx="5449">
                  <c:v>3.0943750063754942</c:v>
                </c:pt>
                <c:pt idx="5450">
                  <c:v>3.2180715256877646</c:v>
                </c:pt>
                <c:pt idx="5451">
                  <c:v>3.4304431092468031</c:v>
                </c:pt>
                <c:pt idx="5452">
                  <c:v>3.3983392034758704</c:v>
                </c:pt>
                <c:pt idx="5453">
                  <c:v>3.1759111976864807</c:v>
                </c:pt>
                <c:pt idx="5454">
                  <c:v>3.4665016233128507</c:v>
                </c:pt>
                <c:pt idx="5455">
                  <c:v>3.4386042036457583</c:v>
                </c:pt>
                <c:pt idx="5456">
                  <c:v>3.3143908714283516</c:v>
                </c:pt>
                <c:pt idx="5457">
                  <c:v>3.0410186112142941</c:v>
                </c:pt>
                <c:pt idx="5459">
                  <c:v>4.0528316060421208</c:v>
                </c:pt>
                <c:pt idx="5460">
                  <c:v>3.8104086008184201</c:v>
                </c:pt>
                <c:pt idx="5461">
                  <c:v>3.9221360162729533</c:v>
                </c:pt>
                <c:pt idx="5462">
                  <c:v>3.2929104997642464</c:v>
                </c:pt>
                <c:pt idx="5463">
                  <c:v>3.1392989001709708</c:v>
                </c:pt>
                <c:pt idx="5464">
                  <c:v>3.6201617625178755</c:v>
                </c:pt>
                <c:pt idx="5465">
                  <c:v>3.7961168407367309</c:v>
                </c:pt>
                <c:pt idx="5466">
                  <c:v>2.9624514844264946</c:v>
                </c:pt>
                <c:pt idx="5467">
                  <c:v>4.3585093879641379</c:v>
                </c:pt>
                <c:pt idx="5468">
                  <c:v>3.4378594864618681</c:v>
                </c:pt>
                <c:pt idx="5469">
                  <c:v>4.1326720841845495</c:v>
                </c:pt>
                <c:pt idx="5470">
                  <c:v>3.4125884550907988</c:v>
                </c:pt>
                <c:pt idx="5471">
                  <c:v>4.006413668021608</c:v>
                </c:pt>
                <c:pt idx="5472">
                  <c:v>3.4191521504969962</c:v>
                </c:pt>
                <c:pt idx="5473">
                  <c:v>3.4820157850024609</c:v>
                </c:pt>
                <c:pt idx="5474">
                  <c:v>3.6019107673766384</c:v>
                </c:pt>
                <c:pt idx="5475">
                  <c:v>3.5957176773967516</c:v>
                </c:pt>
                <c:pt idx="5476">
                  <c:v>3.2843238934873793</c:v>
                </c:pt>
                <c:pt idx="5477">
                  <c:v>3.755260429330634</c:v>
                </c:pt>
                <c:pt idx="5478">
                  <c:v>3.2014559501414785</c:v>
                </c:pt>
                <c:pt idx="5479">
                  <c:v>3.4180324076430324</c:v>
                </c:pt>
                <c:pt idx="5480">
                  <c:v>3.0107274790356731</c:v>
                </c:pt>
                <c:pt idx="5481">
                  <c:v>3.3723647584484753</c:v>
                </c:pt>
                <c:pt idx="5482">
                  <c:v>3.6150226094890545</c:v>
                </c:pt>
                <c:pt idx="5483">
                  <c:v>3.2899573350482827</c:v>
                </c:pt>
                <c:pt idx="5484">
                  <c:v>3.1080118996345374</c:v>
                </c:pt>
                <c:pt idx="5485">
                  <c:v>3.1223413560645099</c:v>
                </c:pt>
                <c:pt idx="5486">
                  <c:v>3.6837768081793389</c:v>
                </c:pt>
                <c:pt idx="5487">
                  <c:v>3.4588202182769332</c:v>
                </c:pt>
                <c:pt idx="5488">
                  <c:v>3.4261263970250448</c:v>
                </c:pt>
                <c:pt idx="5489">
                  <c:v>3.4847304178549492</c:v>
                </c:pt>
                <c:pt idx="5490">
                  <c:v>3.2746057103687711</c:v>
                </c:pt>
                <c:pt idx="5491">
                  <c:v>3.5043095508911204</c:v>
                </c:pt>
                <c:pt idx="5492">
                  <c:v>3.0222614488658843</c:v>
                </c:pt>
                <c:pt idx="5493">
                  <c:v>3.2086307017919915</c:v>
                </c:pt>
                <c:pt idx="5494">
                  <c:v>3.3453830562293221</c:v>
                </c:pt>
                <c:pt idx="5495">
                  <c:v>2.4099784169859144</c:v>
                </c:pt>
                <c:pt idx="5496">
                  <c:v>2.7470497810543946</c:v>
                </c:pt>
                <c:pt idx="5497">
                  <c:v>3.3615087535948054</c:v>
                </c:pt>
                <c:pt idx="5498">
                  <c:v>3.2285044996639076</c:v>
                </c:pt>
                <c:pt idx="5499">
                  <c:v>3.3558897334181901</c:v>
                </c:pt>
                <c:pt idx="5500">
                  <c:v>3.9589089211959156</c:v>
                </c:pt>
                <c:pt idx="5502">
                  <c:v>3.7804386636986611</c:v>
                </c:pt>
                <c:pt idx="5503">
                  <c:v>3.3143908714283516</c:v>
                </c:pt>
                <c:pt idx="5504">
                  <c:v>3.5427127068769706</c:v>
                </c:pt>
                <c:pt idx="5505">
                  <c:v>3.6910451703114946</c:v>
                </c:pt>
                <c:pt idx="5506">
                  <c:v>3.9051506873074735</c:v>
                </c:pt>
                <c:pt idx="5507">
                  <c:v>3.5485527819983687</c:v>
                </c:pt>
                <c:pt idx="5508">
                  <c:v>3.3262172794227327</c:v>
                </c:pt>
                <c:pt idx="5509">
                  <c:v>3.3485605256301696</c:v>
                </c:pt>
                <c:pt idx="5510">
                  <c:v>3.1769908243253995</c:v>
                </c:pt>
                <c:pt idx="5511">
                  <c:v>3.4973949353181926</c:v>
                </c:pt>
                <c:pt idx="5512">
                  <c:v>3.5139564181606051</c:v>
                </c:pt>
                <c:pt idx="5513">
                  <c:v>3.4806874965565542</c:v>
                </c:pt>
                <c:pt idx="5514">
                  <c:v>3.481899325957964</c:v>
                </c:pt>
                <c:pt idx="5515">
                  <c:v>3.4697468590235374</c:v>
                </c:pt>
                <c:pt idx="5516">
                  <c:v>3.6496398275352302</c:v>
                </c:pt>
                <c:pt idx="5517">
                  <c:v>3.4992266802021503</c:v>
                </c:pt>
                <c:pt idx="5518">
                  <c:v>2.8365875711276516</c:v>
                </c:pt>
                <c:pt idx="5519">
                  <c:v>3.2254079965623585</c:v>
                </c:pt>
                <c:pt idx="5520">
                  <c:v>3.2216910875042504</c:v>
                </c:pt>
                <c:pt idx="5522">
                  <c:v>3.5067138175127339</c:v>
                </c:pt>
                <c:pt idx="5523">
                  <c:v>2.7894601624887985</c:v>
                </c:pt>
                <c:pt idx="5524">
                  <c:v>4.2096192941713424</c:v>
                </c:pt>
                <c:pt idx="5525">
                  <c:v>3.9600387739675642</c:v>
                </c:pt>
                <c:pt idx="5526">
                  <c:v>3.6130969037267424</c:v>
                </c:pt>
                <c:pt idx="5527">
                  <c:v>3.3369723908734001</c:v>
                </c:pt>
                <c:pt idx="5528">
                  <c:v>3.6410155644516009</c:v>
                </c:pt>
                <c:pt idx="5529">
                  <c:v>3.2203123789676042</c:v>
                </c:pt>
                <c:pt idx="5530">
                  <c:v>3.6954760974563663</c:v>
                </c:pt>
                <c:pt idx="5531">
                  <c:v>3.4000358264048351</c:v>
                </c:pt>
                <c:pt idx="5532">
                  <c:v>3.8325953677027247</c:v>
                </c:pt>
                <c:pt idx="5533">
                  <c:v>3.1628717164693314</c:v>
                </c:pt>
                <c:pt idx="5534">
                  <c:v>3.7120333779949766</c:v>
                </c:pt>
                <c:pt idx="5535">
                  <c:v>3.2730980874714022</c:v>
                </c:pt>
                <c:pt idx="5536">
                  <c:v>3.4114029573758313</c:v>
                </c:pt>
                <c:pt idx="5537">
                  <c:v>2.8049589512650117</c:v>
                </c:pt>
                <c:pt idx="5538">
                  <c:v>3.1128651429301852</c:v>
                </c:pt>
                <c:pt idx="5539">
                  <c:v>3.4180394372324989</c:v>
                </c:pt>
                <c:pt idx="5541">
                  <c:v>3.2806970602210361</c:v>
                </c:pt>
                <c:pt idx="5542">
                  <c:v>3.1326466958502337</c:v>
                </c:pt>
                <c:pt idx="5543">
                  <c:v>3.3457996424481622</c:v>
                </c:pt>
                <c:pt idx="5544">
                  <c:v>3.4762622184394205</c:v>
                </c:pt>
                <c:pt idx="5545">
                  <c:v>3.5203856482368758</c:v>
                </c:pt>
                <c:pt idx="5546">
                  <c:v>3.3190603615016263</c:v>
                </c:pt>
                <c:pt idx="5547">
                  <c:v>3.3393257440057256</c:v>
                </c:pt>
                <c:pt idx="5548">
                  <c:v>3.2785222277074499</c:v>
                </c:pt>
                <c:pt idx="5549">
                  <c:v>3.4699942319004382</c:v>
                </c:pt>
                <c:pt idx="5550">
                  <c:v>3.4495305774279013</c:v>
                </c:pt>
                <c:pt idx="5551">
                  <c:v>3.5535167288985652</c:v>
                </c:pt>
                <c:pt idx="5552">
                  <c:v>3.4222419824051213</c:v>
                </c:pt>
                <c:pt idx="5553">
                  <c:v>3.3785003103607614</c:v>
                </c:pt>
                <c:pt idx="5554">
                  <c:v>3.3895220649574296</c:v>
                </c:pt>
                <c:pt idx="5555">
                  <c:v>3.580551535140037</c:v>
                </c:pt>
                <c:pt idx="5556">
                  <c:v>3.5948857764164819</c:v>
                </c:pt>
                <c:pt idx="5557">
                  <c:v>3.2035575877875737</c:v>
                </c:pt>
                <c:pt idx="5558">
                  <c:v>3.445496733326161</c:v>
                </c:pt>
                <c:pt idx="5559">
                  <c:v>3.43780089449506</c:v>
                </c:pt>
                <c:pt idx="5560">
                  <c:v>3.4650039816223521</c:v>
                </c:pt>
                <c:pt idx="5561">
                  <c:v>3.1007229013418716</c:v>
                </c:pt>
                <c:pt idx="5562">
                  <c:v>3.3013000759671081</c:v>
                </c:pt>
                <c:pt idx="5563">
                  <c:v>3.7337946808551474</c:v>
                </c:pt>
                <c:pt idx="5564">
                  <c:v>3.1373865603402828</c:v>
                </c:pt>
                <c:pt idx="5565">
                  <c:v>3.4649292772088951</c:v>
                </c:pt>
                <c:pt idx="5566">
                  <c:v>3.0343769899559523</c:v>
                </c:pt>
                <c:pt idx="5567">
                  <c:v>3.0147815891775425</c:v>
                </c:pt>
                <c:pt idx="5568">
                  <c:v>2.8766450307138638</c:v>
                </c:pt>
                <c:pt idx="5569">
                  <c:v>4.268572641485104</c:v>
                </c:pt>
                <c:pt idx="5570">
                  <c:v>3.7822315298594718</c:v>
                </c:pt>
                <c:pt idx="5571">
                  <c:v>3.3103234212704744</c:v>
                </c:pt>
                <c:pt idx="5572">
                  <c:v>3.0219376746268765</c:v>
                </c:pt>
                <c:pt idx="5573">
                  <c:v>3.6477393566911709</c:v>
                </c:pt>
                <c:pt idx="5574">
                  <c:v>3.5688097820166584</c:v>
                </c:pt>
                <c:pt idx="5575">
                  <c:v>3.5631256304713763</c:v>
                </c:pt>
                <c:pt idx="5576">
                  <c:v>3.6327001127474041</c:v>
                </c:pt>
                <c:pt idx="5577">
                  <c:v>2.5037138401545214</c:v>
                </c:pt>
                <c:pt idx="5578">
                  <c:v>3.1081974146149443</c:v>
                </c:pt>
                <c:pt idx="5579">
                  <c:v>3.2262285614085262</c:v>
                </c:pt>
                <c:pt idx="5580">
                  <c:v>3.2952822862647122</c:v>
                </c:pt>
                <c:pt idx="5581">
                  <c:v>3.5108824832540821</c:v>
                </c:pt>
                <c:pt idx="5582">
                  <c:v>3.595380524572084</c:v>
                </c:pt>
                <c:pt idx="5583">
                  <c:v>3.4456190284231965</c:v>
                </c:pt>
                <c:pt idx="5584">
                  <c:v>2.448788001325346</c:v>
                </c:pt>
                <c:pt idx="5585">
                  <c:v>3.5884191251327135</c:v>
                </c:pt>
                <c:pt idx="5586">
                  <c:v>3.3961370951588057</c:v>
                </c:pt>
                <c:pt idx="5587">
                  <c:v>3.3271924176403478</c:v>
                </c:pt>
                <c:pt idx="5588">
                  <c:v>3.2009924177981515</c:v>
                </c:pt>
                <c:pt idx="5589">
                  <c:v>3.9948052731520827</c:v>
                </c:pt>
                <c:pt idx="5590">
                  <c:v>3.0000799291819771</c:v>
                </c:pt>
                <c:pt idx="5591">
                  <c:v>3.5449030080846757</c:v>
                </c:pt>
                <c:pt idx="5592">
                  <c:v>3.7169955258304257</c:v>
                </c:pt>
                <c:pt idx="5593">
                  <c:v>3.9670666832566099</c:v>
                </c:pt>
                <c:pt idx="5594">
                  <c:v>3.1772882272369216</c:v>
                </c:pt>
                <c:pt idx="5595">
                  <c:v>3.7426403109151569</c:v>
                </c:pt>
                <c:pt idx="5596">
                  <c:v>3.9330678439671924</c:v>
                </c:pt>
                <c:pt idx="5597">
                  <c:v>3.8345431328507362</c:v>
                </c:pt>
                <c:pt idx="5598">
                  <c:v>3.5459423935387053</c:v>
                </c:pt>
                <c:pt idx="5599">
                  <c:v>3.4919997435635528</c:v>
                </c:pt>
                <c:pt idx="5600">
                  <c:v>3.5143992374788136</c:v>
                </c:pt>
                <c:pt idx="5601">
                  <c:v>3.1872690633872858</c:v>
                </c:pt>
                <c:pt idx="5602">
                  <c:v>3.2644090694203203</c:v>
                </c:pt>
                <c:pt idx="5603">
                  <c:v>3.5721435172922109</c:v>
                </c:pt>
                <c:pt idx="5604">
                  <c:v>3.445133826485371</c:v>
                </c:pt>
                <c:pt idx="5605">
                  <c:v>3.3792399663657267</c:v>
                </c:pt>
                <c:pt idx="5606">
                  <c:v>3.4096138002086729</c:v>
                </c:pt>
                <c:pt idx="5607">
                  <c:v>3.2863029528349395</c:v>
                </c:pt>
                <c:pt idx="5608">
                  <c:v>3.2521771178783228</c:v>
                </c:pt>
                <c:pt idx="5609">
                  <c:v>3.102831154177609</c:v>
                </c:pt>
                <c:pt idx="5610">
                  <c:v>2.7742804220271675</c:v>
                </c:pt>
                <c:pt idx="5611">
                  <c:v>3.2176924879469011</c:v>
                </c:pt>
                <c:pt idx="5612">
                  <c:v>3.2047649687583566</c:v>
                </c:pt>
                <c:pt idx="5613">
                  <c:v>3.223757361267733</c:v>
                </c:pt>
                <c:pt idx="5614">
                  <c:v>3.4261263970250448</c:v>
                </c:pt>
                <c:pt idx="5615">
                  <c:v>3.3599983640111946</c:v>
                </c:pt>
                <c:pt idx="5616">
                  <c:v>3.5940479094978772</c:v>
                </c:pt>
                <c:pt idx="5617">
                  <c:v>3.3423884345026584</c:v>
                </c:pt>
                <c:pt idx="5618">
                  <c:v>3.7719809891616922</c:v>
                </c:pt>
                <c:pt idx="5619">
                  <c:v>3.114464545242511</c:v>
                </c:pt>
                <c:pt idx="5620">
                  <c:v>3.1505732778402082</c:v>
                </c:pt>
                <c:pt idx="5621">
                  <c:v>3.5392774813395618</c:v>
                </c:pt>
                <c:pt idx="5622">
                  <c:v>3.4264743305379914</c:v>
                </c:pt>
                <c:pt idx="5623">
                  <c:v>3.6087992156452184</c:v>
                </c:pt>
                <c:pt idx="5624">
                  <c:v>3.828875573315202</c:v>
                </c:pt>
                <c:pt idx="5625">
                  <c:v>3.6750119083172792</c:v>
                </c:pt>
                <c:pt idx="5626">
                  <c:v>3.9074141035945789</c:v>
                </c:pt>
                <c:pt idx="5627">
                  <c:v>3.7408663643773594</c:v>
                </c:pt>
                <c:pt idx="5628">
                  <c:v>3.4125884550907988</c:v>
                </c:pt>
                <c:pt idx="5629">
                  <c:v>3.4992266802021503</c:v>
                </c:pt>
                <c:pt idx="5630">
                  <c:v>3.4264743305379914</c:v>
                </c:pt>
                <c:pt idx="5631">
                  <c:v>3.3768586190484906</c:v>
                </c:pt>
                <c:pt idx="5632">
                  <c:v>3.7003157533238205</c:v>
                </c:pt>
                <c:pt idx="5633">
                  <c:v>3.6075619263297973</c:v>
                </c:pt>
                <c:pt idx="5634">
                  <c:v>3.1780696869751606</c:v>
                </c:pt>
                <c:pt idx="5635">
                  <c:v>3.6793225233860238</c:v>
                </c:pt>
                <c:pt idx="5636">
                  <c:v>4.0062735631888371</c:v>
                </c:pt>
                <c:pt idx="5637">
                  <c:v>3.6265759905943744</c:v>
                </c:pt>
                <c:pt idx="5638">
                  <c:v>3.3777766226817509</c:v>
                </c:pt>
                <c:pt idx="5639">
                  <c:v>3.3251064016166985</c:v>
                </c:pt>
                <c:pt idx="5640">
                  <c:v>3.4852517942194021</c:v>
                </c:pt>
                <c:pt idx="5641">
                  <c:v>3.5173505270921979</c:v>
                </c:pt>
                <c:pt idx="5642">
                  <c:v>3.3526850330661793</c:v>
                </c:pt>
                <c:pt idx="5643">
                  <c:v>3.6090598308268707</c:v>
                </c:pt>
                <c:pt idx="5644">
                  <c:v>2.2688900941160917</c:v>
                </c:pt>
                <c:pt idx="5645">
                  <c:v>3.2907628499335142</c:v>
                </c:pt>
                <c:pt idx="5646">
                  <c:v>3.1350025842920921</c:v>
                </c:pt>
                <c:pt idx="5647">
                  <c:v>3.3699308023009227</c:v>
                </c:pt>
                <c:pt idx="5648">
                  <c:v>2.8310151402269343</c:v>
                </c:pt>
                <c:pt idx="5649">
                  <c:v>3.0092627181505378</c:v>
                </c:pt>
                <c:pt idx="5650">
                  <c:v>3.1185549676412778</c:v>
                </c:pt>
                <c:pt idx="5651">
                  <c:v>2.8531231194398163</c:v>
                </c:pt>
                <c:pt idx="5652">
                  <c:v>3.1628847240089057</c:v>
                </c:pt>
                <c:pt idx="5653">
                  <c:v>3.1628847240089057</c:v>
                </c:pt>
                <c:pt idx="5654">
                  <c:v>3.1062250732467054</c:v>
                </c:pt>
                <c:pt idx="5655">
                  <c:v>2.8619742441097711</c:v>
                </c:pt>
                <c:pt idx="5656">
                  <c:v>2.6098067012799544</c:v>
                </c:pt>
                <c:pt idx="5657">
                  <c:v>2.3527172981131561</c:v>
                </c:pt>
                <c:pt idx="5658">
                  <c:v>3.1772521337911623</c:v>
                </c:pt>
                <c:pt idx="5659">
                  <c:v>2.6097505406816075</c:v>
                </c:pt>
                <c:pt idx="5660">
                  <c:v>2.5140250143696297</c:v>
                </c:pt>
                <c:pt idx="5661">
                  <c:v>3.0813812879184717</c:v>
                </c:pt>
                <c:pt idx="5662">
                  <c:v>3.3390204019150618</c:v>
                </c:pt>
                <c:pt idx="5663">
                  <c:v>3.1071938757149962</c:v>
                </c:pt>
                <c:pt idx="5664">
                  <c:v>3.222686028341764</c:v>
                </c:pt>
                <c:pt idx="5665">
                  <c:v>3.1017020225823799</c:v>
                </c:pt>
                <c:pt idx="5666">
                  <c:v>3.1896495503131908</c:v>
                </c:pt>
                <c:pt idx="5667">
                  <c:v>2.9282597217923985</c:v>
                </c:pt>
                <c:pt idx="5668">
                  <c:v>2.739422212679707</c:v>
                </c:pt>
                <c:pt idx="5669">
                  <c:v>3.2101909698982976</c:v>
                </c:pt>
                <c:pt idx="5670">
                  <c:v>3.2765652971751362</c:v>
                </c:pt>
                <c:pt idx="5671">
                  <c:v>3.4008982012228826</c:v>
                </c:pt>
                <c:pt idx="5672">
                  <c:v>2.9677047558104737</c:v>
                </c:pt>
                <c:pt idx="5673">
                  <c:v>3.1356941392912914</c:v>
                </c:pt>
                <c:pt idx="5674">
                  <c:v>3.1089156479243329</c:v>
                </c:pt>
                <c:pt idx="5675">
                  <c:v>3.319957378672965</c:v>
                </c:pt>
                <c:pt idx="5676">
                  <c:v>3.3847616229541329</c:v>
                </c:pt>
                <c:pt idx="5677">
                  <c:v>3.2532729695483411</c:v>
                </c:pt>
                <c:pt idx="5678">
                  <c:v>2.9523710730283321</c:v>
                </c:pt>
                <c:pt idx="5679">
                  <c:v>2.8235403263454559</c:v>
                </c:pt>
                <c:pt idx="5680">
                  <c:v>2.8202172768498293</c:v>
                </c:pt>
                <c:pt idx="5681">
                  <c:v>2.7546309228473147</c:v>
                </c:pt>
                <c:pt idx="5682">
                  <c:v>2.7261994350742502</c:v>
                </c:pt>
                <c:pt idx="5683">
                  <c:v>2.9700861592085812</c:v>
                </c:pt>
                <c:pt idx="5684">
                  <c:v>2.7795453319115855</c:v>
                </c:pt>
                <c:pt idx="5685">
                  <c:v>2.3500646691437779</c:v>
                </c:pt>
                <c:pt idx="5686">
                  <c:v>3.3383114972878496</c:v>
                </c:pt>
                <c:pt idx="5687">
                  <c:v>3.0505159045693162</c:v>
                </c:pt>
                <c:pt idx="5688">
                  <c:v>3.0614526833915918</c:v>
                </c:pt>
                <c:pt idx="5689">
                  <c:v>3.2537711257161401</c:v>
                </c:pt>
                <c:pt idx="5690">
                  <c:v>2.802740967911058</c:v>
                </c:pt>
                <c:pt idx="5691">
                  <c:v>2.6422082233846584</c:v>
                </c:pt>
                <c:pt idx="5692">
                  <c:v>3.4559057016431485</c:v>
                </c:pt>
                <c:pt idx="5693">
                  <c:v>3.2456601945735182</c:v>
                </c:pt>
                <c:pt idx="5694">
                  <c:v>2.7257678307334423</c:v>
                </c:pt>
                <c:pt idx="5695">
                  <c:v>2.8203589105132094</c:v>
                </c:pt>
                <c:pt idx="5696">
                  <c:v>2.2623084323659723</c:v>
                </c:pt>
                <c:pt idx="5697">
                  <c:v>2.9091206895199893</c:v>
                </c:pt>
                <c:pt idx="5698">
                  <c:v>2.3398628692311094</c:v>
                </c:pt>
                <c:pt idx="5699">
                  <c:v>2.4444655090986092</c:v>
                </c:pt>
                <c:pt idx="5700">
                  <c:v>3.4466984165735099</c:v>
                </c:pt>
                <c:pt idx="5701">
                  <c:v>3.6892505021451454</c:v>
                </c:pt>
                <c:pt idx="5702">
                  <c:v>3.1965340180935153</c:v>
                </c:pt>
                <c:pt idx="5703">
                  <c:v>3.7719335051037248</c:v>
                </c:pt>
                <c:pt idx="5704">
                  <c:v>2.633118228596913</c:v>
                </c:pt>
                <c:pt idx="5705">
                  <c:v>2.8162924742670676</c:v>
                </c:pt>
                <c:pt idx="5706">
                  <c:v>2.9963227551345044</c:v>
                </c:pt>
                <c:pt idx="5707">
                  <c:v>2.6610184184441694</c:v>
                </c:pt>
                <c:pt idx="5708">
                  <c:v>3.0590813348272619</c:v>
                </c:pt>
                <c:pt idx="5709">
                  <c:v>3.2271304447010323</c:v>
                </c:pt>
                <c:pt idx="5710">
                  <c:v>3.1401743289278317</c:v>
                </c:pt>
                <c:pt idx="5711">
                  <c:v>3.2590825333088786</c:v>
                </c:pt>
                <c:pt idx="5712">
                  <c:v>2.9424563832422277</c:v>
                </c:pt>
                <c:pt idx="5713">
                  <c:v>3.5402646205067239</c:v>
                </c:pt>
                <c:pt idx="5714">
                  <c:v>2.8310151402269343</c:v>
                </c:pt>
                <c:pt idx="5715">
                  <c:v>3.0092627181505378</c:v>
                </c:pt>
                <c:pt idx="5716">
                  <c:v>2.5946305230204536</c:v>
                </c:pt>
                <c:pt idx="5717">
                  <c:v>2.836782429353812</c:v>
                </c:pt>
                <c:pt idx="5718">
                  <c:v>2.5508000891464411</c:v>
                </c:pt>
                <c:pt idx="5719">
                  <c:v>2.6255963751408267</c:v>
                </c:pt>
                <c:pt idx="5720">
                  <c:v>2.5416797001787557</c:v>
                </c:pt>
                <c:pt idx="5721">
                  <c:v>2.6833542421291421</c:v>
                </c:pt>
                <c:pt idx="5722">
                  <c:v>3.058897660950783</c:v>
                </c:pt>
                <c:pt idx="5723">
                  <c:v>3.2379646771185264</c:v>
                </c:pt>
                <c:pt idx="5724">
                  <c:v>2.6745006987869147</c:v>
                </c:pt>
                <c:pt idx="5725">
                  <c:v>3.138626012666053</c:v>
                </c:pt>
                <c:pt idx="5726">
                  <c:v>2.6977447164119042</c:v>
                </c:pt>
                <c:pt idx="5727">
                  <c:v>2.709932155043719</c:v>
                </c:pt>
                <c:pt idx="5728">
                  <c:v>2.5486878555504195</c:v>
                </c:pt>
                <c:pt idx="5729">
                  <c:v>2.4658364399130184</c:v>
                </c:pt>
                <c:pt idx="5730">
                  <c:v>2.9236718478966557</c:v>
                </c:pt>
                <c:pt idx="5731">
                  <c:v>2.7032575440264908</c:v>
                </c:pt>
                <c:pt idx="5732">
                  <c:v>3.1305959666740284</c:v>
                </c:pt>
                <c:pt idx="5733">
                  <c:v>2.7046791671602874</c:v>
                </c:pt>
                <c:pt idx="5734">
                  <c:v>2.4356921374869689</c:v>
                </c:pt>
                <c:pt idx="5735">
                  <c:v>2.9038932738398588</c:v>
                </c:pt>
                <c:pt idx="5736">
                  <c:v>2.9234448704302483</c:v>
                </c:pt>
                <c:pt idx="5737">
                  <c:v>2.5300181178339742</c:v>
                </c:pt>
                <c:pt idx="5738">
                  <c:v>2.612267864882758</c:v>
                </c:pt>
                <c:pt idx="5739">
                  <c:v>2.1774792666608378</c:v>
                </c:pt>
                <c:pt idx="5740">
                  <c:v>2.7867374605420485</c:v>
                </c:pt>
                <c:pt idx="5741">
                  <c:v>2.6621479352243775</c:v>
                </c:pt>
                <c:pt idx="5742">
                  <c:v>2.9722702648996728</c:v>
                </c:pt>
                <c:pt idx="5743">
                  <c:v>2.7394996648807899</c:v>
                </c:pt>
                <c:pt idx="5744">
                  <c:v>2.9176799360387262</c:v>
                </c:pt>
                <c:pt idx="5745">
                  <c:v>2.3769738781382088</c:v>
                </c:pt>
                <c:pt idx="5746">
                  <c:v>2.7877697602067721</c:v>
                </c:pt>
                <c:pt idx="5747">
                  <c:v>2.8931213275190628</c:v>
                </c:pt>
                <c:pt idx="5748">
                  <c:v>3.078150726895406</c:v>
                </c:pt>
                <c:pt idx="5749">
                  <c:v>3.2672055345649968</c:v>
                </c:pt>
                <c:pt idx="5750">
                  <c:v>3.5851197654793032</c:v>
                </c:pt>
                <c:pt idx="5751">
                  <c:v>3.816591992674196</c:v>
                </c:pt>
                <c:pt idx="5752">
                  <c:v>4.1793162571433022</c:v>
                </c:pt>
                <c:pt idx="5753">
                  <c:v>3.4648419383515341</c:v>
                </c:pt>
                <c:pt idx="5755">
                  <c:v>3.1249890493551806</c:v>
                </c:pt>
                <c:pt idx="5756">
                  <c:v>3.3376736097453281</c:v>
                </c:pt>
                <c:pt idx="5757">
                  <c:v>3.503086557794691</c:v>
                </c:pt>
                <c:pt idx="5758">
                  <c:v>3.4083486168611801</c:v>
                </c:pt>
                <c:pt idx="5759">
                  <c:v>3.9460326710109386</c:v>
                </c:pt>
                <c:pt idx="5760">
                  <c:v>2.9140402290126457</c:v>
                </c:pt>
                <c:pt idx="5761">
                  <c:v>2.7421662846279977</c:v>
                </c:pt>
                <c:pt idx="5762">
                  <c:v>3.4716994838508959</c:v>
                </c:pt>
                <c:pt idx="5763">
                  <c:v>2.8235403263454559</c:v>
                </c:pt>
                <c:pt idx="5764">
                  <c:v>3.4627273445727611</c:v>
                </c:pt>
                <c:pt idx="5765">
                  <c:v>2.8866699438307122</c:v>
                </c:pt>
                <c:pt idx="5766">
                  <c:v>3.0430094722148291</c:v>
                </c:pt>
                <c:pt idx="5767">
                  <c:v>2.9840810212999842</c:v>
                </c:pt>
                <c:pt idx="5768">
                  <c:v>2.6088947815722889</c:v>
                </c:pt>
                <c:pt idx="5769">
                  <c:v>3.2990513417512237</c:v>
                </c:pt>
                <c:pt idx="5770">
                  <c:v>3.4319954054507731</c:v>
                </c:pt>
                <c:pt idx="5771">
                  <c:v>3.1482067644014475</c:v>
                </c:pt>
                <c:pt idx="5772">
                  <c:v>3.6659272893886428</c:v>
                </c:pt>
                <c:pt idx="5773">
                  <c:v>3.0895690040146802</c:v>
                </c:pt>
                <c:pt idx="5774">
                  <c:v>3.9360246910725629</c:v>
                </c:pt>
                <c:pt idx="5775">
                  <c:v>3.4797520403823361</c:v>
                </c:pt>
                <c:pt idx="5776">
                  <c:v>2.9572735562544143</c:v>
                </c:pt>
                <c:pt idx="5777">
                  <c:v>3.7483992356736606</c:v>
                </c:pt>
                <c:pt idx="5778">
                  <c:v>3.7549547033927952</c:v>
                </c:pt>
                <c:pt idx="5779">
                  <c:v>3.2360882845022072</c:v>
                </c:pt>
                <c:pt idx="5780">
                  <c:v>3.2863029528349395</c:v>
                </c:pt>
                <c:pt idx="5781">
                  <c:v>3.4335237670019874</c:v>
                </c:pt>
                <c:pt idx="5782">
                  <c:v>3.0409096522387919</c:v>
                </c:pt>
                <c:pt idx="5783">
                  <c:v>3.039095849078477</c:v>
                </c:pt>
                <c:pt idx="5784">
                  <c:v>2.7017577848872034</c:v>
                </c:pt>
                <c:pt idx="5785">
                  <c:v>3.6669567601996906</c:v>
                </c:pt>
                <c:pt idx="5786">
                  <c:v>3.4030397672587074</c:v>
                </c:pt>
                <c:pt idx="5787">
                  <c:v>4.3028232593152254</c:v>
                </c:pt>
                <c:pt idx="5788">
                  <c:v>3.6935452287475972</c:v>
                </c:pt>
                <c:pt idx="5789">
                  <c:v>2.9744346047308823</c:v>
                </c:pt>
                <c:pt idx="5790">
                  <c:v>4.1567407371248875</c:v>
                </c:pt>
                <c:pt idx="5791">
                  <c:v>3.237407528024395</c:v>
                </c:pt>
                <c:pt idx="5792">
                  <c:v>3.2941928959765945</c:v>
                </c:pt>
                <c:pt idx="5793">
                  <c:v>4.1202087250634811</c:v>
                </c:pt>
                <c:pt idx="5794">
                  <c:v>3.3531988911042951</c:v>
                </c:pt>
                <c:pt idx="5795">
                  <c:v>3.1474803031620362</c:v>
                </c:pt>
                <c:pt idx="5796">
                  <c:v>2.8870972416516514</c:v>
                </c:pt>
                <c:pt idx="5797">
                  <c:v>3.4164588829611406</c:v>
                </c:pt>
                <c:pt idx="5798">
                  <c:v>2.5903570637071329</c:v>
                </c:pt>
                <c:pt idx="5799">
                  <c:v>3.4480328053921445</c:v>
                </c:pt>
                <c:pt idx="5800">
                  <c:v>3.6507582768157141</c:v>
                </c:pt>
                <c:pt idx="5801">
                  <c:v>4.0084690483001495</c:v>
                </c:pt>
                <c:pt idx="5802">
                  <c:v>3.3973113066864977</c:v>
                </c:pt>
                <c:pt idx="5803">
                  <c:v>3.5573427180901884</c:v>
                </c:pt>
                <c:pt idx="5804">
                  <c:v>2.9669061039790963</c:v>
                </c:pt>
                <c:pt idx="5805">
                  <c:v>2.2460865601214568</c:v>
                </c:pt>
                <c:pt idx="5806">
                  <c:v>3.3901580022102853</c:v>
                </c:pt>
                <c:pt idx="5807">
                  <c:v>2.6647917139320514</c:v>
                </c:pt>
                <c:pt idx="5808">
                  <c:v>2.3123733866762968</c:v>
                </c:pt>
                <c:pt idx="5809">
                  <c:v>2.3769738781382088</c:v>
                </c:pt>
                <c:pt idx="5810">
                  <c:v>2.3407420940380566</c:v>
                </c:pt>
                <c:pt idx="5811">
                  <c:v>2.379455643170731</c:v>
                </c:pt>
                <c:pt idx="5812">
                  <c:v>2.1038384237843926</c:v>
                </c:pt>
                <c:pt idx="5813">
                  <c:v>2.5030968904786866</c:v>
                </c:pt>
                <c:pt idx="5814">
                  <c:v>2.8403060891583016</c:v>
                </c:pt>
                <c:pt idx="5815">
                  <c:v>2.728766533892713</c:v>
                </c:pt>
                <c:pt idx="5816">
                  <c:v>2.6812186143810615</c:v>
                </c:pt>
                <c:pt idx="5817">
                  <c:v>2.8614000739184493</c:v>
                </c:pt>
                <c:pt idx="5818">
                  <c:v>2.3862977933622873</c:v>
                </c:pt>
                <c:pt idx="5820">
                  <c:v>3.0083330433453703</c:v>
                </c:pt>
                <c:pt idx="5821">
                  <c:v>3.0781793538538933</c:v>
                </c:pt>
                <c:pt idx="5822">
                  <c:v>2.9369397782207569</c:v>
                </c:pt>
                <c:pt idx="5823">
                  <c:v>2.8143288519137948</c:v>
                </c:pt>
                <c:pt idx="5824">
                  <c:v>2.8764646247317058</c:v>
                </c:pt>
                <c:pt idx="5825">
                  <c:v>2.9116228836952796</c:v>
                </c:pt>
                <c:pt idx="5826">
                  <c:v>2.9447067597564711</c:v>
                </c:pt>
                <c:pt idx="5827">
                  <c:v>2.798327218994074</c:v>
                </c:pt>
                <c:pt idx="5830">
                  <c:v>3.0368000728831439</c:v>
                </c:pt>
                <c:pt idx="5831">
                  <c:v>2.7984819347162881</c:v>
                </c:pt>
                <c:pt idx="5832">
                  <c:v>3.5746963345249867</c:v>
                </c:pt>
                <c:pt idx="5833">
                  <c:v>3.4359460399667694</c:v>
                </c:pt>
                <c:pt idx="5834">
                  <c:v>3.4650039816223521</c:v>
                </c:pt>
                <c:pt idx="5835">
                  <c:v>3.5535167288985652</c:v>
                </c:pt>
                <c:pt idx="5836">
                  <c:v>3.4901328710579684</c:v>
                </c:pt>
                <c:pt idx="5837">
                  <c:v>3.3069998665796185</c:v>
                </c:pt>
                <c:pt idx="5838">
                  <c:v>3.4027269038319594</c:v>
                </c:pt>
                <c:pt idx="5839">
                  <c:v>3.3037281293907697</c:v>
                </c:pt>
                <c:pt idx="5840">
                  <c:v>2.6844511012941541</c:v>
                </c:pt>
                <c:pt idx="5841">
                  <c:v>3.1094942294370198</c:v>
                </c:pt>
                <c:pt idx="5842">
                  <c:v>3.1623683949777677</c:v>
                </c:pt>
                <c:pt idx="5843">
                  <c:v>3.0866269778261368</c:v>
                </c:pt>
                <c:pt idx="5844">
                  <c:v>3.1431566682932903</c:v>
                </c:pt>
                <c:pt idx="5845">
                  <c:v>3.0661881399842694</c:v>
                </c:pt>
                <c:pt idx="5846">
                  <c:v>3.0518610933027914</c:v>
                </c:pt>
                <c:pt idx="5847">
                  <c:v>2.8765267127938241</c:v>
                </c:pt>
                <c:pt idx="5848">
                  <c:v>2.3000955175820508</c:v>
                </c:pt>
                <c:pt idx="5849">
                  <c:v>3.2769207256981718</c:v>
                </c:pt>
                <c:pt idx="5850">
                  <c:v>3.4769038267546364</c:v>
                </c:pt>
                <c:pt idx="5851">
                  <c:v>3.9485837780928716</c:v>
                </c:pt>
                <c:pt idx="5852">
                  <c:v>3.3994696263382203</c:v>
                </c:pt>
                <c:pt idx="5853">
                  <c:v>3.5812253844861366</c:v>
                </c:pt>
                <c:pt idx="5854">
                  <c:v>3.6554309827357581</c:v>
                </c:pt>
                <c:pt idx="5855">
                  <c:v>3.4009678875155021</c:v>
                </c:pt>
                <c:pt idx="5856">
                  <c:v>3.7267370962388267</c:v>
                </c:pt>
                <c:pt idx="5857">
                  <c:v>2.9121968377906766</c:v>
                </c:pt>
                <c:pt idx="5858">
                  <c:v>3.2326018809398875</c:v>
                </c:pt>
                <c:pt idx="5859">
                  <c:v>3.3770177523667684</c:v>
                </c:pt>
                <c:pt idx="5860">
                  <c:v>3.3675783821815424</c:v>
                </c:pt>
                <c:pt idx="5861">
                  <c:v>3.5014173794644567</c:v>
                </c:pt>
                <c:pt idx="5862">
                  <c:v>3.4383262658091409</c:v>
                </c:pt>
                <c:pt idx="5863">
                  <c:v>3.5139564181606051</c:v>
                </c:pt>
                <c:pt idx="5864">
                  <c:v>3.3420227240636744</c:v>
                </c:pt>
                <c:pt idx="5865">
                  <c:v>3.7640418473052022</c:v>
                </c:pt>
                <c:pt idx="5866">
                  <c:v>3.8446551122985269</c:v>
                </c:pt>
                <c:pt idx="5867">
                  <c:v>3.164393909639224</c:v>
                </c:pt>
                <c:pt idx="5868">
                  <c:v>3.3534183693456869</c:v>
                </c:pt>
                <c:pt idx="5869">
                  <c:v>3.7266417049949325</c:v>
                </c:pt>
                <c:pt idx="5870">
                  <c:v>3.096880706681866</c:v>
                </c:pt>
                <c:pt idx="5871">
                  <c:v>3.4212321550432145</c:v>
                </c:pt>
                <c:pt idx="5872">
                  <c:v>3.3589879626520838</c:v>
                </c:pt>
                <c:pt idx="5873">
                  <c:v>3.2521311405019313</c:v>
                </c:pt>
                <c:pt idx="5874">
                  <c:v>3.2905610052470946</c:v>
                </c:pt>
                <c:pt idx="5875">
                  <c:v>3.0777813040954327</c:v>
                </c:pt>
                <c:pt idx="5876">
                  <c:v>3.1872690633872858</c:v>
                </c:pt>
                <c:pt idx="5877">
                  <c:v>2.9816315451469459</c:v>
                </c:pt>
                <c:pt idx="5879">
                  <c:v>2.8918047327745144</c:v>
                </c:pt>
                <c:pt idx="5880">
                  <c:v>3.0914500643412506</c:v>
                </c:pt>
                <c:pt idx="5881">
                  <c:v>2.651386843164119</c:v>
                </c:pt>
                <c:pt idx="5882">
                  <c:v>2.9362059311406346</c:v>
                </c:pt>
                <c:pt idx="5883">
                  <c:v>2.9148650799965572</c:v>
                </c:pt>
                <c:pt idx="5884">
                  <c:v>2.7984656239552299</c:v>
                </c:pt>
                <c:pt idx="5885">
                  <c:v>2.7559115972231503</c:v>
                </c:pt>
                <c:pt idx="5886">
                  <c:v>2.8576632822997605</c:v>
                </c:pt>
                <c:pt idx="5889">
                  <c:v>2.5215972106730358</c:v>
                </c:pt>
                <c:pt idx="5891">
                  <c:v>2.9009276332610914</c:v>
                </c:pt>
                <c:pt idx="5893">
                  <c:v>2.6145584400618347</c:v>
                </c:pt>
                <c:pt idx="5894">
                  <c:v>2.5580785031588</c:v>
                </c:pt>
                <c:pt idx="5895">
                  <c:v>2.7521074742389389</c:v>
                </c:pt>
                <c:pt idx="5896">
                  <c:v>2.7061889396023049</c:v>
                </c:pt>
                <c:pt idx="5897">
                  <c:v>3.1212455863475972</c:v>
                </c:pt>
                <c:pt idx="5899">
                  <c:v>2.3458667176292769</c:v>
                </c:pt>
                <c:pt idx="5901">
                  <c:v>2.7478301169053161</c:v>
                </c:pt>
                <c:pt idx="5903">
                  <c:v>2.5437087598985926</c:v>
                </c:pt>
                <c:pt idx="5905">
                  <c:v>2.4822092398904756</c:v>
                </c:pt>
                <c:pt idx="5907">
                  <c:v>2.7423611740935185</c:v>
                </c:pt>
                <c:pt idx="5909">
                  <c:v>2.8373947815566951</c:v>
                </c:pt>
                <c:pt idx="5910">
                  <c:v>2.6481919751724075</c:v>
                </c:pt>
                <c:pt idx="5912">
                  <c:v>2.2814979322632514</c:v>
                </c:pt>
                <c:pt idx="5913">
                  <c:v>2.691690854071338</c:v>
                </c:pt>
                <c:pt idx="5914">
                  <c:v>2.7967492231273647</c:v>
                </c:pt>
                <c:pt idx="5920">
                  <c:v>2.1464921335826026</c:v>
                </c:pt>
                <c:pt idx="5921">
                  <c:v>2.1627792646258079</c:v>
                </c:pt>
                <c:pt idx="5922">
                  <c:v>2.0941820897079779</c:v>
                </c:pt>
                <c:pt idx="5923">
                  <c:v>2.2543276552007021</c:v>
                </c:pt>
                <c:pt idx="5924">
                  <c:v>1.8963153568303581</c:v>
                </c:pt>
                <c:pt idx="5925">
                  <c:v>1.8603145743398124</c:v>
                </c:pt>
                <c:pt idx="5926">
                  <c:v>3.2575327426672755</c:v>
                </c:pt>
                <c:pt idx="5927">
                  <c:v>3.7099767958863046</c:v>
                </c:pt>
                <c:pt idx="5928">
                  <c:v>3.2380850177182769</c:v>
                </c:pt>
                <c:pt idx="5929">
                  <c:v>3.4484426048764729</c:v>
                </c:pt>
                <c:pt idx="5930">
                  <c:v>3.893055729129705</c:v>
                </c:pt>
                <c:pt idx="5931">
                  <c:v>3.7540115080303407</c:v>
                </c:pt>
                <c:pt idx="5932">
                  <c:v>1.9505815049822504</c:v>
                </c:pt>
                <c:pt idx="5933">
                  <c:v>3.0171263155313093</c:v>
                </c:pt>
                <c:pt idx="5934">
                  <c:v>2.426191648497261</c:v>
                </c:pt>
                <c:pt idx="5935">
                  <c:v>3.2556288668309574</c:v>
                </c:pt>
                <c:pt idx="5936">
                  <c:v>3.2641173481604766</c:v>
                </c:pt>
                <c:pt idx="5937">
                  <c:v>3.7591308966987227</c:v>
                </c:pt>
                <c:pt idx="5938">
                  <c:v>3.3629634437503317</c:v>
                </c:pt>
                <c:pt idx="5939">
                  <c:v>3.5717790778495009</c:v>
                </c:pt>
                <c:pt idx="5940">
                  <c:v>3.1894411199123733</c:v>
                </c:pt>
                <c:pt idx="5941">
                  <c:v>3.0594649774225977</c:v>
                </c:pt>
                <c:pt idx="5942">
                  <c:v>2.1685946037393373</c:v>
                </c:pt>
                <c:pt idx="5943">
                  <c:v>2.3098832527602497</c:v>
                </c:pt>
                <c:pt idx="5944">
                  <c:v>3.2136685422432314</c:v>
                </c:pt>
                <c:pt idx="5945">
                  <c:v>3.0348964327064034</c:v>
                </c:pt>
                <c:pt idx="5946">
                  <c:v>3.2488475425699699</c:v>
                </c:pt>
                <c:pt idx="5947">
                  <c:v>3.1470114313066424</c:v>
                </c:pt>
                <c:pt idx="5948">
                  <c:v>3.4155727340937019</c:v>
                </c:pt>
                <c:pt idx="5949">
                  <c:v>2.4726074292006746</c:v>
                </c:pt>
                <c:pt idx="5950">
                  <c:v>2.75316908309168</c:v>
                </c:pt>
                <c:pt idx="5951">
                  <c:v>2.3615222376178564</c:v>
                </c:pt>
                <c:pt idx="5952">
                  <c:v>3.017506456757896</c:v>
                </c:pt>
                <c:pt idx="5953">
                  <c:v>3.0276169253168681</c:v>
                </c:pt>
                <c:pt idx="5954">
                  <c:v>2.0998196600049366</c:v>
                </c:pt>
                <c:pt idx="5955">
                  <c:v>2.9765864851653245</c:v>
                </c:pt>
                <c:pt idx="5956">
                  <c:v>2.7290387978318353</c:v>
                </c:pt>
                <c:pt idx="5957">
                  <c:v>3.6843591278936958</c:v>
                </c:pt>
                <c:pt idx="5958">
                  <c:v>3.0069363957902047</c:v>
                </c:pt>
                <c:pt idx="5959">
                  <c:v>2.7620874094137884</c:v>
                </c:pt>
                <c:pt idx="5960">
                  <c:v>3.0512353398185148</c:v>
                </c:pt>
                <c:pt idx="5961">
                  <c:v>3.7195061063322852</c:v>
                </c:pt>
                <c:pt idx="5962">
                  <c:v>2.9880318729757747</c:v>
                </c:pt>
                <c:pt idx="5963">
                  <c:v>2.5020683535949759</c:v>
                </c:pt>
                <c:pt idx="5964">
                  <c:v>3.1554791395238282</c:v>
                </c:pt>
                <c:pt idx="5965">
                  <c:v>2.3748828666360859</c:v>
                </c:pt>
                <c:pt idx="5966">
                  <c:v>3.3771274656863022</c:v>
                </c:pt>
                <c:pt idx="5967">
                  <c:v>3.8592959326927216</c:v>
                </c:pt>
                <c:pt idx="5968">
                  <c:v>3.0241703733304317</c:v>
                </c:pt>
                <c:pt idx="5969">
                  <c:v>2.7141287605899271</c:v>
                </c:pt>
                <c:pt idx="5970">
                  <c:v>3.3356685933900114</c:v>
                </c:pt>
                <c:pt idx="5971">
                  <c:v>2.9517185967070305</c:v>
                </c:pt>
                <c:pt idx="5972">
                  <c:v>3.7179127879017413</c:v>
                </c:pt>
                <c:pt idx="5973">
                  <c:v>3.5743750552336357</c:v>
                </c:pt>
                <c:pt idx="5974">
                  <c:v>3.521182839024811</c:v>
                </c:pt>
                <c:pt idx="5975">
                  <c:v>3.7905862075993006</c:v>
                </c:pt>
                <c:pt idx="5976">
                  <c:v>3.5241314995605935</c:v>
                </c:pt>
                <c:pt idx="5977">
                  <c:v>2.3588860600953194</c:v>
                </c:pt>
                <c:pt idx="5978">
                  <c:v>2.7393726793129076</c:v>
                </c:pt>
                <c:pt idx="5979">
                  <c:v>2.9117976728738606</c:v>
                </c:pt>
                <c:pt idx="5980">
                  <c:v>2.7319165105308771</c:v>
                </c:pt>
                <c:pt idx="5981">
                  <c:v>3.9418397201646105</c:v>
                </c:pt>
                <c:pt idx="5982">
                  <c:v>3.4332218356413873</c:v>
                </c:pt>
                <c:pt idx="5983">
                  <c:v>2.2365675724359542</c:v>
                </c:pt>
                <c:pt idx="5984">
                  <c:v>3.698116910804945</c:v>
                </c:pt>
                <c:pt idx="5985">
                  <c:v>2.8867757775475802</c:v>
                </c:pt>
                <c:pt idx="5986">
                  <c:v>3.6941127458626566</c:v>
                </c:pt>
                <c:pt idx="5987">
                  <c:v>3.4280053672001638</c:v>
                </c:pt>
                <c:pt idx="5988">
                  <c:v>2.7000286733236072</c:v>
                </c:pt>
                <c:pt idx="5989">
                  <c:v>3.4957495213030594</c:v>
                </c:pt>
                <c:pt idx="5990">
                  <c:v>2.6646305248910043</c:v>
                </c:pt>
                <c:pt idx="5991">
                  <c:v>2.5733747023342533</c:v>
                </c:pt>
                <c:pt idx="5992">
                  <c:v>2.2104565157253178</c:v>
                </c:pt>
                <c:pt idx="5993">
                  <c:v>3.1342033616602292</c:v>
                </c:pt>
                <c:pt idx="5994">
                  <c:v>3.7326224978495781</c:v>
                </c:pt>
                <c:pt idx="5995">
                  <c:v>3.2208508478038902</c:v>
                </c:pt>
                <c:pt idx="5996">
                  <c:v>2.8072015880092942</c:v>
                </c:pt>
                <c:pt idx="5997">
                  <c:v>3.2859233216535664</c:v>
                </c:pt>
                <c:pt idx="5998">
                  <c:v>3.7393008006071122</c:v>
                </c:pt>
                <c:pt idx="5999">
                  <c:v>2.5311101691312419</c:v>
                </c:pt>
                <c:pt idx="6000">
                  <c:v>3.7535674837609077</c:v>
                </c:pt>
                <c:pt idx="6001">
                  <c:v>3.5438033089865062</c:v>
                </c:pt>
                <c:pt idx="6002">
                  <c:v>3.4094092836251173</c:v>
                </c:pt>
                <c:pt idx="6003">
                  <c:v>3.109080023132079</c:v>
                </c:pt>
                <c:pt idx="6004">
                  <c:v>3.6902898328807532</c:v>
                </c:pt>
                <c:pt idx="6005">
                  <c:v>3.8462817376565486</c:v>
                </c:pt>
                <c:pt idx="6006">
                  <c:v>2.6870404057719237</c:v>
                </c:pt>
                <c:pt idx="6007">
                  <c:v>3.3108310268823642</c:v>
                </c:pt>
                <c:pt idx="6008">
                  <c:v>3.3515560783903671</c:v>
                </c:pt>
                <c:pt idx="6009">
                  <c:v>3.5045170734315834</c:v>
                </c:pt>
                <c:pt idx="6010">
                  <c:v>3.4902316907244564</c:v>
                </c:pt>
                <c:pt idx="6011">
                  <c:v>4.066254750628711</c:v>
                </c:pt>
                <c:pt idx="6012">
                  <c:v>2.9820446207848148</c:v>
                </c:pt>
                <c:pt idx="6013">
                  <c:v>3.4047259033510748</c:v>
                </c:pt>
                <c:pt idx="6014">
                  <c:v>2.3765304830142924</c:v>
                </c:pt>
                <c:pt idx="6015">
                  <c:v>3.6480881940106231</c:v>
                </c:pt>
                <c:pt idx="6016">
                  <c:v>2.8285425122680041</c:v>
                </c:pt>
                <c:pt idx="6017">
                  <c:v>3.3236000263107726</c:v>
                </c:pt>
                <c:pt idx="6018">
                  <c:v>3.4201007329315924</c:v>
                </c:pt>
                <c:pt idx="6019">
                  <c:v>4.0874598363556052</c:v>
                </c:pt>
                <c:pt idx="6020">
                  <c:v>3.5838184513514348</c:v>
                </c:pt>
                <c:pt idx="6021">
                  <c:v>2.6038457609699983</c:v>
                </c:pt>
                <c:pt idx="6022">
                  <c:v>2.3673153037797667</c:v>
                </c:pt>
                <c:pt idx="6023">
                  <c:v>3.4879748662140377</c:v>
                </c:pt>
                <c:pt idx="6024">
                  <c:v>2.8493950250638793</c:v>
                </c:pt>
                <c:pt idx="6025">
                  <c:v>2.3857559539903725</c:v>
                </c:pt>
                <c:pt idx="6026">
                  <c:v>2.5109046079003217</c:v>
                </c:pt>
                <c:pt idx="6027">
                  <c:v>2.5583803231023481</c:v>
                </c:pt>
                <c:pt idx="6028">
                  <c:v>3.2929963907399418</c:v>
                </c:pt>
                <c:pt idx="6029">
                  <c:v>3.4218021229804791</c:v>
                </c:pt>
                <c:pt idx="6030">
                  <c:v>2.4450956325788988</c:v>
                </c:pt>
                <c:pt idx="6031">
                  <c:v>2.4663633780588472</c:v>
                </c:pt>
                <c:pt idx="6032">
                  <c:v>2.7767479976801281</c:v>
                </c:pt>
                <c:pt idx="6033">
                  <c:v>3.1039578494056497</c:v>
                </c:pt>
                <c:pt idx="6034">
                  <c:v>1.8134426358740408</c:v>
                </c:pt>
                <c:pt idx="6035">
                  <c:v>1.8643436646491196</c:v>
                </c:pt>
                <c:pt idx="6036">
                  <c:v>2.1210733131413608</c:v>
                </c:pt>
                <c:pt idx="6037">
                  <c:v>2.6162798689319913</c:v>
                </c:pt>
                <c:pt idx="6038">
                  <c:v>2.1421931941647805</c:v>
                </c:pt>
                <c:pt idx="6039">
                  <c:v>2.1690176034085242</c:v>
                </c:pt>
                <c:pt idx="6040">
                  <c:v>2.7363483772789383</c:v>
                </c:pt>
                <c:pt idx="6041">
                  <c:v>3.7989449973947287</c:v>
                </c:pt>
                <c:pt idx="6042">
                  <c:v>2.6222664844783483</c:v>
                </c:pt>
                <c:pt idx="6043">
                  <c:v>3.4475531151809236</c:v>
                </c:pt>
                <c:pt idx="6044">
                  <c:v>3.2996953498567776</c:v>
                </c:pt>
                <c:pt idx="6045">
                  <c:v>2.7113915329931433</c:v>
                </c:pt>
                <c:pt idx="6046">
                  <c:v>3.5735965705203676</c:v>
                </c:pt>
                <c:pt idx="6047">
                  <c:v>3.5829491973270513</c:v>
                </c:pt>
                <c:pt idx="6048">
                  <c:v>2.4239171239628772</c:v>
                </c:pt>
                <c:pt idx="6049">
                  <c:v>2.7713600811418457</c:v>
                </c:pt>
                <c:pt idx="6050">
                  <c:v>2.5033097341290453</c:v>
                </c:pt>
                <c:pt idx="6051">
                  <c:v>3.17954356695958</c:v>
                </c:pt>
                <c:pt idx="6052">
                  <c:v>3.3467583242298287</c:v>
                </c:pt>
                <c:pt idx="6053">
                  <c:v>3.3662582175316036</c:v>
                </c:pt>
                <c:pt idx="6054">
                  <c:v>2.7277460356663821</c:v>
                </c:pt>
                <c:pt idx="6055">
                  <c:v>4.0379154923071772</c:v>
                </c:pt>
                <c:pt idx="6056">
                  <c:v>3.7963415747981024</c:v>
                </c:pt>
                <c:pt idx="6057">
                  <c:v>2.9479586217679836</c:v>
                </c:pt>
                <c:pt idx="6058">
                  <c:v>2.7496291210793746</c:v>
                </c:pt>
                <c:pt idx="6059">
                  <c:v>3.7155266448169599</c:v>
                </c:pt>
                <c:pt idx="6060">
                  <c:v>4.0704148375459717</c:v>
                </c:pt>
                <c:pt idx="6061">
                  <c:v>3.9284650442038918</c:v>
                </c:pt>
                <c:pt idx="6062">
                  <c:v>3.0382551085724847</c:v>
                </c:pt>
                <c:pt idx="6063">
                  <c:v>3.2853943753691959</c:v>
                </c:pt>
                <c:pt idx="6064">
                  <c:v>3.6702069030052562</c:v>
                </c:pt>
                <c:pt idx="6065">
                  <c:v>3.8355361361140914</c:v>
                </c:pt>
                <c:pt idx="6066">
                  <c:v>2.9056820150133467</c:v>
                </c:pt>
                <c:pt idx="6067">
                  <c:v>3.0342036251808908</c:v>
                </c:pt>
                <c:pt idx="6068">
                  <c:v>3.3030081682792924</c:v>
                </c:pt>
                <c:pt idx="6069">
                  <c:v>3.2446511482081344</c:v>
                </c:pt>
                <c:pt idx="6070">
                  <c:v>3.3379408221803577</c:v>
                </c:pt>
                <c:pt idx="6071">
                  <c:v>2.317090321521547</c:v>
                </c:pt>
                <c:pt idx="6072">
                  <c:v>3.0375120114620149</c:v>
                </c:pt>
                <c:pt idx="6073">
                  <c:v>3.1887907097592691</c:v>
                </c:pt>
                <c:pt idx="6074">
                  <c:v>3.4215540389482015</c:v>
                </c:pt>
                <c:pt idx="6075">
                  <c:v>2.9601625252847676</c:v>
                </c:pt>
                <c:pt idx="6076">
                  <c:v>2.2556389007770377</c:v>
                </c:pt>
                <c:pt idx="6077">
                  <c:v>2.9345551134497132</c:v>
                </c:pt>
                <c:pt idx="6078">
                  <c:v>3.2619264135068131</c:v>
                </c:pt>
                <c:pt idx="6079">
                  <c:v>2.456368002720319</c:v>
                </c:pt>
                <c:pt idx="6080">
                  <c:v>3.9330970099114948</c:v>
                </c:pt>
                <c:pt idx="6081">
                  <c:v>3.6727270009362809</c:v>
                </c:pt>
                <c:pt idx="6082">
                  <c:v>2.4783732666988421</c:v>
                </c:pt>
                <c:pt idx="6083">
                  <c:v>3.168103165833922</c:v>
                </c:pt>
                <c:pt idx="6085">
                  <c:v>3.4292902794141296</c:v>
                </c:pt>
                <c:pt idx="6087">
                  <c:v>3.5240246217839215</c:v>
                </c:pt>
                <c:pt idx="6088">
                  <c:v>3.6406185941052991</c:v>
                </c:pt>
                <c:pt idx="6090">
                  <c:v>3.0882592203284109</c:v>
                </c:pt>
                <c:pt idx="6091">
                  <c:v>3.1616730246723708</c:v>
                </c:pt>
                <c:pt idx="6092">
                  <c:v>3.268408897266974</c:v>
                </c:pt>
                <c:pt idx="6093">
                  <c:v>3.3961873309839508</c:v>
                </c:pt>
                <c:pt idx="6094">
                  <c:v>3.1995614576839264</c:v>
                </c:pt>
                <c:pt idx="6095">
                  <c:v>2.9038802466211195</c:v>
                </c:pt>
                <c:pt idx="6096">
                  <c:v>2.3639631992072681</c:v>
                </c:pt>
                <c:pt idx="6097">
                  <c:v>2.6973396412901947</c:v>
                </c:pt>
                <c:pt idx="6098">
                  <c:v>2.5085434766431973</c:v>
                </c:pt>
                <c:pt idx="6099">
                  <c:v>2.6760391466158948</c:v>
                </c:pt>
                <c:pt idx="6100">
                  <c:v>3.5434821597844768</c:v>
                </c:pt>
                <c:pt idx="6101">
                  <c:v>2.2970573093368487</c:v>
                </c:pt>
                <c:pt idx="6102">
                  <c:v>2.3406767453915114</c:v>
                </c:pt>
                <c:pt idx="6103">
                  <c:v>2.3788530600269744</c:v>
                </c:pt>
                <c:pt idx="6104">
                  <c:v>2.6198543083349057</c:v>
                </c:pt>
                <c:pt idx="6105">
                  <c:v>2.9753243853794569</c:v>
                </c:pt>
                <c:pt idx="6106">
                  <c:v>2.740936705645705</c:v>
                </c:pt>
                <c:pt idx="6107">
                  <c:v>2.529503688091808</c:v>
                </c:pt>
                <c:pt idx="6108">
                  <c:v>2.8072015880092942</c:v>
                </c:pt>
                <c:pt idx="6109">
                  <c:v>2.0147765526879331</c:v>
                </c:pt>
                <c:pt idx="6110">
                  <c:v>2.2644905943511202</c:v>
                </c:pt>
                <c:pt idx="6111">
                  <c:v>2.3659121044569629</c:v>
                </c:pt>
                <c:pt idx="6112">
                  <c:v>2.3212091380538653</c:v>
                </c:pt>
                <c:pt idx="6113">
                  <c:v>3.4642363946525627</c:v>
                </c:pt>
                <c:pt idx="6114">
                  <c:v>2.9235100694883536</c:v>
                </c:pt>
                <c:pt idx="6115">
                  <c:v>2.4307939459554255</c:v>
                </c:pt>
                <c:pt idx="6116">
                  <c:v>2.8477982063204252</c:v>
                </c:pt>
                <c:pt idx="6117">
                  <c:v>2.6790590078857752</c:v>
                </c:pt>
                <c:pt idx="6118">
                  <c:v>2.8707156290375822</c:v>
                </c:pt>
                <c:pt idx="6119">
                  <c:v>2.452387523889171</c:v>
                </c:pt>
                <c:pt idx="6120">
                  <c:v>2.3844430587323768</c:v>
                </c:pt>
                <c:pt idx="6121">
                  <c:v>2.11783063389402</c:v>
                </c:pt>
                <c:pt idx="6122">
                  <c:v>2.3577423369586814</c:v>
                </c:pt>
                <c:pt idx="6123">
                  <c:v>2.6965028903514843</c:v>
                </c:pt>
                <c:pt idx="6125">
                  <c:v>2.3324860334957314</c:v>
                </c:pt>
                <c:pt idx="6126">
                  <c:v>2.3957222428563645</c:v>
                </c:pt>
                <c:pt idx="6127">
                  <c:v>2.1628353614483302</c:v>
                </c:pt>
                <c:pt idx="6128">
                  <c:v>2.9665344112889009</c:v>
                </c:pt>
                <c:pt idx="6129">
                  <c:v>2.341534312080622</c:v>
                </c:pt>
                <c:pt idx="6130">
                  <c:v>2.1515540841528176</c:v>
                </c:pt>
                <c:pt idx="6131">
                  <c:v>3.2500121292498823</c:v>
                </c:pt>
                <c:pt idx="6132">
                  <c:v>2.3646599676128846</c:v>
                </c:pt>
                <c:pt idx="6133">
                  <c:v>2.4441632582551849</c:v>
                </c:pt>
                <c:pt idx="6134">
                  <c:v>2.2492805336607087</c:v>
                </c:pt>
                <c:pt idx="6135">
                  <c:v>2.1833088174170716</c:v>
                </c:pt>
                <c:pt idx="6136">
                  <c:v>3.0392353640910961</c:v>
                </c:pt>
                <c:pt idx="6137">
                  <c:v>2.366883111914722</c:v>
                </c:pt>
                <c:pt idx="6138">
                  <c:v>2.8640552901125336</c:v>
                </c:pt>
                <c:pt idx="6139">
                  <c:v>2.328993625705635</c:v>
                </c:pt>
                <c:pt idx="6140">
                  <c:v>2.578685689456357</c:v>
                </c:pt>
                <c:pt idx="6141">
                  <c:v>2.4469190684932407</c:v>
                </c:pt>
                <c:pt idx="6142">
                  <c:v>2.2664009290079656</c:v>
                </c:pt>
                <c:pt idx="6143">
                  <c:v>1.8370251678706886</c:v>
                </c:pt>
                <c:pt idx="6144">
                  <c:v>3.1440298003425617</c:v>
                </c:pt>
                <c:pt idx="6145">
                  <c:v>3.3900010063374975</c:v>
                </c:pt>
                <c:pt idx="6146">
                  <c:v>2.9217826916682665</c:v>
                </c:pt>
                <c:pt idx="6147">
                  <c:v>2.8381490330018657</c:v>
                </c:pt>
                <c:pt idx="6148">
                  <c:v>3.6069884664764413</c:v>
                </c:pt>
                <c:pt idx="6149">
                  <c:v>2.6392432201698339</c:v>
                </c:pt>
                <c:pt idx="6150">
                  <c:v>3.2803979498983744</c:v>
                </c:pt>
                <c:pt idx="6151">
                  <c:v>3.1249047688242575</c:v>
                </c:pt>
                <c:pt idx="6152">
                  <c:v>3.2920036632539067</c:v>
                </c:pt>
                <c:pt idx="6153">
                  <c:v>2.6984594758028919</c:v>
                </c:pt>
                <c:pt idx="6154">
                  <c:v>2.2774623488513694</c:v>
                </c:pt>
                <c:pt idx="6155">
                  <c:v>2.4934904267262277</c:v>
                </c:pt>
                <c:pt idx="6156">
                  <c:v>2.3987813163884053</c:v>
                </c:pt>
                <c:pt idx="6157">
                  <c:v>2.0531377989296762</c:v>
                </c:pt>
                <c:pt idx="6158">
                  <c:v>2.6040887355479034</c:v>
                </c:pt>
                <c:pt idx="6159">
                  <c:v>2.3553234898323709</c:v>
                </c:pt>
                <c:pt idx="6160">
                  <c:v>2.4737066572860735</c:v>
                </c:pt>
                <c:pt idx="6161">
                  <c:v>2.5778484124099355</c:v>
                </c:pt>
                <c:pt idx="6162">
                  <c:v>2.5779511428279416</c:v>
                </c:pt>
                <c:pt idx="6163">
                  <c:v>2.696591078410175</c:v>
                </c:pt>
                <c:pt idx="6164">
                  <c:v>1.8010634942686325</c:v>
                </c:pt>
                <c:pt idx="6165">
                  <c:v>2.7358203410222637</c:v>
                </c:pt>
                <c:pt idx="6166">
                  <c:v>2.9816509932133113</c:v>
                </c:pt>
                <c:pt idx="6167">
                  <c:v>2.4812738858631791</c:v>
                </c:pt>
                <c:pt idx="6168">
                  <c:v>2.7420705235782616</c:v>
                </c:pt>
                <c:pt idx="6169">
                  <c:v>2.7944900852945946</c:v>
                </c:pt>
                <c:pt idx="6170">
                  <c:v>2.5070816395531788</c:v>
                </c:pt>
                <c:pt idx="6171">
                  <c:v>2.3991171330344629</c:v>
                </c:pt>
                <c:pt idx="6172">
                  <c:v>2.9002089617607756</c:v>
                </c:pt>
                <c:pt idx="6173">
                  <c:v>3.0733125793661107</c:v>
                </c:pt>
                <c:pt idx="6174">
                  <c:v>2.5288603086413146</c:v>
                </c:pt>
                <c:pt idx="6175">
                  <c:v>2.5828030780044267</c:v>
                </c:pt>
                <c:pt idx="6176">
                  <c:v>2.4373152434289063</c:v>
                </c:pt>
                <c:pt idx="6177">
                  <c:v>2.3597644668336732</c:v>
                </c:pt>
                <c:pt idx="6178">
                  <c:v>3.2461468533557256</c:v>
                </c:pt>
                <c:pt idx="6179">
                  <c:v>2.3668883663842837</c:v>
                </c:pt>
                <c:pt idx="6180">
                  <c:v>3.1078608575525779</c:v>
                </c:pt>
                <c:pt idx="6181">
                  <c:v>2.2955960070681987</c:v>
                </c:pt>
                <c:pt idx="6182">
                  <c:v>3.034003734437273</c:v>
                </c:pt>
                <c:pt idx="6183">
                  <c:v>3.100173768599547</c:v>
                </c:pt>
                <c:pt idx="6184">
                  <c:v>2.9217626377275283</c:v>
                </c:pt>
                <c:pt idx="6185">
                  <c:v>2.9024976352045346</c:v>
                </c:pt>
                <c:pt idx="6186">
                  <c:v>2.2728545944434857</c:v>
                </c:pt>
                <c:pt idx="6187">
                  <c:v>3.2748448672099202</c:v>
                </c:pt>
                <c:pt idx="6188">
                  <c:v>2.1180824087543919</c:v>
                </c:pt>
                <c:pt idx="6189">
                  <c:v>2.1681508771731655</c:v>
                </c:pt>
                <c:pt idx="6190">
                  <c:v>2.8460843738839232</c:v>
                </c:pt>
                <c:pt idx="6191">
                  <c:v>2.7754462188171334</c:v>
                </c:pt>
                <c:pt idx="6192">
                  <c:v>1.9169193796820587</c:v>
                </c:pt>
                <c:pt idx="6193">
                  <c:v>3.336662396099261</c:v>
                </c:pt>
                <c:pt idx="6194">
                  <c:v>2.4377884889451686</c:v>
                </c:pt>
                <c:pt idx="6195">
                  <c:v>2.7658529907567382</c:v>
                </c:pt>
                <c:pt idx="6196">
                  <c:v>3.9331898616921794</c:v>
                </c:pt>
                <c:pt idx="6197">
                  <c:v>3.6619178361212286</c:v>
                </c:pt>
                <c:pt idx="6198">
                  <c:v>2.3218383847615853</c:v>
                </c:pt>
                <c:pt idx="6199">
                  <c:v>2.1918289275257092</c:v>
                </c:pt>
                <c:pt idx="6200">
                  <c:v>2.6084533721099739</c:v>
                </c:pt>
                <c:pt idx="6201">
                  <c:v>3.7420298575661404</c:v>
                </c:pt>
                <c:pt idx="6202">
                  <c:v>3.9024070995753033</c:v>
                </c:pt>
                <c:pt idx="6203">
                  <c:v>2.8468705937331689</c:v>
                </c:pt>
                <c:pt idx="6204">
                  <c:v>3.5033858881863806</c:v>
                </c:pt>
                <c:pt idx="6205">
                  <c:v>2.9996480803660814</c:v>
                </c:pt>
                <c:pt idx="6206">
                  <c:v>3.3459584982598116</c:v>
                </c:pt>
                <c:pt idx="6207">
                  <c:v>3.8287929491016981</c:v>
                </c:pt>
                <c:pt idx="6208">
                  <c:v>3.8552266996895241</c:v>
                </c:pt>
                <c:pt idx="6209">
                  <c:v>3.5931851131735315</c:v>
                </c:pt>
                <c:pt idx="6210">
                  <c:v>3.7454544009007447</c:v>
                </c:pt>
                <c:pt idx="6211">
                  <c:v>2.9854663847946687</c:v>
                </c:pt>
                <c:pt idx="6212">
                  <c:v>3.2772214257689849</c:v>
                </c:pt>
                <c:pt idx="6213">
                  <c:v>3.2635317102708039</c:v>
                </c:pt>
                <c:pt idx="6214">
                  <c:v>3.3830279647234351</c:v>
                </c:pt>
                <c:pt idx="6215">
                  <c:v>3.3707132663980133</c:v>
                </c:pt>
                <c:pt idx="6216">
                  <c:v>3.0930198572061145</c:v>
                </c:pt>
                <c:pt idx="6217">
                  <c:v>2.1484223855806737</c:v>
                </c:pt>
                <c:pt idx="6218">
                  <c:v>2.8782916889471029</c:v>
                </c:pt>
                <c:pt idx="6219">
                  <c:v>2.7612231748174203</c:v>
                </c:pt>
                <c:pt idx="6220">
                  <c:v>2.5042156013872696</c:v>
                </c:pt>
                <c:pt idx="6221">
                  <c:v>2.0367990383584846</c:v>
                </c:pt>
                <c:pt idx="6222">
                  <c:v>2.1791646040150234</c:v>
                </c:pt>
                <c:pt idx="6223">
                  <c:v>1.9849495418280403</c:v>
                </c:pt>
                <c:pt idx="6224">
                  <c:v>2.130897167009568</c:v>
                </c:pt>
                <c:pt idx="6225">
                  <c:v>2.6963668229300293</c:v>
                </c:pt>
                <c:pt idx="6226">
                  <c:v>2.7806949139122383</c:v>
                </c:pt>
                <c:pt idx="6227">
                  <c:v>2.5216161180370076</c:v>
                </c:pt>
                <c:pt idx="6228">
                  <c:v>2.0366097406583843</c:v>
                </c:pt>
                <c:pt idx="6229">
                  <c:v>2.1940463503666141</c:v>
                </c:pt>
                <c:pt idx="6230">
                  <c:v>2.0463810929080348</c:v>
                </c:pt>
                <c:pt idx="6231">
                  <c:v>2.3009643411771252</c:v>
                </c:pt>
                <c:pt idx="6232">
                  <c:v>2.6966981902337195</c:v>
                </c:pt>
                <c:pt idx="6233">
                  <c:v>2.2703942973481812</c:v>
                </c:pt>
                <c:pt idx="6234">
                  <c:v>2.6039344927438037</c:v>
                </c:pt>
                <c:pt idx="6235">
                  <c:v>2.849293524624207</c:v>
                </c:pt>
                <c:pt idx="6236">
                  <c:v>2.6248054816818911</c:v>
                </c:pt>
                <c:pt idx="6237">
                  <c:v>2.9177582545522567</c:v>
                </c:pt>
                <c:pt idx="6238">
                  <c:v>2.8662239552222282</c:v>
                </c:pt>
                <c:pt idx="6239">
                  <c:v>2.4573144195490131</c:v>
                </c:pt>
                <c:pt idx="6240">
                  <c:v>2.5335284903992106</c:v>
                </c:pt>
                <c:pt idx="6241">
                  <c:v>2.9479586217679836</c:v>
                </c:pt>
                <c:pt idx="6242">
                  <c:v>2.1399558898412523</c:v>
                </c:pt>
                <c:pt idx="6243">
                  <c:v>2.6212812297435173</c:v>
                </c:pt>
                <c:pt idx="6244">
                  <c:v>2.5536003309915856</c:v>
                </c:pt>
                <c:pt idx="6245">
                  <c:v>2.5305372185536972</c:v>
                </c:pt>
                <c:pt idx="6246">
                  <c:v>2.0531566143986519</c:v>
                </c:pt>
                <c:pt idx="6247">
                  <c:v>2.3487827333783162</c:v>
                </c:pt>
                <c:pt idx="6248">
                  <c:v>2.1605506959456355</c:v>
                </c:pt>
                <c:pt idx="6249">
                  <c:v>2.4581798489856861</c:v>
                </c:pt>
                <c:pt idx="6250">
                  <c:v>2.4376309260984441</c:v>
                </c:pt>
                <c:pt idx="6251">
                  <c:v>3.2334394168040692</c:v>
                </c:pt>
                <c:pt idx="6252">
                  <c:v>3.3087761544538945</c:v>
                </c:pt>
                <c:pt idx="6253">
                  <c:v>2.9028986826093179</c:v>
                </c:pt>
                <c:pt idx="6254">
                  <c:v>3.5092864808255553</c:v>
                </c:pt>
                <c:pt idx="6255">
                  <c:v>3.1433764779428039</c:v>
                </c:pt>
                <c:pt idx="6256">
                  <c:v>2.3045087073158221</c:v>
                </c:pt>
                <c:pt idx="6257">
                  <c:v>2.2449312774396026</c:v>
                </c:pt>
                <c:pt idx="6258">
                  <c:v>3.0233013029917153</c:v>
                </c:pt>
                <c:pt idx="6259">
                  <c:v>2.6400057033672804</c:v>
                </c:pt>
                <c:pt idx="6260">
                  <c:v>2.913645565435953</c:v>
                </c:pt>
                <c:pt idx="6261">
                  <c:v>2.3250404323131333</c:v>
                </c:pt>
                <c:pt idx="6262">
                  <c:v>2.4371856270933248</c:v>
                </c:pt>
                <c:pt idx="6263">
                  <c:v>2.017706347501147</c:v>
                </c:pt>
                <c:pt idx="6264">
                  <c:v>2.3232280250104251</c:v>
                </c:pt>
                <c:pt idx="6265">
                  <c:v>2.1366381984618306</c:v>
                </c:pt>
                <c:pt idx="6266">
                  <c:v>2.0516121043531443</c:v>
                </c:pt>
                <c:pt idx="6267">
                  <c:v>1.9781704961607498</c:v>
                </c:pt>
                <c:pt idx="6268">
                  <c:v>2.33722244727117</c:v>
                </c:pt>
                <c:pt idx="6269">
                  <c:v>2.0226163276454372</c:v>
                </c:pt>
                <c:pt idx="6270">
                  <c:v>2.2277371591214035</c:v>
                </c:pt>
                <c:pt idx="6271">
                  <c:v>2.3382004682678437</c:v>
                </c:pt>
                <c:pt idx="6275">
                  <c:v>2.4597486453081836</c:v>
                </c:pt>
                <c:pt idx="6277">
                  <c:v>1.92980533648816</c:v>
                </c:pt>
                <c:pt idx="6278">
                  <c:v>2.2718541429093122</c:v>
                </c:pt>
                <c:pt idx="6284">
                  <c:v>2.9684298477137063</c:v>
                </c:pt>
                <c:pt idx="6285">
                  <c:v>2.1967439806534328</c:v>
                </c:pt>
                <c:pt idx="6286">
                  <c:v>3.0474655492227636</c:v>
                </c:pt>
                <c:pt idx="6287">
                  <c:v>3.1398430157861181</c:v>
                </c:pt>
                <c:pt idx="6290">
                  <c:v>1.8169400307694425</c:v>
                </c:pt>
                <c:pt idx="6291">
                  <c:v>2.3814346176951076</c:v>
                </c:pt>
                <c:pt idx="6292">
                  <c:v>2.1469131977515232</c:v>
                </c:pt>
                <c:pt idx="6293">
                  <c:v>2.4376309260984441</c:v>
                </c:pt>
                <c:pt idx="6294">
                  <c:v>1.8417172048742472</c:v>
                </c:pt>
                <c:pt idx="6295">
                  <c:v>1.6659880962401057</c:v>
                </c:pt>
                <c:pt idx="6296">
                  <c:v>1.9046743756319202</c:v>
                </c:pt>
                <c:pt idx="6297">
                  <c:v>2.3493592938215491</c:v>
                </c:pt>
                <c:pt idx="6298">
                  <c:v>2.2798699858926645</c:v>
                </c:pt>
                <c:pt idx="6299">
                  <c:v>1.6885067792583135</c:v>
                </c:pt>
                <c:pt idx="6300">
                  <c:v>2.1435109480706593</c:v>
                </c:pt>
                <c:pt idx="6301">
                  <c:v>1.6683817380575132</c:v>
                </c:pt>
                <c:pt idx="6321">
                  <c:v>1.8242146779948272</c:v>
                </c:pt>
                <c:pt idx="6322">
                  <c:v>2.7957045728053256</c:v>
                </c:pt>
                <c:pt idx="6323">
                  <c:v>2.770180685459211</c:v>
                </c:pt>
                <c:pt idx="6324">
                  <c:v>2.9144029670017058</c:v>
                </c:pt>
                <c:pt idx="6325">
                  <c:v>3.1626785643351876</c:v>
                </c:pt>
                <c:pt idx="6326">
                  <c:v>2.8033695353922781</c:v>
                </c:pt>
                <c:pt idx="6327">
                  <c:v>2.7157419192475403</c:v>
                </c:pt>
                <c:pt idx="6328">
                  <c:v>2.9218877791248228</c:v>
                </c:pt>
                <c:pt idx="6329">
                  <c:v>3.4956372809162173</c:v>
                </c:pt>
                <c:pt idx="6330">
                  <c:v>3.4047343253770794</c:v>
                </c:pt>
                <c:pt idx="6332">
                  <c:v>2.1891381071088998</c:v>
                </c:pt>
                <c:pt idx="6333">
                  <c:v>2.0670449012789405</c:v>
                </c:pt>
              </c:numCache>
            </c:numRef>
          </c:xVal>
          <c:yVal>
            <c:numRef>
              <c:f>[1]Колонка!$F$7:$F$6340</c:f>
              <c:numCache>
                <c:formatCode>General</c:formatCode>
                <c:ptCount val="6334"/>
                <c:pt idx="0">
                  <c:v>2</c:v>
                </c:pt>
                <c:pt idx="1">
                  <c:v>0.7</c:v>
                </c:pt>
                <c:pt idx="2">
                  <c:v>0.8</c:v>
                </c:pt>
                <c:pt idx="3">
                  <c:v>1</c:v>
                </c:pt>
                <c:pt idx="4">
                  <c:v>0.5</c:v>
                </c:pt>
                <c:pt idx="5">
                  <c:v>0.9</c:v>
                </c:pt>
                <c:pt idx="6">
                  <c:v>1.3</c:v>
                </c:pt>
                <c:pt idx="7">
                  <c:v>0.5</c:v>
                </c:pt>
                <c:pt idx="8">
                  <c:v>0.7</c:v>
                </c:pt>
                <c:pt idx="9">
                  <c:v>1.8</c:v>
                </c:pt>
                <c:pt idx="10">
                  <c:v>1.7</c:v>
                </c:pt>
                <c:pt idx="11">
                  <c:v>1.5</c:v>
                </c:pt>
                <c:pt idx="12">
                  <c:v>0.7</c:v>
                </c:pt>
                <c:pt idx="13">
                  <c:v>1.7</c:v>
                </c:pt>
                <c:pt idx="14">
                  <c:v>2.6</c:v>
                </c:pt>
                <c:pt idx="15">
                  <c:v>0.7</c:v>
                </c:pt>
                <c:pt idx="16">
                  <c:v>3.4</c:v>
                </c:pt>
                <c:pt idx="17">
                  <c:v>1.2</c:v>
                </c:pt>
                <c:pt idx="18">
                  <c:v>1.5</c:v>
                </c:pt>
                <c:pt idx="19">
                  <c:v>3</c:v>
                </c:pt>
                <c:pt idx="20">
                  <c:v>1.8</c:v>
                </c:pt>
                <c:pt idx="21">
                  <c:v>2.1</c:v>
                </c:pt>
                <c:pt idx="22">
                  <c:v>2</c:v>
                </c:pt>
                <c:pt idx="23">
                  <c:v>3.1</c:v>
                </c:pt>
                <c:pt idx="24">
                  <c:v>0.9</c:v>
                </c:pt>
                <c:pt idx="25">
                  <c:v>2.7</c:v>
                </c:pt>
                <c:pt idx="26">
                  <c:v>1.7</c:v>
                </c:pt>
                <c:pt idx="27">
                  <c:v>3.2</c:v>
                </c:pt>
                <c:pt idx="28">
                  <c:v>0.8</c:v>
                </c:pt>
                <c:pt idx="29">
                  <c:v>2.2000000000000002</c:v>
                </c:pt>
                <c:pt idx="30">
                  <c:v>2.5</c:v>
                </c:pt>
                <c:pt idx="31">
                  <c:v>1</c:v>
                </c:pt>
                <c:pt idx="32">
                  <c:v>0.6</c:v>
                </c:pt>
                <c:pt idx="33">
                  <c:v>2.4</c:v>
                </c:pt>
                <c:pt idx="34">
                  <c:v>2.5</c:v>
                </c:pt>
                <c:pt idx="35">
                  <c:v>0.4</c:v>
                </c:pt>
                <c:pt idx="36">
                  <c:v>2.9</c:v>
                </c:pt>
                <c:pt idx="37">
                  <c:v>0.7</c:v>
                </c:pt>
                <c:pt idx="38">
                  <c:v>2.2000000000000002</c:v>
                </c:pt>
                <c:pt idx="39">
                  <c:v>3</c:v>
                </c:pt>
                <c:pt idx="40">
                  <c:v>0.6</c:v>
                </c:pt>
                <c:pt idx="41">
                  <c:v>0.9</c:v>
                </c:pt>
                <c:pt idx="42">
                  <c:v>0.5</c:v>
                </c:pt>
                <c:pt idx="43">
                  <c:v>0.6</c:v>
                </c:pt>
                <c:pt idx="44">
                  <c:v>0.4</c:v>
                </c:pt>
                <c:pt idx="45">
                  <c:v>0.8</c:v>
                </c:pt>
                <c:pt idx="46">
                  <c:v>0.7</c:v>
                </c:pt>
                <c:pt idx="47">
                  <c:v>1.1000000000000001</c:v>
                </c:pt>
                <c:pt idx="48">
                  <c:v>1.2</c:v>
                </c:pt>
                <c:pt idx="49">
                  <c:v>1.2</c:v>
                </c:pt>
                <c:pt idx="50">
                  <c:v>1.4</c:v>
                </c:pt>
                <c:pt idx="51">
                  <c:v>1</c:v>
                </c:pt>
                <c:pt idx="52">
                  <c:v>0.6</c:v>
                </c:pt>
                <c:pt idx="53">
                  <c:v>1</c:v>
                </c:pt>
                <c:pt idx="54">
                  <c:v>0.9</c:v>
                </c:pt>
                <c:pt idx="55">
                  <c:v>1</c:v>
                </c:pt>
                <c:pt idx="56">
                  <c:v>1.2</c:v>
                </c:pt>
                <c:pt idx="57">
                  <c:v>0.8</c:v>
                </c:pt>
                <c:pt idx="58">
                  <c:v>0.7</c:v>
                </c:pt>
                <c:pt idx="59">
                  <c:v>0.7</c:v>
                </c:pt>
                <c:pt idx="60">
                  <c:v>0.9</c:v>
                </c:pt>
                <c:pt idx="61">
                  <c:v>2.7</c:v>
                </c:pt>
                <c:pt idx="62">
                  <c:v>1.1000000000000001</c:v>
                </c:pt>
                <c:pt idx="63">
                  <c:v>2.4</c:v>
                </c:pt>
                <c:pt idx="64">
                  <c:v>1.3</c:v>
                </c:pt>
                <c:pt idx="65">
                  <c:v>2.2000000000000002</c:v>
                </c:pt>
                <c:pt idx="66">
                  <c:v>1.1000000000000001</c:v>
                </c:pt>
                <c:pt idx="67">
                  <c:v>2.2999999999999998</c:v>
                </c:pt>
                <c:pt idx="68">
                  <c:v>1</c:v>
                </c:pt>
                <c:pt idx="69">
                  <c:v>2.4</c:v>
                </c:pt>
                <c:pt idx="70">
                  <c:v>1.5</c:v>
                </c:pt>
                <c:pt idx="71">
                  <c:v>1.6</c:v>
                </c:pt>
                <c:pt idx="72">
                  <c:v>1.1000000000000001</c:v>
                </c:pt>
                <c:pt idx="73">
                  <c:v>2</c:v>
                </c:pt>
                <c:pt idx="74">
                  <c:v>1.9</c:v>
                </c:pt>
                <c:pt idx="75">
                  <c:v>1.6</c:v>
                </c:pt>
                <c:pt idx="76">
                  <c:v>0.4</c:v>
                </c:pt>
                <c:pt idx="77">
                  <c:v>1</c:v>
                </c:pt>
                <c:pt idx="78">
                  <c:v>1.5</c:v>
                </c:pt>
                <c:pt idx="79">
                  <c:v>1.7</c:v>
                </c:pt>
                <c:pt idx="80">
                  <c:v>3</c:v>
                </c:pt>
                <c:pt idx="81">
                  <c:v>0.7</c:v>
                </c:pt>
                <c:pt idx="82">
                  <c:v>0.7</c:v>
                </c:pt>
                <c:pt idx="83">
                  <c:v>1.6</c:v>
                </c:pt>
                <c:pt idx="84">
                  <c:v>1</c:v>
                </c:pt>
                <c:pt idx="85">
                  <c:v>1.9</c:v>
                </c:pt>
                <c:pt idx="86">
                  <c:v>1</c:v>
                </c:pt>
                <c:pt idx="87">
                  <c:v>2</c:v>
                </c:pt>
                <c:pt idx="88">
                  <c:v>1.7</c:v>
                </c:pt>
                <c:pt idx="89">
                  <c:v>2</c:v>
                </c:pt>
                <c:pt idx="90">
                  <c:v>1.1000000000000001</c:v>
                </c:pt>
                <c:pt idx="91">
                  <c:v>2.7</c:v>
                </c:pt>
                <c:pt idx="92">
                  <c:v>0.8</c:v>
                </c:pt>
                <c:pt idx="93">
                  <c:v>1.8</c:v>
                </c:pt>
                <c:pt idx="94">
                  <c:v>0.7</c:v>
                </c:pt>
                <c:pt idx="95">
                  <c:v>0.8</c:v>
                </c:pt>
                <c:pt idx="96">
                  <c:v>1.3</c:v>
                </c:pt>
                <c:pt idx="97">
                  <c:v>1.2</c:v>
                </c:pt>
                <c:pt idx="98">
                  <c:v>2</c:v>
                </c:pt>
                <c:pt idx="99">
                  <c:v>1</c:v>
                </c:pt>
                <c:pt idx="100">
                  <c:v>1.6</c:v>
                </c:pt>
                <c:pt idx="101">
                  <c:v>0.8</c:v>
                </c:pt>
                <c:pt idx="102">
                  <c:v>1.4</c:v>
                </c:pt>
                <c:pt idx="103">
                  <c:v>0.9</c:v>
                </c:pt>
                <c:pt idx="104">
                  <c:v>0.7</c:v>
                </c:pt>
                <c:pt idx="105">
                  <c:v>1.2</c:v>
                </c:pt>
                <c:pt idx="106">
                  <c:v>0.5</c:v>
                </c:pt>
                <c:pt idx="107">
                  <c:v>0.3</c:v>
                </c:pt>
                <c:pt idx="108">
                  <c:v>1.2</c:v>
                </c:pt>
                <c:pt idx="109">
                  <c:v>1.2</c:v>
                </c:pt>
                <c:pt idx="110">
                  <c:v>0.9</c:v>
                </c:pt>
                <c:pt idx="111">
                  <c:v>0.6</c:v>
                </c:pt>
                <c:pt idx="112">
                  <c:v>0.5</c:v>
                </c:pt>
                <c:pt idx="113">
                  <c:v>0.8</c:v>
                </c:pt>
                <c:pt idx="114">
                  <c:v>0.8</c:v>
                </c:pt>
                <c:pt idx="115">
                  <c:v>0.7</c:v>
                </c:pt>
                <c:pt idx="116">
                  <c:v>0.7</c:v>
                </c:pt>
                <c:pt idx="117">
                  <c:v>1.1000000000000001</c:v>
                </c:pt>
                <c:pt idx="118">
                  <c:v>0.7</c:v>
                </c:pt>
                <c:pt idx="119">
                  <c:v>1.7</c:v>
                </c:pt>
                <c:pt idx="120">
                  <c:v>1</c:v>
                </c:pt>
                <c:pt idx="121">
                  <c:v>1.4</c:v>
                </c:pt>
                <c:pt idx="122">
                  <c:v>2</c:v>
                </c:pt>
                <c:pt idx="123">
                  <c:v>0.8</c:v>
                </c:pt>
                <c:pt idx="124">
                  <c:v>0.4</c:v>
                </c:pt>
                <c:pt idx="125">
                  <c:v>1.1000000000000001</c:v>
                </c:pt>
                <c:pt idx="126">
                  <c:v>2</c:v>
                </c:pt>
                <c:pt idx="127">
                  <c:v>1.2</c:v>
                </c:pt>
                <c:pt idx="128">
                  <c:v>1.3</c:v>
                </c:pt>
                <c:pt idx="129">
                  <c:v>0.7</c:v>
                </c:pt>
                <c:pt idx="130">
                  <c:v>1</c:v>
                </c:pt>
                <c:pt idx="131">
                  <c:v>1.9</c:v>
                </c:pt>
                <c:pt idx="132">
                  <c:v>0.5</c:v>
                </c:pt>
                <c:pt idx="133">
                  <c:v>1</c:v>
                </c:pt>
                <c:pt idx="134">
                  <c:v>3</c:v>
                </c:pt>
                <c:pt idx="135">
                  <c:v>1.1000000000000001</c:v>
                </c:pt>
                <c:pt idx="136">
                  <c:v>2.2000000000000002</c:v>
                </c:pt>
                <c:pt idx="137">
                  <c:v>2</c:v>
                </c:pt>
                <c:pt idx="138">
                  <c:v>3.4</c:v>
                </c:pt>
                <c:pt idx="139">
                  <c:v>0.8</c:v>
                </c:pt>
                <c:pt idx="140">
                  <c:v>2</c:v>
                </c:pt>
                <c:pt idx="141">
                  <c:v>1.1000000000000001</c:v>
                </c:pt>
                <c:pt idx="142">
                  <c:v>2.9</c:v>
                </c:pt>
                <c:pt idx="143">
                  <c:v>1.7</c:v>
                </c:pt>
                <c:pt idx="144">
                  <c:v>1.7</c:v>
                </c:pt>
                <c:pt idx="145">
                  <c:v>2</c:v>
                </c:pt>
                <c:pt idx="146">
                  <c:v>0.8</c:v>
                </c:pt>
                <c:pt idx="147">
                  <c:v>2</c:v>
                </c:pt>
                <c:pt idx="148">
                  <c:v>2</c:v>
                </c:pt>
                <c:pt idx="149">
                  <c:v>1</c:v>
                </c:pt>
                <c:pt idx="150">
                  <c:v>2.5</c:v>
                </c:pt>
                <c:pt idx="151">
                  <c:v>1.8</c:v>
                </c:pt>
                <c:pt idx="152">
                  <c:v>1.1000000000000001</c:v>
                </c:pt>
                <c:pt idx="153">
                  <c:v>1</c:v>
                </c:pt>
                <c:pt idx="154">
                  <c:v>0.5</c:v>
                </c:pt>
                <c:pt idx="155">
                  <c:v>0.4</c:v>
                </c:pt>
                <c:pt idx="156">
                  <c:v>0.9</c:v>
                </c:pt>
                <c:pt idx="157">
                  <c:v>1</c:v>
                </c:pt>
                <c:pt idx="158">
                  <c:v>0.7</c:v>
                </c:pt>
                <c:pt idx="159">
                  <c:v>2</c:v>
                </c:pt>
                <c:pt idx="160">
                  <c:v>1</c:v>
                </c:pt>
                <c:pt idx="161">
                  <c:v>1</c:v>
                </c:pt>
                <c:pt idx="162">
                  <c:v>1.9</c:v>
                </c:pt>
                <c:pt idx="163">
                  <c:v>0.4</c:v>
                </c:pt>
                <c:pt idx="164">
                  <c:v>0.8</c:v>
                </c:pt>
                <c:pt idx="165">
                  <c:v>1</c:v>
                </c:pt>
                <c:pt idx="166">
                  <c:v>0.7</c:v>
                </c:pt>
                <c:pt idx="167">
                  <c:v>0.5</c:v>
                </c:pt>
                <c:pt idx="168">
                  <c:v>0.9</c:v>
                </c:pt>
                <c:pt idx="169">
                  <c:v>0.5</c:v>
                </c:pt>
                <c:pt idx="170">
                  <c:v>0.7</c:v>
                </c:pt>
                <c:pt idx="171">
                  <c:v>1.3</c:v>
                </c:pt>
                <c:pt idx="172">
                  <c:v>0.7</c:v>
                </c:pt>
                <c:pt idx="173">
                  <c:v>2.8</c:v>
                </c:pt>
                <c:pt idx="174">
                  <c:v>1.1000000000000001</c:v>
                </c:pt>
                <c:pt idx="175">
                  <c:v>2.4</c:v>
                </c:pt>
                <c:pt idx="176">
                  <c:v>0.4</c:v>
                </c:pt>
                <c:pt idx="177">
                  <c:v>3.6</c:v>
                </c:pt>
                <c:pt idx="178">
                  <c:v>2.4</c:v>
                </c:pt>
                <c:pt idx="179">
                  <c:v>0.7</c:v>
                </c:pt>
                <c:pt idx="180">
                  <c:v>1.1000000000000001</c:v>
                </c:pt>
                <c:pt idx="181">
                  <c:v>0.7</c:v>
                </c:pt>
                <c:pt idx="182">
                  <c:v>1.4</c:v>
                </c:pt>
                <c:pt idx="183">
                  <c:v>1.5</c:v>
                </c:pt>
                <c:pt idx="184">
                  <c:v>0.9</c:v>
                </c:pt>
                <c:pt idx="185">
                  <c:v>1.4</c:v>
                </c:pt>
                <c:pt idx="186">
                  <c:v>1.5</c:v>
                </c:pt>
                <c:pt idx="187">
                  <c:v>3</c:v>
                </c:pt>
                <c:pt idx="188">
                  <c:v>0.7</c:v>
                </c:pt>
                <c:pt idx="192">
                  <c:v>2</c:v>
                </c:pt>
                <c:pt idx="193">
                  <c:v>3</c:v>
                </c:pt>
                <c:pt idx="194">
                  <c:v>3.3</c:v>
                </c:pt>
                <c:pt idx="197">
                  <c:v>7.6</c:v>
                </c:pt>
                <c:pt idx="198">
                  <c:v>2</c:v>
                </c:pt>
                <c:pt idx="199">
                  <c:v>3.5</c:v>
                </c:pt>
                <c:pt idx="200">
                  <c:v>3.9</c:v>
                </c:pt>
                <c:pt idx="201">
                  <c:v>8</c:v>
                </c:pt>
                <c:pt idx="202">
                  <c:v>3.6</c:v>
                </c:pt>
                <c:pt idx="203">
                  <c:v>3.9</c:v>
                </c:pt>
                <c:pt idx="204">
                  <c:v>3.7</c:v>
                </c:pt>
                <c:pt idx="205">
                  <c:v>5.8</c:v>
                </c:pt>
                <c:pt idx="206">
                  <c:v>3.3</c:v>
                </c:pt>
                <c:pt idx="207">
                  <c:v>7.6</c:v>
                </c:pt>
                <c:pt idx="208">
                  <c:v>2</c:v>
                </c:pt>
                <c:pt idx="209">
                  <c:v>1.9</c:v>
                </c:pt>
                <c:pt idx="210">
                  <c:v>2</c:v>
                </c:pt>
                <c:pt idx="211">
                  <c:v>2.2999999999999998</c:v>
                </c:pt>
                <c:pt idx="212">
                  <c:v>2.9</c:v>
                </c:pt>
                <c:pt idx="213">
                  <c:v>2.6</c:v>
                </c:pt>
                <c:pt idx="214">
                  <c:v>2.6</c:v>
                </c:pt>
                <c:pt idx="215">
                  <c:v>3.6</c:v>
                </c:pt>
                <c:pt idx="216">
                  <c:v>2.5</c:v>
                </c:pt>
                <c:pt idx="217">
                  <c:v>2.7</c:v>
                </c:pt>
                <c:pt idx="218">
                  <c:v>5.0999999999999996</c:v>
                </c:pt>
                <c:pt idx="219">
                  <c:v>2.7</c:v>
                </c:pt>
                <c:pt idx="220">
                  <c:v>3.5</c:v>
                </c:pt>
                <c:pt idx="221">
                  <c:v>7.4</c:v>
                </c:pt>
                <c:pt idx="222">
                  <c:v>7.6</c:v>
                </c:pt>
                <c:pt idx="223">
                  <c:v>2.2999999999999998</c:v>
                </c:pt>
                <c:pt idx="224">
                  <c:v>2.5</c:v>
                </c:pt>
                <c:pt idx="225">
                  <c:v>2.6</c:v>
                </c:pt>
                <c:pt idx="226">
                  <c:v>3.2</c:v>
                </c:pt>
                <c:pt idx="227">
                  <c:v>3.8</c:v>
                </c:pt>
                <c:pt idx="228">
                  <c:v>4.2</c:v>
                </c:pt>
                <c:pt idx="229">
                  <c:v>4.8</c:v>
                </c:pt>
                <c:pt idx="230">
                  <c:v>5</c:v>
                </c:pt>
                <c:pt idx="231">
                  <c:v>5</c:v>
                </c:pt>
                <c:pt idx="232">
                  <c:v>5.3</c:v>
                </c:pt>
                <c:pt idx="233">
                  <c:v>7.6</c:v>
                </c:pt>
                <c:pt idx="234">
                  <c:v>7.4</c:v>
                </c:pt>
                <c:pt idx="235">
                  <c:v>2.1</c:v>
                </c:pt>
                <c:pt idx="236">
                  <c:v>2.2999999999999998</c:v>
                </c:pt>
                <c:pt idx="237">
                  <c:v>2.2000000000000002</c:v>
                </c:pt>
                <c:pt idx="238">
                  <c:v>7.2</c:v>
                </c:pt>
                <c:pt idx="239">
                  <c:v>7.4</c:v>
                </c:pt>
                <c:pt idx="240">
                  <c:v>7.8</c:v>
                </c:pt>
                <c:pt idx="241">
                  <c:v>7.4</c:v>
                </c:pt>
                <c:pt idx="242">
                  <c:v>7.7</c:v>
                </c:pt>
                <c:pt idx="243">
                  <c:v>7.8</c:v>
                </c:pt>
                <c:pt idx="244">
                  <c:v>1.3</c:v>
                </c:pt>
                <c:pt idx="245">
                  <c:v>5.3</c:v>
                </c:pt>
                <c:pt idx="246">
                  <c:v>2</c:v>
                </c:pt>
                <c:pt idx="247">
                  <c:v>4.5999999999999996</c:v>
                </c:pt>
                <c:pt idx="248">
                  <c:v>2.1</c:v>
                </c:pt>
                <c:pt idx="249">
                  <c:v>7.7</c:v>
                </c:pt>
                <c:pt idx="250">
                  <c:v>1.9</c:v>
                </c:pt>
                <c:pt idx="251">
                  <c:v>7.3</c:v>
                </c:pt>
                <c:pt idx="252">
                  <c:v>0.5</c:v>
                </c:pt>
                <c:pt idx="255">
                  <c:v>8</c:v>
                </c:pt>
                <c:pt idx="256">
                  <c:v>3.8</c:v>
                </c:pt>
                <c:pt idx="257">
                  <c:v>2.4</c:v>
                </c:pt>
                <c:pt idx="258">
                  <c:v>3.4</c:v>
                </c:pt>
                <c:pt idx="259">
                  <c:v>7.2</c:v>
                </c:pt>
                <c:pt idx="260">
                  <c:v>7.2</c:v>
                </c:pt>
                <c:pt idx="261">
                  <c:v>7.3</c:v>
                </c:pt>
                <c:pt idx="262">
                  <c:v>3</c:v>
                </c:pt>
                <c:pt idx="263">
                  <c:v>7.7</c:v>
                </c:pt>
                <c:pt idx="264">
                  <c:v>4</c:v>
                </c:pt>
                <c:pt idx="265">
                  <c:v>7.6</c:v>
                </c:pt>
                <c:pt idx="266">
                  <c:v>3.4</c:v>
                </c:pt>
                <c:pt idx="267">
                  <c:v>5</c:v>
                </c:pt>
                <c:pt idx="268">
                  <c:v>3.9</c:v>
                </c:pt>
                <c:pt idx="269">
                  <c:v>4.9000000000000004</c:v>
                </c:pt>
                <c:pt idx="270">
                  <c:v>2.7</c:v>
                </c:pt>
                <c:pt idx="271">
                  <c:v>4.7</c:v>
                </c:pt>
                <c:pt idx="272">
                  <c:v>4.8</c:v>
                </c:pt>
                <c:pt idx="273">
                  <c:v>4.9000000000000004</c:v>
                </c:pt>
                <c:pt idx="274">
                  <c:v>5</c:v>
                </c:pt>
                <c:pt idx="275">
                  <c:v>2.4</c:v>
                </c:pt>
                <c:pt idx="276">
                  <c:v>2.8</c:v>
                </c:pt>
                <c:pt idx="277">
                  <c:v>2.7</c:v>
                </c:pt>
                <c:pt idx="278">
                  <c:v>2.7</c:v>
                </c:pt>
                <c:pt idx="279">
                  <c:v>5.3</c:v>
                </c:pt>
                <c:pt idx="280">
                  <c:v>2.8</c:v>
                </c:pt>
                <c:pt idx="281">
                  <c:v>3</c:v>
                </c:pt>
                <c:pt idx="282">
                  <c:v>3.2</c:v>
                </c:pt>
                <c:pt idx="283">
                  <c:v>3.1</c:v>
                </c:pt>
                <c:pt idx="284">
                  <c:v>6.2</c:v>
                </c:pt>
                <c:pt idx="285">
                  <c:v>5.8</c:v>
                </c:pt>
                <c:pt idx="286">
                  <c:v>6</c:v>
                </c:pt>
                <c:pt idx="287">
                  <c:v>5.2</c:v>
                </c:pt>
                <c:pt idx="288">
                  <c:v>3.8</c:v>
                </c:pt>
                <c:pt idx="289">
                  <c:v>7.8</c:v>
                </c:pt>
                <c:pt idx="290">
                  <c:v>4.7</c:v>
                </c:pt>
                <c:pt idx="291">
                  <c:v>3</c:v>
                </c:pt>
                <c:pt idx="292">
                  <c:v>7.7</c:v>
                </c:pt>
                <c:pt idx="293">
                  <c:v>3.7</c:v>
                </c:pt>
                <c:pt idx="294">
                  <c:v>3.1</c:v>
                </c:pt>
                <c:pt idx="295">
                  <c:v>3.9</c:v>
                </c:pt>
                <c:pt idx="296">
                  <c:v>3.8</c:v>
                </c:pt>
                <c:pt idx="297">
                  <c:v>8</c:v>
                </c:pt>
                <c:pt idx="298">
                  <c:v>3.2</c:v>
                </c:pt>
                <c:pt idx="299">
                  <c:v>7.9</c:v>
                </c:pt>
                <c:pt idx="300">
                  <c:v>4.9000000000000004</c:v>
                </c:pt>
                <c:pt idx="301">
                  <c:v>3.2</c:v>
                </c:pt>
                <c:pt idx="302">
                  <c:v>3.9</c:v>
                </c:pt>
                <c:pt idx="303">
                  <c:v>7.9</c:v>
                </c:pt>
                <c:pt idx="304">
                  <c:v>3.7</c:v>
                </c:pt>
                <c:pt idx="305">
                  <c:v>4</c:v>
                </c:pt>
                <c:pt idx="306">
                  <c:v>8</c:v>
                </c:pt>
                <c:pt idx="307">
                  <c:v>3.7</c:v>
                </c:pt>
                <c:pt idx="308">
                  <c:v>8</c:v>
                </c:pt>
                <c:pt idx="309">
                  <c:v>3.9</c:v>
                </c:pt>
                <c:pt idx="310">
                  <c:v>7.5</c:v>
                </c:pt>
                <c:pt idx="311">
                  <c:v>3.2</c:v>
                </c:pt>
                <c:pt idx="312">
                  <c:v>4.0999999999999996</c:v>
                </c:pt>
                <c:pt idx="313">
                  <c:v>7.3</c:v>
                </c:pt>
                <c:pt idx="314">
                  <c:v>7.8</c:v>
                </c:pt>
                <c:pt idx="315">
                  <c:v>8.3000000000000007</c:v>
                </c:pt>
                <c:pt idx="316">
                  <c:v>4</c:v>
                </c:pt>
                <c:pt idx="317">
                  <c:v>3.7</c:v>
                </c:pt>
                <c:pt idx="318">
                  <c:v>7.7</c:v>
                </c:pt>
                <c:pt idx="319">
                  <c:v>4.4000000000000004</c:v>
                </c:pt>
                <c:pt idx="320">
                  <c:v>5.6</c:v>
                </c:pt>
                <c:pt idx="323">
                  <c:v>3.4</c:v>
                </c:pt>
                <c:pt idx="324">
                  <c:v>4</c:v>
                </c:pt>
                <c:pt idx="325">
                  <c:v>1.5</c:v>
                </c:pt>
                <c:pt idx="326">
                  <c:v>1.2</c:v>
                </c:pt>
                <c:pt idx="327">
                  <c:v>2.6</c:v>
                </c:pt>
                <c:pt idx="328">
                  <c:v>3</c:v>
                </c:pt>
                <c:pt idx="329">
                  <c:v>3.4</c:v>
                </c:pt>
                <c:pt idx="330">
                  <c:v>3.4</c:v>
                </c:pt>
                <c:pt idx="331">
                  <c:v>1.9</c:v>
                </c:pt>
                <c:pt idx="332">
                  <c:v>1.8</c:v>
                </c:pt>
                <c:pt idx="333">
                  <c:v>3.4</c:v>
                </c:pt>
                <c:pt idx="334">
                  <c:v>3.7</c:v>
                </c:pt>
                <c:pt idx="335">
                  <c:v>3.1</c:v>
                </c:pt>
                <c:pt idx="336">
                  <c:v>3.7</c:v>
                </c:pt>
                <c:pt idx="337">
                  <c:v>3.7</c:v>
                </c:pt>
                <c:pt idx="338">
                  <c:v>3.5</c:v>
                </c:pt>
                <c:pt idx="339">
                  <c:v>3.6</c:v>
                </c:pt>
                <c:pt idx="340">
                  <c:v>4.7</c:v>
                </c:pt>
                <c:pt idx="341">
                  <c:v>3.5</c:v>
                </c:pt>
                <c:pt idx="342">
                  <c:v>4</c:v>
                </c:pt>
                <c:pt idx="343">
                  <c:v>3.6</c:v>
                </c:pt>
                <c:pt idx="344">
                  <c:v>3.3</c:v>
                </c:pt>
                <c:pt idx="345">
                  <c:v>3.5</c:v>
                </c:pt>
                <c:pt idx="346">
                  <c:v>3.8</c:v>
                </c:pt>
                <c:pt idx="347">
                  <c:v>3.4</c:v>
                </c:pt>
                <c:pt idx="348">
                  <c:v>3.7</c:v>
                </c:pt>
                <c:pt idx="349">
                  <c:v>4</c:v>
                </c:pt>
                <c:pt idx="350">
                  <c:v>3.7</c:v>
                </c:pt>
                <c:pt idx="351">
                  <c:v>2.2000000000000002</c:v>
                </c:pt>
                <c:pt idx="352">
                  <c:v>3.6</c:v>
                </c:pt>
                <c:pt idx="353">
                  <c:v>2.5</c:v>
                </c:pt>
                <c:pt idx="354">
                  <c:v>2.8</c:v>
                </c:pt>
                <c:pt idx="355">
                  <c:v>3</c:v>
                </c:pt>
                <c:pt idx="356">
                  <c:v>1.2</c:v>
                </c:pt>
                <c:pt idx="357">
                  <c:v>1.6</c:v>
                </c:pt>
                <c:pt idx="358">
                  <c:v>1.6</c:v>
                </c:pt>
                <c:pt idx="359">
                  <c:v>1.6</c:v>
                </c:pt>
                <c:pt idx="360">
                  <c:v>3.3</c:v>
                </c:pt>
                <c:pt idx="361">
                  <c:v>3.4</c:v>
                </c:pt>
                <c:pt idx="362">
                  <c:v>3.4</c:v>
                </c:pt>
                <c:pt idx="363">
                  <c:v>3.4</c:v>
                </c:pt>
                <c:pt idx="364">
                  <c:v>2.4</c:v>
                </c:pt>
                <c:pt idx="365">
                  <c:v>3.1</c:v>
                </c:pt>
                <c:pt idx="366">
                  <c:v>4.0999999999999996</c:v>
                </c:pt>
                <c:pt idx="367">
                  <c:v>4.0999999999999996</c:v>
                </c:pt>
                <c:pt idx="368">
                  <c:v>4</c:v>
                </c:pt>
                <c:pt idx="369">
                  <c:v>3.7</c:v>
                </c:pt>
                <c:pt idx="370">
                  <c:v>4</c:v>
                </c:pt>
                <c:pt idx="371">
                  <c:v>4</c:v>
                </c:pt>
                <c:pt idx="372">
                  <c:v>4.3</c:v>
                </c:pt>
                <c:pt idx="373">
                  <c:v>4.0999999999999996</c:v>
                </c:pt>
                <c:pt idx="374">
                  <c:v>4.5999999999999996</c:v>
                </c:pt>
                <c:pt idx="375">
                  <c:v>3.7</c:v>
                </c:pt>
                <c:pt idx="376">
                  <c:v>4.0999999999999996</c:v>
                </c:pt>
                <c:pt idx="377">
                  <c:v>4.0999999999999996</c:v>
                </c:pt>
                <c:pt idx="378">
                  <c:v>3.7</c:v>
                </c:pt>
                <c:pt idx="379">
                  <c:v>3.5</c:v>
                </c:pt>
                <c:pt idx="380">
                  <c:v>2.4</c:v>
                </c:pt>
                <c:pt idx="381">
                  <c:v>1.9</c:v>
                </c:pt>
                <c:pt idx="382">
                  <c:v>3.4</c:v>
                </c:pt>
                <c:pt idx="383">
                  <c:v>2.6</c:v>
                </c:pt>
                <c:pt idx="384">
                  <c:v>3.7</c:v>
                </c:pt>
                <c:pt idx="385">
                  <c:v>3</c:v>
                </c:pt>
                <c:pt idx="386">
                  <c:v>3.7</c:v>
                </c:pt>
                <c:pt idx="387">
                  <c:v>3.1</c:v>
                </c:pt>
                <c:pt idx="388">
                  <c:v>3.5</c:v>
                </c:pt>
                <c:pt idx="389">
                  <c:v>3.5</c:v>
                </c:pt>
                <c:pt idx="390">
                  <c:v>3.3</c:v>
                </c:pt>
                <c:pt idx="393">
                  <c:v>1.3</c:v>
                </c:pt>
                <c:pt idx="394">
                  <c:v>1.7</c:v>
                </c:pt>
                <c:pt idx="395">
                  <c:v>2.2000000000000002</c:v>
                </c:pt>
                <c:pt idx="396">
                  <c:v>1.5</c:v>
                </c:pt>
                <c:pt idx="397">
                  <c:v>2.2000000000000002</c:v>
                </c:pt>
                <c:pt idx="398">
                  <c:v>3</c:v>
                </c:pt>
                <c:pt idx="399">
                  <c:v>1.6</c:v>
                </c:pt>
                <c:pt idx="400">
                  <c:v>1.7</c:v>
                </c:pt>
                <c:pt idx="401">
                  <c:v>3.2</c:v>
                </c:pt>
                <c:pt idx="402">
                  <c:v>1.7</c:v>
                </c:pt>
                <c:pt idx="403">
                  <c:v>1.6</c:v>
                </c:pt>
                <c:pt idx="404">
                  <c:v>2.6</c:v>
                </c:pt>
                <c:pt idx="405">
                  <c:v>2.5</c:v>
                </c:pt>
                <c:pt idx="406">
                  <c:v>2.7</c:v>
                </c:pt>
                <c:pt idx="407">
                  <c:v>4</c:v>
                </c:pt>
                <c:pt idx="408">
                  <c:v>4.2</c:v>
                </c:pt>
                <c:pt idx="409">
                  <c:v>4.8</c:v>
                </c:pt>
                <c:pt idx="410">
                  <c:v>4.3</c:v>
                </c:pt>
                <c:pt idx="411">
                  <c:v>4.3</c:v>
                </c:pt>
                <c:pt idx="412">
                  <c:v>4.2</c:v>
                </c:pt>
                <c:pt idx="413">
                  <c:v>4.5</c:v>
                </c:pt>
                <c:pt idx="414">
                  <c:v>5</c:v>
                </c:pt>
                <c:pt idx="415">
                  <c:v>4.7</c:v>
                </c:pt>
                <c:pt idx="416">
                  <c:v>3.3</c:v>
                </c:pt>
                <c:pt idx="417">
                  <c:v>3.5</c:v>
                </c:pt>
                <c:pt idx="418">
                  <c:v>4.0999999999999996</c:v>
                </c:pt>
                <c:pt idx="419">
                  <c:v>3.6</c:v>
                </c:pt>
                <c:pt idx="420">
                  <c:v>3.1</c:v>
                </c:pt>
                <c:pt idx="421">
                  <c:v>1.3</c:v>
                </c:pt>
                <c:pt idx="422">
                  <c:v>2.5</c:v>
                </c:pt>
                <c:pt idx="423">
                  <c:v>2</c:v>
                </c:pt>
                <c:pt idx="424">
                  <c:v>2.7</c:v>
                </c:pt>
                <c:pt idx="425">
                  <c:v>2.1</c:v>
                </c:pt>
                <c:pt idx="426">
                  <c:v>1.7</c:v>
                </c:pt>
                <c:pt idx="427">
                  <c:v>1.2</c:v>
                </c:pt>
                <c:pt idx="428">
                  <c:v>2.2000000000000002</c:v>
                </c:pt>
                <c:pt idx="429">
                  <c:v>1</c:v>
                </c:pt>
                <c:pt idx="430">
                  <c:v>2.2000000000000002</c:v>
                </c:pt>
                <c:pt idx="431">
                  <c:v>2.2000000000000002</c:v>
                </c:pt>
                <c:pt idx="432">
                  <c:v>1.9</c:v>
                </c:pt>
                <c:pt idx="433">
                  <c:v>2.6</c:v>
                </c:pt>
                <c:pt idx="434">
                  <c:v>2.6</c:v>
                </c:pt>
                <c:pt idx="435">
                  <c:v>2.6</c:v>
                </c:pt>
                <c:pt idx="436">
                  <c:v>1.8</c:v>
                </c:pt>
                <c:pt idx="437">
                  <c:v>2.2000000000000002</c:v>
                </c:pt>
                <c:pt idx="438">
                  <c:v>2.2000000000000002</c:v>
                </c:pt>
                <c:pt idx="439">
                  <c:v>2</c:v>
                </c:pt>
                <c:pt idx="440">
                  <c:v>2.7</c:v>
                </c:pt>
                <c:pt idx="441">
                  <c:v>2</c:v>
                </c:pt>
                <c:pt idx="442">
                  <c:v>3</c:v>
                </c:pt>
                <c:pt idx="443">
                  <c:v>3.4</c:v>
                </c:pt>
                <c:pt idx="444">
                  <c:v>4</c:v>
                </c:pt>
                <c:pt idx="445">
                  <c:v>2.6</c:v>
                </c:pt>
                <c:pt idx="446">
                  <c:v>1.9</c:v>
                </c:pt>
                <c:pt idx="447">
                  <c:v>3.4</c:v>
                </c:pt>
                <c:pt idx="448">
                  <c:v>4</c:v>
                </c:pt>
                <c:pt idx="449">
                  <c:v>3.5</c:v>
                </c:pt>
                <c:pt idx="450">
                  <c:v>4.2</c:v>
                </c:pt>
                <c:pt idx="451">
                  <c:v>3.6</c:v>
                </c:pt>
                <c:pt idx="452">
                  <c:v>2.8</c:v>
                </c:pt>
                <c:pt idx="453">
                  <c:v>3.8</c:v>
                </c:pt>
                <c:pt idx="454">
                  <c:v>4.3</c:v>
                </c:pt>
                <c:pt idx="455">
                  <c:v>1.7</c:v>
                </c:pt>
                <c:pt idx="456">
                  <c:v>4</c:v>
                </c:pt>
                <c:pt idx="457">
                  <c:v>2.7</c:v>
                </c:pt>
                <c:pt idx="458">
                  <c:v>2.2999999999999998</c:v>
                </c:pt>
                <c:pt idx="459">
                  <c:v>3.8</c:v>
                </c:pt>
                <c:pt idx="460">
                  <c:v>2.2999999999999998</c:v>
                </c:pt>
                <c:pt idx="461">
                  <c:v>2.5</c:v>
                </c:pt>
                <c:pt idx="462">
                  <c:v>2.6</c:v>
                </c:pt>
                <c:pt idx="463">
                  <c:v>2.2000000000000002</c:v>
                </c:pt>
                <c:pt idx="464">
                  <c:v>2.2000000000000002</c:v>
                </c:pt>
                <c:pt idx="465">
                  <c:v>1.5</c:v>
                </c:pt>
                <c:pt idx="466">
                  <c:v>1.9</c:v>
                </c:pt>
                <c:pt idx="467">
                  <c:v>2.4</c:v>
                </c:pt>
                <c:pt idx="468">
                  <c:v>1.5</c:v>
                </c:pt>
                <c:pt idx="469">
                  <c:v>2.6</c:v>
                </c:pt>
                <c:pt idx="470">
                  <c:v>2.2000000000000002</c:v>
                </c:pt>
                <c:pt idx="471">
                  <c:v>2</c:v>
                </c:pt>
                <c:pt idx="472">
                  <c:v>2.2000000000000002</c:v>
                </c:pt>
                <c:pt idx="473">
                  <c:v>1.9</c:v>
                </c:pt>
                <c:pt idx="474">
                  <c:v>2.5</c:v>
                </c:pt>
                <c:pt idx="475">
                  <c:v>1.7</c:v>
                </c:pt>
                <c:pt idx="476">
                  <c:v>2.2000000000000002</c:v>
                </c:pt>
                <c:pt idx="477">
                  <c:v>2</c:v>
                </c:pt>
                <c:pt idx="478">
                  <c:v>1.8</c:v>
                </c:pt>
                <c:pt idx="479">
                  <c:v>2.4</c:v>
                </c:pt>
                <c:pt idx="480">
                  <c:v>1.8</c:v>
                </c:pt>
                <c:pt idx="481">
                  <c:v>2.2999999999999998</c:v>
                </c:pt>
                <c:pt idx="482">
                  <c:v>2.6</c:v>
                </c:pt>
                <c:pt idx="483">
                  <c:v>1.4</c:v>
                </c:pt>
                <c:pt idx="484">
                  <c:v>1.9</c:v>
                </c:pt>
                <c:pt idx="485">
                  <c:v>2.1</c:v>
                </c:pt>
                <c:pt idx="486">
                  <c:v>2.1</c:v>
                </c:pt>
                <c:pt idx="487">
                  <c:v>1.5</c:v>
                </c:pt>
                <c:pt idx="488">
                  <c:v>1.7</c:v>
                </c:pt>
                <c:pt idx="489">
                  <c:v>2.5</c:v>
                </c:pt>
                <c:pt idx="490">
                  <c:v>1.8</c:v>
                </c:pt>
                <c:pt idx="491">
                  <c:v>1.9</c:v>
                </c:pt>
                <c:pt idx="492">
                  <c:v>2.4</c:v>
                </c:pt>
                <c:pt idx="493">
                  <c:v>1</c:v>
                </c:pt>
                <c:pt idx="494">
                  <c:v>1.7</c:v>
                </c:pt>
                <c:pt idx="495">
                  <c:v>1.8</c:v>
                </c:pt>
                <c:pt idx="496">
                  <c:v>1.9</c:v>
                </c:pt>
                <c:pt idx="497">
                  <c:v>3.3</c:v>
                </c:pt>
                <c:pt idx="498">
                  <c:v>4.0999999999999996</c:v>
                </c:pt>
                <c:pt idx="499">
                  <c:v>3.6</c:v>
                </c:pt>
                <c:pt idx="500">
                  <c:v>4.3</c:v>
                </c:pt>
                <c:pt idx="501">
                  <c:v>2.8</c:v>
                </c:pt>
                <c:pt idx="502">
                  <c:v>2</c:v>
                </c:pt>
                <c:pt idx="503">
                  <c:v>1.2</c:v>
                </c:pt>
                <c:pt idx="504">
                  <c:v>1.4</c:v>
                </c:pt>
                <c:pt idx="505">
                  <c:v>1.8</c:v>
                </c:pt>
                <c:pt idx="506">
                  <c:v>1.9</c:v>
                </c:pt>
                <c:pt idx="507">
                  <c:v>1.7</c:v>
                </c:pt>
                <c:pt idx="508">
                  <c:v>1.8</c:v>
                </c:pt>
                <c:pt idx="509">
                  <c:v>2</c:v>
                </c:pt>
                <c:pt idx="510">
                  <c:v>1.8</c:v>
                </c:pt>
                <c:pt idx="511">
                  <c:v>1.2</c:v>
                </c:pt>
                <c:pt idx="512">
                  <c:v>2</c:v>
                </c:pt>
                <c:pt idx="513">
                  <c:v>1.4</c:v>
                </c:pt>
                <c:pt idx="514">
                  <c:v>1.5</c:v>
                </c:pt>
                <c:pt idx="515">
                  <c:v>1.4</c:v>
                </c:pt>
                <c:pt idx="516">
                  <c:v>2.4</c:v>
                </c:pt>
                <c:pt idx="517">
                  <c:v>1.7</c:v>
                </c:pt>
                <c:pt idx="518">
                  <c:v>1.2</c:v>
                </c:pt>
                <c:pt idx="519">
                  <c:v>1.6</c:v>
                </c:pt>
                <c:pt idx="520">
                  <c:v>2.5</c:v>
                </c:pt>
                <c:pt idx="521">
                  <c:v>0.8</c:v>
                </c:pt>
                <c:pt idx="522">
                  <c:v>2</c:v>
                </c:pt>
                <c:pt idx="523">
                  <c:v>1.4</c:v>
                </c:pt>
                <c:pt idx="524">
                  <c:v>2</c:v>
                </c:pt>
                <c:pt idx="525">
                  <c:v>3</c:v>
                </c:pt>
                <c:pt idx="526">
                  <c:v>1.3</c:v>
                </c:pt>
                <c:pt idx="527">
                  <c:v>1.7</c:v>
                </c:pt>
                <c:pt idx="528">
                  <c:v>1.8</c:v>
                </c:pt>
                <c:pt idx="529">
                  <c:v>2.4</c:v>
                </c:pt>
                <c:pt idx="530">
                  <c:v>2.5</c:v>
                </c:pt>
                <c:pt idx="531">
                  <c:v>2.5</c:v>
                </c:pt>
                <c:pt idx="532">
                  <c:v>4.3</c:v>
                </c:pt>
                <c:pt idx="533">
                  <c:v>4.0999999999999996</c:v>
                </c:pt>
                <c:pt idx="534">
                  <c:v>1.7</c:v>
                </c:pt>
                <c:pt idx="535">
                  <c:v>1.2</c:v>
                </c:pt>
                <c:pt idx="536">
                  <c:v>3</c:v>
                </c:pt>
                <c:pt idx="537">
                  <c:v>2.9</c:v>
                </c:pt>
                <c:pt idx="538">
                  <c:v>1</c:v>
                </c:pt>
                <c:pt idx="539">
                  <c:v>2.1</c:v>
                </c:pt>
                <c:pt idx="540">
                  <c:v>1.3</c:v>
                </c:pt>
                <c:pt idx="541">
                  <c:v>2.1</c:v>
                </c:pt>
                <c:pt idx="542">
                  <c:v>3</c:v>
                </c:pt>
                <c:pt idx="543">
                  <c:v>4.0999999999999996</c:v>
                </c:pt>
                <c:pt idx="544">
                  <c:v>4.5</c:v>
                </c:pt>
                <c:pt idx="545">
                  <c:v>1.8</c:v>
                </c:pt>
                <c:pt idx="546">
                  <c:v>1.8</c:v>
                </c:pt>
                <c:pt idx="547">
                  <c:v>2.2999999999999998</c:v>
                </c:pt>
                <c:pt idx="548">
                  <c:v>2.2000000000000002</c:v>
                </c:pt>
                <c:pt idx="549">
                  <c:v>1.6</c:v>
                </c:pt>
                <c:pt idx="550">
                  <c:v>2.7</c:v>
                </c:pt>
                <c:pt idx="551">
                  <c:v>2.2999999999999998</c:v>
                </c:pt>
                <c:pt idx="554">
                  <c:v>2.9</c:v>
                </c:pt>
                <c:pt idx="555">
                  <c:v>4.5</c:v>
                </c:pt>
                <c:pt idx="556">
                  <c:v>2.6</c:v>
                </c:pt>
                <c:pt idx="557">
                  <c:v>2.6</c:v>
                </c:pt>
                <c:pt idx="558">
                  <c:v>2.8</c:v>
                </c:pt>
                <c:pt idx="559">
                  <c:v>3</c:v>
                </c:pt>
                <c:pt idx="560">
                  <c:v>4.2</c:v>
                </c:pt>
                <c:pt idx="561">
                  <c:v>4.5999999999999996</c:v>
                </c:pt>
                <c:pt idx="562">
                  <c:v>3.6</c:v>
                </c:pt>
                <c:pt idx="563">
                  <c:v>4.4000000000000004</c:v>
                </c:pt>
                <c:pt idx="564">
                  <c:v>4.5</c:v>
                </c:pt>
                <c:pt idx="565">
                  <c:v>4.4000000000000004</c:v>
                </c:pt>
                <c:pt idx="566">
                  <c:v>4.5</c:v>
                </c:pt>
                <c:pt idx="567">
                  <c:v>4.7</c:v>
                </c:pt>
                <c:pt idx="568">
                  <c:v>3.6</c:v>
                </c:pt>
                <c:pt idx="569">
                  <c:v>3.9</c:v>
                </c:pt>
                <c:pt idx="570">
                  <c:v>2.8</c:v>
                </c:pt>
                <c:pt idx="571">
                  <c:v>3</c:v>
                </c:pt>
                <c:pt idx="572">
                  <c:v>3.6</c:v>
                </c:pt>
                <c:pt idx="573">
                  <c:v>4.5</c:v>
                </c:pt>
                <c:pt idx="574">
                  <c:v>4.2</c:v>
                </c:pt>
                <c:pt idx="575">
                  <c:v>4.8</c:v>
                </c:pt>
                <c:pt idx="576">
                  <c:v>3.8</c:v>
                </c:pt>
                <c:pt idx="577">
                  <c:v>3.5</c:v>
                </c:pt>
                <c:pt idx="578">
                  <c:v>3.5</c:v>
                </c:pt>
                <c:pt idx="579">
                  <c:v>4</c:v>
                </c:pt>
                <c:pt idx="580">
                  <c:v>4.4000000000000004</c:v>
                </c:pt>
                <c:pt idx="581">
                  <c:v>4.9000000000000004</c:v>
                </c:pt>
                <c:pt idx="582">
                  <c:v>3.5</c:v>
                </c:pt>
                <c:pt idx="585">
                  <c:v>3.7</c:v>
                </c:pt>
                <c:pt idx="586">
                  <c:v>5.0999999999999996</c:v>
                </c:pt>
                <c:pt idx="587">
                  <c:v>3.9</c:v>
                </c:pt>
                <c:pt idx="588">
                  <c:v>4.5999999999999996</c:v>
                </c:pt>
                <c:pt idx="589">
                  <c:v>3.9</c:v>
                </c:pt>
                <c:pt idx="590">
                  <c:v>4.5999999999999996</c:v>
                </c:pt>
                <c:pt idx="591">
                  <c:v>5</c:v>
                </c:pt>
                <c:pt idx="592">
                  <c:v>2.5</c:v>
                </c:pt>
                <c:pt idx="593">
                  <c:v>3</c:v>
                </c:pt>
                <c:pt idx="594">
                  <c:v>3.2</c:v>
                </c:pt>
                <c:pt idx="595">
                  <c:v>3.4</c:v>
                </c:pt>
                <c:pt idx="596">
                  <c:v>3.4</c:v>
                </c:pt>
                <c:pt idx="597">
                  <c:v>3.6</c:v>
                </c:pt>
                <c:pt idx="598">
                  <c:v>3.8</c:v>
                </c:pt>
                <c:pt idx="599">
                  <c:v>3.6</c:v>
                </c:pt>
                <c:pt idx="600">
                  <c:v>4.5999999999999996</c:v>
                </c:pt>
                <c:pt idx="601">
                  <c:v>4.0999999999999996</c:v>
                </c:pt>
                <c:pt idx="602">
                  <c:v>4.5999999999999996</c:v>
                </c:pt>
                <c:pt idx="603">
                  <c:v>4.8</c:v>
                </c:pt>
                <c:pt idx="604">
                  <c:v>2.5</c:v>
                </c:pt>
                <c:pt idx="605">
                  <c:v>2.5</c:v>
                </c:pt>
                <c:pt idx="606">
                  <c:v>3.1</c:v>
                </c:pt>
                <c:pt idx="607">
                  <c:v>1.9</c:v>
                </c:pt>
                <c:pt idx="608">
                  <c:v>2.1</c:v>
                </c:pt>
                <c:pt idx="609">
                  <c:v>2.2999999999999998</c:v>
                </c:pt>
                <c:pt idx="610">
                  <c:v>2.2999999999999998</c:v>
                </c:pt>
                <c:pt idx="611">
                  <c:v>2.8</c:v>
                </c:pt>
                <c:pt idx="612">
                  <c:v>3</c:v>
                </c:pt>
                <c:pt idx="613">
                  <c:v>3.5</c:v>
                </c:pt>
                <c:pt idx="614">
                  <c:v>3.5</c:v>
                </c:pt>
                <c:pt idx="615">
                  <c:v>4.8</c:v>
                </c:pt>
                <c:pt idx="616">
                  <c:v>2.4</c:v>
                </c:pt>
                <c:pt idx="617">
                  <c:v>5</c:v>
                </c:pt>
                <c:pt idx="618">
                  <c:v>4.5999999999999996</c:v>
                </c:pt>
                <c:pt idx="619">
                  <c:v>3.7</c:v>
                </c:pt>
                <c:pt idx="622">
                  <c:v>3</c:v>
                </c:pt>
                <c:pt idx="623">
                  <c:v>3.2</c:v>
                </c:pt>
                <c:pt idx="624">
                  <c:v>4.9000000000000004</c:v>
                </c:pt>
                <c:pt idx="625">
                  <c:v>3.1</c:v>
                </c:pt>
                <c:pt idx="626">
                  <c:v>3.3</c:v>
                </c:pt>
                <c:pt idx="627">
                  <c:v>4</c:v>
                </c:pt>
                <c:pt idx="628">
                  <c:v>3.3</c:v>
                </c:pt>
                <c:pt idx="629">
                  <c:v>4.7</c:v>
                </c:pt>
                <c:pt idx="630">
                  <c:v>4.8</c:v>
                </c:pt>
                <c:pt idx="631">
                  <c:v>3.6</c:v>
                </c:pt>
                <c:pt idx="632">
                  <c:v>4.0999999999999996</c:v>
                </c:pt>
                <c:pt idx="633">
                  <c:v>4.4000000000000004</c:v>
                </c:pt>
                <c:pt idx="634">
                  <c:v>4.5</c:v>
                </c:pt>
                <c:pt idx="635">
                  <c:v>4.5</c:v>
                </c:pt>
                <c:pt idx="636">
                  <c:v>4.4000000000000004</c:v>
                </c:pt>
                <c:pt idx="637">
                  <c:v>3.3</c:v>
                </c:pt>
                <c:pt idx="638">
                  <c:v>3</c:v>
                </c:pt>
                <c:pt idx="639">
                  <c:v>3</c:v>
                </c:pt>
                <c:pt idx="640">
                  <c:v>3.8</c:v>
                </c:pt>
                <c:pt idx="641">
                  <c:v>3.1</c:v>
                </c:pt>
                <c:pt idx="642">
                  <c:v>3.5</c:v>
                </c:pt>
                <c:pt idx="643">
                  <c:v>2.8</c:v>
                </c:pt>
                <c:pt idx="644">
                  <c:v>3.6</c:v>
                </c:pt>
                <c:pt idx="645">
                  <c:v>4</c:v>
                </c:pt>
                <c:pt idx="646">
                  <c:v>5</c:v>
                </c:pt>
                <c:pt idx="647">
                  <c:v>4</c:v>
                </c:pt>
                <c:pt idx="648">
                  <c:v>3.5</c:v>
                </c:pt>
                <c:pt idx="649">
                  <c:v>4.5</c:v>
                </c:pt>
                <c:pt idx="650">
                  <c:v>5</c:v>
                </c:pt>
                <c:pt idx="651">
                  <c:v>4.8</c:v>
                </c:pt>
                <c:pt idx="652">
                  <c:v>3.8</c:v>
                </c:pt>
                <c:pt idx="653">
                  <c:v>4.0999999999999996</c:v>
                </c:pt>
                <c:pt idx="654">
                  <c:v>4.2</c:v>
                </c:pt>
                <c:pt idx="655">
                  <c:v>3.1</c:v>
                </c:pt>
                <c:pt idx="656">
                  <c:v>3.7</c:v>
                </c:pt>
                <c:pt idx="657">
                  <c:v>3</c:v>
                </c:pt>
                <c:pt idx="658">
                  <c:v>3</c:v>
                </c:pt>
                <c:pt idx="659">
                  <c:v>4.3</c:v>
                </c:pt>
                <c:pt idx="660">
                  <c:v>3.7</c:v>
                </c:pt>
                <c:pt idx="663">
                  <c:v>2.7</c:v>
                </c:pt>
                <c:pt idx="664">
                  <c:v>3.8</c:v>
                </c:pt>
                <c:pt idx="665">
                  <c:v>3.2</c:v>
                </c:pt>
                <c:pt idx="666">
                  <c:v>3.8</c:v>
                </c:pt>
                <c:pt idx="667">
                  <c:v>3.1</c:v>
                </c:pt>
                <c:pt idx="668">
                  <c:v>3.8</c:v>
                </c:pt>
                <c:pt idx="669">
                  <c:v>3.2</c:v>
                </c:pt>
                <c:pt idx="670">
                  <c:v>5.8</c:v>
                </c:pt>
                <c:pt idx="671">
                  <c:v>5.2</c:v>
                </c:pt>
                <c:pt idx="672">
                  <c:v>4.8</c:v>
                </c:pt>
                <c:pt idx="673">
                  <c:v>4.9000000000000004</c:v>
                </c:pt>
                <c:pt idx="674">
                  <c:v>5.2</c:v>
                </c:pt>
                <c:pt idx="675">
                  <c:v>4.0999999999999996</c:v>
                </c:pt>
                <c:pt idx="676">
                  <c:v>3.8</c:v>
                </c:pt>
                <c:pt idx="677">
                  <c:v>3.6</c:v>
                </c:pt>
                <c:pt idx="678">
                  <c:v>3.8</c:v>
                </c:pt>
                <c:pt idx="679">
                  <c:v>2.7</c:v>
                </c:pt>
                <c:pt idx="680">
                  <c:v>4</c:v>
                </c:pt>
                <c:pt idx="681">
                  <c:v>3.6</c:v>
                </c:pt>
                <c:pt idx="682">
                  <c:v>3.6</c:v>
                </c:pt>
                <c:pt idx="683">
                  <c:v>3.4</c:v>
                </c:pt>
                <c:pt idx="684">
                  <c:v>3.5</c:v>
                </c:pt>
                <c:pt idx="685">
                  <c:v>3.7</c:v>
                </c:pt>
                <c:pt idx="686">
                  <c:v>3.7</c:v>
                </c:pt>
                <c:pt idx="687">
                  <c:v>3.7</c:v>
                </c:pt>
                <c:pt idx="688">
                  <c:v>3.7</c:v>
                </c:pt>
                <c:pt idx="689">
                  <c:v>3.8</c:v>
                </c:pt>
                <c:pt idx="690">
                  <c:v>2.2000000000000002</c:v>
                </c:pt>
                <c:pt idx="691">
                  <c:v>3.6</c:v>
                </c:pt>
                <c:pt idx="692">
                  <c:v>3.3</c:v>
                </c:pt>
                <c:pt idx="693">
                  <c:v>4.8</c:v>
                </c:pt>
                <c:pt idx="694">
                  <c:v>4.5999999999999996</c:v>
                </c:pt>
                <c:pt idx="695">
                  <c:v>5</c:v>
                </c:pt>
                <c:pt idx="696">
                  <c:v>4.4000000000000004</c:v>
                </c:pt>
                <c:pt idx="697">
                  <c:v>4.7</c:v>
                </c:pt>
                <c:pt idx="698">
                  <c:v>4.5</c:v>
                </c:pt>
                <c:pt idx="699">
                  <c:v>3.7</c:v>
                </c:pt>
                <c:pt idx="700">
                  <c:v>4.8</c:v>
                </c:pt>
                <c:pt idx="701">
                  <c:v>2</c:v>
                </c:pt>
                <c:pt idx="702">
                  <c:v>3.8</c:v>
                </c:pt>
                <c:pt idx="703">
                  <c:v>4.8</c:v>
                </c:pt>
                <c:pt idx="704">
                  <c:v>3.3</c:v>
                </c:pt>
                <c:pt idx="705">
                  <c:v>3.5</c:v>
                </c:pt>
                <c:pt idx="706">
                  <c:v>3.9</c:v>
                </c:pt>
                <c:pt idx="707">
                  <c:v>2.6</c:v>
                </c:pt>
                <c:pt idx="708">
                  <c:v>3.6</c:v>
                </c:pt>
                <c:pt idx="709">
                  <c:v>3.2</c:v>
                </c:pt>
                <c:pt idx="710">
                  <c:v>3.2</c:v>
                </c:pt>
                <c:pt idx="711">
                  <c:v>4</c:v>
                </c:pt>
                <c:pt idx="712">
                  <c:v>3.2</c:v>
                </c:pt>
                <c:pt idx="713">
                  <c:v>3.6</c:v>
                </c:pt>
                <c:pt idx="714">
                  <c:v>3.9</c:v>
                </c:pt>
                <c:pt idx="715">
                  <c:v>3.8</c:v>
                </c:pt>
                <c:pt idx="716">
                  <c:v>3.7</c:v>
                </c:pt>
                <c:pt idx="717">
                  <c:v>3.2</c:v>
                </c:pt>
                <c:pt idx="718">
                  <c:v>3.6</c:v>
                </c:pt>
                <c:pt idx="719">
                  <c:v>1.9</c:v>
                </c:pt>
                <c:pt idx="720">
                  <c:v>2</c:v>
                </c:pt>
                <c:pt idx="721">
                  <c:v>2.4</c:v>
                </c:pt>
                <c:pt idx="722">
                  <c:v>3.4</c:v>
                </c:pt>
                <c:pt idx="723">
                  <c:v>3.6</c:v>
                </c:pt>
                <c:pt idx="724">
                  <c:v>3.5</c:v>
                </c:pt>
                <c:pt idx="725">
                  <c:v>3.3</c:v>
                </c:pt>
                <c:pt idx="726">
                  <c:v>2.6</c:v>
                </c:pt>
                <c:pt idx="727">
                  <c:v>3.8</c:v>
                </c:pt>
                <c:pt idx="728">
                  <c:v>3</c:v>
                </c:pt>
                <c:pt idx="729">
                  <c:v>3.5</c:v>
                </c:pt>
                <c:pt idx="730">
                  <c:v>3.3</c:v>
                </c:pt>
                <c:pt idx="731">
                  <c:v>3.5</c:v>
                </c:pt>
                <c:pt idx="732">
                  <c:v>2.8</c:v>
                </c:pt>
                <c:pt idx="733">
                  <c:v>2.6</c:v>
                </c:pt>
                <c:pt idx="734">
                  <c:v>3.7</c:v>
                </c:pt>
                <c:pt idx="735">
                  <c:v>3.7</c:v>
                </c:pt>
                <c:pt idx="736">
                  <c:v>3.2</c:v>
                </c:pt>
                <c:pt idx="737">
                  <c:v>3.1</c:v>
                </c:pt>
                <c:pt idx="738">
                  <c:v>2.7</c:v>
                </c:pt>
                <c:pt idx="739">
                  <c:v>3.6</c:v>
                </c:pt>
                <c:pt idx="740">
                  <c:v>3</c:v>
                </c:pt>
                <c:pt idx="741">
                  <c:v>3.7</c:v>
                </c:pt>
                <c:pt idx="742">
                  <c:v>2.6</c:v>
                </c:pt>
                <c:pt idx="743">
                  <c:v>5</c:v>
                </c:pt>
                <c:pt idx="744">
                  <c:v>2.4</c:v>
                </c:pt>
                <c:pt idx="745">
                  <c:v>3</c:v>
                </c:pt>
                <c:pt idx="746">
                  <c:v>4.7</c:v>
                </c:pt>
                <c:pt idx="747">
                  <c:v>4.7</c:v>
                </c:pt>
                <c:pt idx="748">
                  <c:v>4.8</c:v>
                </c:pt>
                <c:pt idx="749">
                  <c:v>5</c:v>
                </c:pt>
                <c:pt idx="750">
                  <c:v>3.8</c:v>
                </c:pt>
                <c:pt idx="751">
                  <c:v>3.2</c:v>
                </c:pt>
                <c:pt idx="752">
                  <c:v>3.6</c:v>
                </c:pt>
                <c:pt idx="753">
                  <c:v>3.6</c:v>
                </c:pt>
                <c:pt idx="754">
                  <c:v>3</c:v>
                </c:pt>
                <c:pt idx="755">
                  <c:v>2.7</c:v>
                </c:pt>
                <c:pt idx="756">
                  <c:v>3.4</c:v>
                </c:pt>
                <c:pt idx="757">
                  <c:v>3.8</c:v>
                </c:pt>
                <c:pt idx="758">
                  <c:v>4.8</c:v>
                </c:pt>
                <c:pt idx="759">
                  <c:v>5.3</c:v>
                </c:pt>
                <c:pt idx="760">
                  <c:v>3.6</c:v>
                </c:pt>
                <c:pt idx="761">
                  <c:v>3.4</c:v>
                </c:pt>
                <c:pt idx="762">
                  <c:v>4.5999999999999996</c:v>
                </c:pt>
                <c:pt idx="763">
                  <c:v>2.7</c:v>
                </c:pt>
                <c:pt idx="764">
                  <c:v>3.8</c:v>
                </c:pt>
                <c:pt idx="765">
                  <c:v>3.7</c:v>
                </c:pt>
                <c:pt idx="766">
                  <c:v>3.4</c:v>
                </c:pt>
                <c:pt idx="767">
                  <c:v>2.5</c:v>
                </c:pt>
                <c:pt idx="768">
                  <c:v>3.4</c:v>
                </c:pt>
                <c:pt idx="769">
                  <c:v>4.7</c:v>
                </c:pt>
                <c:pt idx="770">
                  <c:v>4.7</c:v>
                </c:pt>
                <c:pt idx="773">
                  <c:v>5.7</c:v>
                </c:pt>
                <c:pt idx="774">
                  <c:v>5.2</c:v>
                </c:pt>
                <c:pt idx="775">
                  <c:v>3.7</c:v>
                </c:pt>
                <c:pt idx="776">
                  <c:v>3.8</c:v>
                </c:pt>
                <c:pt idx="777">
                  <c:v>4.5</c:v>
                </c:pt>
                <c:pt idx="778">
                  <c:v>4.5</c:v>
                </c:pt>
                <c:pt idx="779">
                  <c:v>5.3</c:v>
                </c:pt>
                <c:pt idx="780">
                  <c:v>6</c:v>
                </c:pt>
                <c:pt idx="781">
                  <c:v>6.2</c:v>
                </c:pt>
                <c:pt idx="782">
                  <c:v>5.7</c:v>
                </c:pt>
                <c:pt idx="783">
                  <c:v>6</c:v>
                </c:pt>
                <c:pt idx="784">
                  <c:v>6.2</c:v>
                </c:pt>
                <c:pt idx="785">
                  <c:v>5.9</c:v>
                </c:pt>
                <c:pt idx="786">
                  <c:v>5.3</c:v>
                </c:pt>
                <c:pt idx="787">
                  <c:v>5.6</c:v>
                </c:pt>
                <c:pt idx="788">
                  <c:v>4.5</c:v>
                </c:pt>
                <c:pt idx="789">
                  <c:v>4.0999999999999996</c:v>
                </c:pt>
                <c:pt idx="790">
                  <c:v>4.3</c:v>
                </c:pt>
                <c:pt idx="791">
                  <c:v>4.7</c:v>
                </c:pt>
                <c:pt idx="792">
                  <c:v>4.5999999999999996</c:v>
                </c:pt>
                <c:pt idx="793">
                  <c:v>4.4000000000000004</c:v>
                </c:pt>
                <c:pt idx="794">
                  <c:v>5.8</c:v>
                </c:pt>
                <c:pt idx="795">
                  <c:v>7.1</c:v>
                </c:pt>
                <c:pt idx="796">
                  <c:v>5.0999999999999996</c:v>
                </c:pt>
                <c:pt idx="797">
                  <c:v>7</c:v>
                </c:pt>
                <c:pt idx="798">
                  <c:v>5.2</c:v>
                </c:pt>
                <c:pt idx="799">
                  <c:v>5.9</c:v>
                </c:pt>
                <c:pt idx="800">
                  <c:v>4.5999999999999996</c:v>
                </c:pt>
                <c:pt idx="801">
                  <c:v>4.5</c:v>
                </c:pt>
                <c:pt idx="802">
                  <c:v>5.0999999999999996</c:v>
                </c:pt>
                <c:pt idx="803">
                  <c:v>6.6</c:v>
                </c:pt>
                <c:pt idx="804">
                  <c:v>4.8</c:v>
                </c:pt>
                <c:pt idx="805">
                  <c:v>5.05</c:v>
                </c:pt>
                <c:pt idx="806">
                  <c:v>5.5</c:v>
                </c:pt>
                <c:pt idx="807">
                  <c:v>5.3</c:v>
                </c:pt>
                <c:pt idx="808">
                  <c:v>6</c:v>
                </c:pt>
                <c:pt idx="809">
                  <c:v>5.3</c:v>
                </c:pt>
                <c:pt idx="810">
                  <c:v>4.7</c:v>
                </c:pt>
                <c:pt idx="811">
                  <c:v>5.8</c:v>
                </c:pt>
                <c:pt idx="812">
                  <c:v>5</c:v>
                </c:pt>
                <c:pt idx="813">
                  <c:v>5.9</c:v>
                </c:pt>
                <c:pt idx="814">
                  <c:v>4.5999999999999996</c:v>
                </c:pt>
                <c:pt idx="815">
                  <c:v>4.7</c:v>
                </c:pt>
                <c:pt idx="816">
                  <c:v>5.0999999999999996</c:v>
                </c:pt>
                <c:pt idx="817">
                  <c:v>4.8</c:v>
                </c:pt>
                <c:pt idx="818">
                  <c:v>5.7</c:v>
                </c:pt>
                <c:pt idx="819">
                  <c:v>5.5</c:v>
                </c:pt>
                <c:pt idx="820">
                  <c:v>5.8</c:v>
                </c:pt>
                <c:pt idx="821">
                  <c:v>5.7</c:v>
                </c:pt>
                <c:pt idx="822">
                  <c:v>3.9</c:v>
                </c:pt>
                <c:pt idx="823">
                  <c:v>4.7</c:v>
                </c:pt>
                <c:pt idx="824">
                  <c:v>5.7</c:v>
                </c:pt>
                <c:pt idx="825">
                  <c:v>4.4000000000000004</c:v>
                </c:pt>
                <c:pt idx="826">
                  <c:v>4.3</c:v>
                </c:pt>
                <c:pt idx="827">
                  <c:v>6.2</c:v>
                </c:pt>
                <c:pt idx="828">
                  <c:v>5.4</c:v>
                </c:pt>
                <c:pt idx="829">
                  <c:v>4.4000000000000004</c:v>
                </c:pt>
                <c:pt idx="830">
                  <c:v>4.3</c:v>
                </c:pt>
                <c:pt idx="831">
                  <c:v>3.9</c:v>
                </c:pt>
                <c:pt idx="832">
                  <c:v>4.0999999999999996</c:v>
                </c:pt>
                <c:pt idx="833">
                  <c:v>4.2</c:v>
                </c:pt>
                <c:pt idx="834">
                  <c:v>4.5999999999999996</c:v>
                </c:pt>
                <c:pt idx="835">
                  <c:v>5.4</c:v>
                </c:pt>
                <c:pt idx="836">
                  <c:v>4</c:v>
                </c:pt>
                <c:pt idx="837">
                  <c:v>4</c:v>
                </c:pt>
                <c:pt idx="838">
                  <c:v>4.4000000000000004</c:v>
                </c:pt>
                <c:pt idx="839">
                  <c:v>4.4000000000000004</c:v>
                </c:pt>
                <c:pt idx="840">
                  <c:v>4.7</c:v>
                </c:pt>
                <c:pt idx="841">
                  <c:v>3.9</c:v>
                </c:pt>
                <c:pt idx="842">
                  <c:v>4.0999999999999996</c:v>
                </c:pt>
                <c:pt idx="843">
                  <c:v>5</c:v>
                </c:pt>
                <c:pt idx="844">
                  <c:v>3.7</c:v>
                </c:pt>
                <c:pt idx="845">
                  <c:v>5.3</c:v>
                </c:pt>
                <c:pt idx="846">
                  <c:v>5.3</c:v>
                </c:pt>
                <c:pt idx="847">
                  <c:v>5.4</c:v>
                </c:pt>
                <c:pt idx="848">
                  <c:v>4.8</c:v>
                </c:pt>
                <c:pt idx="849">
                  <c:v>5.8</c:v>
                </c:pt>
                <c:pt idx="850">
                  <c:v>6</c:v>
                </c:pt>
                <c:pt idx="851">
                  <c:v>5.5</c:v>
                </c:pt>
                <c:pt idx="852">
                  <c:v>5.8</c:v>
                </c:pt>
                <c:pt idx="853">
                  <c:v>5.9</c:v>
                </c:pt>
                <c:pt idx="854">
                  <c:v>5.7</c:v>
                </c:pt>
                <c:pt idx="855">
                  <c:v>5.6</c:v>
                </c:pt>
                <c:pt idx="856">
                  <c:v>5.5</c:v>
                </c:pt>
                <c:pt idx="857">
                  <c:v>5.8</c:v>
                </c:pt>
                <c:pt idx="858">
                  <c:v>5.2</c:v>
                </c:pt>
                <c:pt idx="859">
                  <c:v>4.5999999999999996</c:v>
                </c:pt>
                <c:pt idx="860">
                  <c:v>5.2</c:v>
                </c:pt>
                <c:pt idx="861">
                  <c:v>4.4000000000000004</c:v>
                </c:pt>
                <c:pt idx="862">
                  <c:v>4.4000000000000004</c:v>
                </c:pt>
                <c:pt idx="863">
                  <c:v>4.8</c:v>
                </c:pt>
                <c:pt idx="864">
                  <c:v>4.9000000000000004</c:v>
                </c:pt>
                <c:pt idx="865">
                  <c:v>4.5999999999999996</c:v>
                </c:pt>
                <c:pt idx="866">
                  <c:v>5.6</c:v>
                </c:pt>
                <c:pt idx="867">
                  <c:v>4.4000000000000004</c:v>
                </c:pt>
                <c:pt idx="868">
                  <c:v>4.3</c:v>
                </c:pt>
                <c:pt idx="869">
                  <c:v>4</c:v>
                </c:pt>
                <c:pt idx="870">
                  <c:v>5.0999999999999996</c:v>
                </c:pt>
                <c:pt idx="871">
                  <c:v>5.0999999999999996</c:v>
                </c:pt>
                <c:pt idx="872">
                  <c:v>4.5999999999999996</c:v>
                </c:pt>
                <c:pt idx="873">
                  <c:v>6</c:v>
                </c:pt>
                <c:pt idx="874">
                  <c:v>4.9000000000000004</c:v>
                </c:pt>
                <c:pt idx="875">
                  <c:v>5.7</c:v>
                </c:pt>
                <c:pt idx="876">
                  <c:v>4</c:v>
                </c:pt>
                <c:pt idx="877">
                  <c:v>5</c:v>
                </c:pt>
                <c:pt idx="878">
                  <c:v>4.5999999999999996</c:v>
                </c:pt>
                <c:pt idx="879">
                  <c:v>4.9000000000000004</c:v>
                </c:pt>
                <c:pt idx="880">
                  <c:v>5</c:v>
                </c:pt>
                <c:pt idx="881">
                  <c:v>5.3</c:v>
                </c:pt>
                <c:pt idx="882">
                  <c:v>4.5</c:v>
                </c:pt>
                <c:pt idx="883">
                  <c:v>5.4</c:v>
                </c:pt>
                <c:pt idx="884">
                  <c:v>6.1</c:v>
                </c:pt>
                <c:pt idx="885">
                  <c:v>5.4</c:v>
                </c:pt>
                <c:pt idx="886">
                  <c:v>5.6</c:v>
                </c:pt>
                <c:pt idx="887">
                  <c:v>5.4</c:v>
                </c:pt>
                <c:pt idx="890">
                  <c:v>4.2</c:v>
                </c:pt>
                <c:pt idx="891">
                  <c:v>4.2</c:v>
                </c:pt>
                <c:pt idx="892">
                  <c:v>4.3</c:v>
                </c:pt>
                <c:pt idx="893">
                  <c:v>4.4000000000000004</c:v>
                </c:pt>
                <c:pt idx="894">
                  <c:v>4.2</c:v>
                </c:pt>
                <c:pt idx="895">
                  <c:v>4.8</c:v>
                </c:pt>
                <c:pt idx="896">
                  <c:v>4.7</c:v>
                </c:pt>
                <c:pt idx="897">
                  <c:v>4.7</c:v>
                </c:pt>
                <c:pt idx="898">
                  <c:v>4.0999999999999996</c:v>
                </c:pt>
                <c:pt idx="899">
                  <c:v>4.2</c:v>
                </c:pt>
                <c:pt idx="900">
                  <c:v>5.4</c:v>
                </c:pt>
                <c:pt idx="901">
                  <c:v>4.4000000000000004</c:v>
                </c:pt>
                <c:pt idx="902">
                  <c:v>4.3</c:v>
                </c:pt>
                <c:pt idx="903">
                  <c:v>4.3</c:v>
                </c:pt>
                <c:pt idx="904">
                  <c:v>4.5</c:v>
                </c:pt>
                <c:pt idx="905">
                  <c:v>5.2</c:v>
                </c:pt>
                <c:pt idx="906">
                  <c:v>4.5</c:v>
                </c:pt>
                <c:pt idx="907">
                  <c:v>4.9000000000000004</c:v>
                </c:pt>
                <c:pt idx="908">
                  <c:v>4.9000000000000004</c:v>
                </c:pt>
                <c:pt idx="909">
                  <c:v>5</c:v>
                </c:pt>
                <c:pt idx="910">
                  <c:v>4.5</c:v>
                </c:pt>
                <c:pt idx="911">
                  <c:v>4.8</c:v>
                </c:pt>
                <c:pt idx="912">
                  <c:v>4.5999999999999996</c:v>
                </c:pt>
                <c:pt idx="913">
                  <c:v>4.3</c:v>
                </c:pt>
                <c:pt idx="914">
                  <c:v>4.2</c:v>
                </c:pt>
                <c:pt idx="915">
                  <c:v>4.0999999999999996</c:v>
                </c:pt>
                <c:pt idx="916">
                  <c:v>4</c:v>
                </c:pt>
                <c:pt idx="917">
                  <c:v>4.4000000000000004</c:v>
                </c:pt>
                <c:pt idx="918">
                  <c:v>4.3</c:v>
                </c:pt>
                <c:pt idx="919">
                  <c:v>4.8</c:v>
                </c:pt>
                <c:pt idx="920">
                  <c:v>4.5</c:v>
                </c:pt>
                <c:pt idx="921">
                  <c:v>4.7</c:v>
                </c:pt>
                <c:pt idx="922">
                  <c:v>4.2</c:v>
                </c:pt>
                <c:pt idx="923">
                  <c:v>4.5</c:v>
                </c:pt>
                <c:pt idx="924">
                  <c:v>4.7</c:v>
                </c:pt>
                <c:pt idx="925">
                  <c:v>4.5</c:v>
                </c:pt>
                <c:pt idx="926">
                  <c:v>5</c:v>
                </c:pt>
                <c:pt idx="927">
                  <c:v>4.4000000000000004</c:v>
                </c:pt>
                <c:pt idx="928">
                  <c:v>4.7</c:v>
                </c:pt>
                <c:pt idx="929">
                  <c:v>4.5</c:v>
                </c:pt>
                <c:pt idx="930">
                  <c:v>4.4000000000000004</c:v>
                </c:pt>
                <c:pt idx="931">
                  <c:v>4.3</c:v>
                </c:pt>
                <c:pt idx="932">
                  <c:v>5.0999999999999996</c:v>
                </c:pt>
                <c:pt idx="933">
                  <c:v>5</c:v>
                </c:pt>
                <c:pt idx="934">
                  <c:v>4.2</c:v>
                </c:pt>
                <c:pt idx="935">
                  <c:v>4.2</c:v>
                </c:pt>
                <c:pt idx="936">
                  <c:v>4.2</c:v>
                </c:pt>
                <c:pt idx="937">
                  <c:v>4.4000000000000004</c:v>
                </c:pt>
                <c:pt idx="938">
                  <c:v>4.8</c:v>
                </c:pt>
                <c:pt idx="939">
                  <c:v>4.5999999999999996</c:v>
                </c:pt>
                <c:pt idx="940">
                  <c:v>5</c:v>
                </c:pt>
                <c:pt idx="941">
                  <c:v>5</c:v>
                </c:pt>
                <c:pt idx="942">
                  <c:v>5</c:v>
                </c:pt>
                <c:pt idx="943">
                  <c:v>5</c:v>
                </c:pt>
                <c:pt idx="944">
                  <c:v>4.7</c:v>
                </c:pt>
                <c:pt idx="945">
                  <c:v>4.5</c:v>
                </c:pt>
                <c:pt idx="946">
                  <c:v>4.4000000000000004</c:v>
                </c:pt>
                <c:pt idx="947">
                  <c:v>4.3</c:v>
                </c:pt>
                <c:pt idx="948">
                  <c:v>4.7</c:v>
                </c:pt>
                <c:pt idx="949">
                  <c:v>4.4000000000000004</c:v>
                </c:pt>
                <c:pt idx="950">
                  <c:v>5.2</c:v>
                </c:pt>
                <c:pt idx="951">
                  <c:v>4.8</c:v>
                </c:pt>
                <c:pt idx="952">
                  <c:v>4.2</c:v>
                </c:pt>
                <c:pt idx="955">
                  <c:v>8.3000000000000007</c:v>
                </c:pt>
                <c:pt idx="956">
                  <c:v>7.9</c:v>
                </c:pt>
                <c:pt idx="957">
                  <c:v>7.7</c:v>
                </c:pt>
                <c:pt idx="958">
                  <c:v>7.8</c:v>
                </c:pt>
                <c:pt idx="959">
                  <c:v>4.3</c:v>
                </c:pt>
                <c:pt idx="960">
                  <c:v>4.8</c:v>
                </c:pt>
                <c:pt idx="961">
                  <c:v>7.2</c:v>
                </c:pt>
                <c:pt idx="962">
                  <c:v>6.6</c:v>
                </c:pt>
                <c:pt idx="963">
                  <c:v>7</c:v>
                </c:pt>
                <c:pt idx="964">
                  <c:v>8.8000000000000007</c:v>
                </c:pt>
                <c:pt idx="965">
                  <c:v>7</c:v>
                </c:pt>
                <c:pt idx="966">
                  <c:v>9</c:v>
                </c:pt>
                <c:pt idx="967">
                  <c:v>9</c:v>
                </c:pt>
                <c:pt idx="968">
                  <c:v>8.6</c:v>
                </c:pt>
                <c:pt idx="969">
                  <c:v>9</c:v>
                </c:pt>
                <c:pt idx="970">
                  <c:v>8.6</c:v>
                </c:pt>
                <c:pt idx="971">
                  <c:v>6.6</c:v>
                </c:pt>
                <c:pt idx="972">
                  <c:v>5.8</c:v>
                </c:pt>
                <c:pt idx="973">
                  <c:v>9.1999999999999993</c:v>
                </c:pt>
                <c:pt idx="974">
                  <c:v>12.3</c:v>
                </c:pt>
                <c:pt idx="975">
                  <c:v>13</c:v>
                </c:pt>
                <c:pt idx="976">
                  <c:v>8.1999999999999993</c:v>
                </c:pt>
                <c:pt idx="977">
                  <c:v>12.5</c:v>
                </c:pt>
                <c:pt idx="978">
                  <c:v>5.7</c:v>
                </c:pt>
                <c:pt idx="979">
                  <c:v>5.8</c:v>
                </c:pt>
                <c:pt idx="980">
                  <c:v>12</c:v>
                </c:pt>
                <c:pt idx="981">
                  <c:v>5.8</c:v>
                </c:pt>
                <c:pt idx="982">
                  <c:v>6.4</c:v>
                </c:pt>
                <c:pt idx="983">
                  <c:v>12</c:v>
                </c:pt>
                <c:pt idx="984">
                  <c:v>6.9</c:v>
                </c:pt>
                <c:pt idx="985">
                  <c:v>12.2</c:v>
                </c:pt>
                <c:pt idx="986">
                  <c:v>4.2</c:v>
                </c:pt>
                <c:pt idx="987">
                  <c:v>7.6</c:v>
                </c:pt>
                <c:pt idx="988">
                  <c:v>8.4</c:v>
                </c:pt>
                <c:pt idx="989">
                  <c:v>7.6</c:v>
                </c:pt>
                <c:pt idx="990">
                  <c:v>7.3</c:v>
                </c:pt>
                <c:pt idx="991">
                  <c:v>8</c:v>
                </c:pt>
                <c:pt idx="992">
                  <c:v>8.1999999999999993</c:v>
                </c:pt>
                <c:pt idx="993">
                  <c:v>8</c:v>
                </c:pt>
                <c:pt idx="994">
                  <c:v>8.8000000000000007</c:v>
                </c:pt>
                <c:pt idx="995">
                  <c:v>7.3</c:v>
                </c:pt>
                <c:pt idx="996">
                  <c:v>7.9</c:v>
                </c:pt>
                <c:pt idx="997">
                  <c:v>7.5</c:v>
                </c:pt>
                <c:pt idx="998">
                  <c:v>8.1999999999999993</c:v>
                </c:pt>
                <c:pt idx="999">
                  <c:v>8.5</c:v>
                </c:pt>
                <c:pt idx="1000">
                  <c:v>8.3000000000000007</c:v>
                </c:pt>
                <c:pt idx="1001">
                  <c:v>8.4</c:v>
                </c:pt>
                <c:pt idx="1002">
                  <c:v>8</c:v>
                </c:pt>
                <c:pt idx="1003">
                  <c:v>8.4</c:v>
                </c:pt>
                <c:pt idx="1004">
                  <c:v>12.6</c:v>
                </c:pt>
                <c:pt idx="1005">
                  <c:v>8.6</c:v>
                </c:pt>
                <c:pt idx="1006">
                  <c:v>6</c:v>
                </c:pt>
                <c:pt idx="1007">
                  <c:v>6.5</c:v>
                </c:pt>
                <c:pt idx="1008">
                  <c:v>9.5</c:v>
                </c:pt>
                <c:pt idx="1009">
                  <c:v>6.5</c:v>
                </c:pt>
                <c:pt idx="1010">
                  <c:v>8.1999999999999993</c:v>
                </c:pt>
                <c:pt idx="1011">
                  <c:v>6.4</c:v>
                </c:pt>
                <c:pt idx="1012">
                  <c:v>8.4</c:v>
                </c:pt>
                <c:pt idx="1013">
                  <c:v>6</c:v>
                </c:pt>
                <c:pt idx="1014">
                  <c:v>11.2</c:v>
                </c:pt>
                <c:pt idx="1015">
                  <c:v>5.7</c:v>
                </c:pt>
                <c:pt idx="1016">
                  <c:v>5.4</c:v>
                </c:pt>
                <c:pt idx="1017">
                  <c:v>5.9</c:v>
                </c:pt>
                <c:pt idx="1018">
                  <c:v>12</c:v>
                </c:pt>
                <c:pt idx="1019">
                  <c:v>5.7</c:v>
                </c:pt>
                <c:pt idx="1020">
                  <c:v>6.5</c:v>
                </c:pt>
                <c:pt idx="1021">
                  <c:v>5.6</c:v>
                </c:pt>
                <c:pt idx="1022">
                  <c:v>6.2</c:v>
                </c:pt>
                <c:pt idx="1023">
                  <c:v>6.5</c:v>
                </c:pt>
                <c:pt idx="1024">
                  <c:v>9</c:v>
                </c:pt>
                <c:pt idx="1025">
                  <c:v>9.9</c:v>
                </c:pt>
                <c:pt idx="1026">
                  <c:v>12.3</c:v>
                </c:pt>
                <c:pt idx="1027">
                  <c:v>5.8</c:v>
                </c:pt>
                <c:pt idx="1028">
                  <c:v>12.4</c:v>
                </c:pt>
                <c:pt idx="1029">
                  <c:v>13</c:v>
                </c:pt>
                <c:pt idx="1030">
                  <c:v>6.2</c:v>
                </c:pt>
                <c:pt idx="1031">
                  <c:v>6.2</c:v>
                </c:pt>
                <c:pt idx="1032">
                  <c:v>8.6</c:v>
                </c:pt>
                <c:pt idx="1033">
                  <c:v>6.4</c:v>
                </c:pt>
                <c:pt idx="1034">
                  <c:v>11.7</c:v>
                </c:pt>
                <c:pt idx="1035">
                  <c:v>5.5</c:v>
                </c:pt>
                <c:pt idx="1036">
                  <c:v>5.9</c:v>
                </c:pt>
                <c:pt idx="1037">
                  <c:v>6.3</c:v>
                </c:pt>
                <c:pt idx="1038">
                  <c:v>8.3000000000000007</c:v>
                </c:pt>
                <c:pt idx="1039">
                  <c:v>6.2</c:v>
                </c:pt>
                <c:pt idx="1040">
                  <c:v>6.4</c:v>
                </c:pt>
                <c:pt idx="1041">
                  <c:v>13</c:v>
                </c:pt>
                <c:pt idx="1042">
                  <c:v>6.4</c:v>
                </c:pt>
                <c:pt idx="1043">
                  <c:v>12.2</c:v>
                </c:pt>
                <c:pt idx="1044">
                  <c:v>6</c:v>
                </c:pt>
                <c:pt idx="1045">
                  <c:v>7.5</c:v>
                </c:pt>
                <c:pt idx="1046">
                  <c:v>8.5</c:v>
                </c:pt>
                <c:pt idx="1047">
                  <c:v>6.6</c:v>
                </c:pt>
                <c:pt idx="1048">
                  <c:v>8.6</c:v>
                </c:pt>
                <c:pt idx="1049">
                  <c:v>8.8000000000000007</c:v>
                </c:pt>
                <c:pt idx="1050">
                  <c:v>13</c:v>
                </c:pt>
                <c:pt idx="1051">
                  <c:v>12.2</c:v>
                </c:pt>
                <c:pt idx="1052">
                  <c:v>6.8</c:v>
                </c:pt>
                <c:pt idx="1053">
                  <c:v>10.199999999999999</c:v>
                </c:pt>
                <c:pt idx="1054">
                  <c:v>5</c:v>
                </c:pt>
                <c:pt idx="1055">
                  <c:v>7</c:v>
                </c:pt>
                <c:pt idx="1056">
                  <c:v>7.5</c:v>
                </c:pt>
                <c:pt idx="1057">
                  <c:v>5</c:v>
                </c:pt>
                <c:pt idx="1058">
                  <c:v>7.5</c:v>
                </c:pt>
                <c:pt idx="1059">
                  <c:v>11.2</c:v>
                </c:pt>
                <c:pt idx="1060">
                  <c:v>6</c:v>
                </c:pt>
                <c:pt idx="1061">
                  <c:v>11.6</c:v>
                </c:pt>
                <c:pt idx="1062">
                  <c:v>6</c:v>
                </c:pt>
                <c:pt idx="1063">
                  <c:v>12.4</c:v>
                </c:pt>
                <c:pt idx="1064">
                  <c:v>7.9</c:v>
                </c:pt>
                <c:pt idx="1065">
                  <c:v>7.8</c:v>
                </c:pt>
                <c:pt idx="1066">
                  <c:v>7.4</c:v>
                </c:pt>
                <c:pt idx="1067">
                  <c:v>7.6</c:v>
                </c:pt>
                <c:pt idx="1068">
                  <c:v>9.8000000000000007</c:v>
                </c:pt>
                <c:pt idx="1069">
                  <c:v>8</c:v>
                </c:pt>
                <c:pt idx="1070">
                  <c:v>7.2</c:v>
                </c:pt>
                <c:pt idx="1071">
                  <c:v>7.7</c:v>
                </c:pt>
                <c:pt idx="1072">
                  <c:v>7.2</c:v>
                </c:pt>
                <c:pt idx="1073">
                  <c:v>7.8</c:v>
                </c:pt>
                <c:pt idx="1074">
                  <c:v>8.1</c:v>
                </c:pt>
                <c:pt idx="1075">
                  <c:v>7.8</c:v>
                </c:pt>
                <c:pt idx="1076">
                  <c:v>8.4</c:v>
                </c:pt>
                <c:pt idx="1077">
                  <c:v>7.7</c:v>
                </c:pt>
                <c:pt idx="1078">
                  <c:v>7.5</c:v>
                </c:pt>
                <c:pt idx="1079">
                  <c:v>7.8</c:v>
                </c:pt>
                <c:pt idx="1080">
                  <c:v>5.4</c:v>
                </c:pt>
                <c:pt idx="1081">
                  <c:v>10.9</c:v>
                </c:pt>
                <c:pt idx="1082">
                  <c:v>6.9</c:v>
                </c:pt>
                <c:pt idx="1083">
                  <c:v>9.6</c:v>
                </c:pt>
                <c:pt idx="1084">
                  <c:v>7.6</c:v>
                </c:pt>
                <c:pt idx="1085">
                  <c:v>7.3</c:v>
                </c:pt>
                <c:pt idx="1086">
                  <c:v>4.3</c:v>
                </c:pt>
                <c:pt idx="1087">
                  <c:v>7.4</c:v>
                </c:pt>
                <c:pt idx="1088">
                  <c:v>7.7</c:v>
                </c:pt>
                <c:pt idx="1089">
                  <c:v>4.8</c:v>
                </c:pt>
                <c:pt idx="1090">
                  <c:v>10.7</c:v>
                </c:pt>
                <c:pt idx="1091">
                  <c:v>6.6</c:v>
                </c:pt>
                <c:pt idx="1092">
                  <c:v>12.6</c:v>
                </c:pt>
                <c:pt idx="1093">
                  <c:v>6.4</c:v>
                </c:pt>
                <c:pt idx="1094">
                  <c:v>9.4</c:v>
                </c:pt>
                <c:pt idx="1095">
                  <c:v>6.5</c:v>
                </c:pt>
                <c:pt idx="1096">
                  <c:v>12.4</c:v>
                </c:pt>
                <c:pt idx="1097">
                  <c:v>12</c:v>
                </c:pt>
                <c:pt idx="1098">
                  <c:v>5.5</c:v>
                </c:pt>
                <c:pt idx="1099">
                  <c:v>8.1999999999999993</c:v>
                </c:pt>
                <c:pt idx="1100">
                  <c:v>8.5</c:v>
                </c:pt>
                <c:pt idx="1101">
                  <c:v>5.7</c:v>
                </c:pt>
                <c:pt idx="1102">
                  <c:v>6.3</c:v>
                </c:pt>
                <c:pt idx="1103">
                  <c:v>8.8000000000000007</c:v>
                </c:pt>
                <c:pt idx="1104">
                  <c:v>12.4</c:v>
                </c:pt>
                <c:pt idx="1105">
                  <c:v>7.1</c:v>
                </c:pt>
                <c:pt idx="1106">
                  <c:v>8.4</c:v>
                </c:pt>
                <c:pt idx="1107">
                  <c:v>13.6</c:v>
                </c:pt>
                <c:pt idx="1108">
                  <c:v>8.6999999999999993</c:v>
                </c:pt>
                <c:pt idx="1109">
                  <c:v>13.7</c:v>
                </c:pt>
                <c:pt idx="1110">
                  <c:v>9.4</c:v>
                </c:pt>
                <c:pt idx="1111">
                  <c:v>12.6</c:v>
                </c:pt>
                <c:pt idx="1112">
                  <c:v>6.4</c:v>
                </c:pt>
                <c:pt idx="1113">
                  <c:v>9.4</c:v>
                </c:pt>
                <c:pt idx="1114">
                  <c:v>14.4</c:v>
                </c:pt>
                <c:pt idx="1115">
                  <c:v>6.4</c:v>
                </c:pt>
                <c:pt idx="1116">
                  <c:v>9.1999999999999993</c:v>
                </c:pt>
                <c:pt idx="1117">
                  <c:v>6.4</c:v>
                </c:pt>
                <c:pt idx="1118">
                  <c:v>13.4</c:v>
                </c:pt>
                <c:pt idx="1119">
                  <c:v>6.4</c:v>
                </c:pt>
                <c:pt idx="1120">
                  <c:v>6.6</c:v>
                </c:pt>
                <c:pt idx="1121">
                  <c:v>8.5</c:v>
                </c:pt>
                <c:pt idx="1122">
                  <c:v>8.8000000000000007</c:v>
                </c:pt>
                <c:pt idx="1123">
                  <c:v>13.4</c:v>
                </c:pt>
                <c:pt idx="1124">
                  <c:v>5.6</c:v>
                </c:pt>
                <c:pt idx="1125">
                  <c:v>5.8</c:v>
                </c:pt>
                <c:pt idx="1126">
                  <c:v>12.8</c:v>
                </c:pt>
                <c:pt idx="1127">
                  <c:v>12.4</c:v>
                </c:pt>
                <c:pt idx="1128">
                  <c:v>6.3</c:v>
                </c:pt>
                <c:pt idx="1129">
                  <c:v>5.5</c:v>
                </c:pt>
                <c:pt idx="1130">
                  <c:v>6</c:v>
                </c:pt>
                <c:pt idx="1131">
                  <c:v>11.4</c:v>
                </c:pt>
                <c:pt idx="1132">
                  <c:v>5.6</c:v>
                </c:pt>
                <c:pt idx="1133">
                  <c:v>6.5</c:v>
                </c:pt>
                <c:pt idx="1134">
                  <c:v>12.3</c:v>
                </c:pt>
                <c:pt idx="1135">
                  <c:v>11.5</c:v>
                </c:pt>
                <c:pt idx="1136">
                  <c:v>6.9</c:v>
                </c:pt>
                <c:pt idx="1137">
                  <c:v>5.7</c:v>
                </c:pt>
                <c:pt idx="1138">
                  <c:v>9.4</c:v>
                </c:pt>
                <c:pt idx="1139">
                  <c:v>8</c:v>
                </c:pt>
                <c:pt idx="1140">
                  <c:v>8.1</c:v>
                </c:pt>
                <c:pt idx="1141">
                  <c:v>12</c:v>
                </c:pt>
                <c:pt idx="1142">
                  <c:v>8.3000000000000007</c:v>
                </c:pt>
                <c:pt idx="1143">
                  <c:v>7.6</c:v>
                </c:pt>
                <c:pt idx="1144">
                  <c:v>8.6</c:v>
                </c:pt>
                <c:pt idx="1145">
                  <c:v>7</c:v>
                </c:pt>
                <c:pt idx="1146">
                  <c:v>7.3</c:v>
                </c:pt>
                <c:pt idx="1147">
                  <c:v>6</c:v>
                </c:pt>
                <c:pt idx="1148">
                  <c:v>10.1</c:v>
                </c:pt>
                <c:pt idx="1149">
                  <c:v>9.6</c:v>
                </c:pt>
                <c:pt idx="1150">
                  <c:v>7.8</c:v>
                </c:pt>
                <c:pt idx="1151">
                  <c:v>8</c:v>
                </c:pt>
                <c:pt idx="1152">
                  <c:v>8.5</c:v>
                </c:pt>
                <c:pt idx="1153">
                  <c:v>8.1999999999999993</c:v>
                </c:pt>
                <c:pt idx="1154">
                  <c:v>8.4</c:v>
                </c:pt>
                <c:pt idx="1155">
                  <c:v>7.9</c:v>
                </c:pt>
                <c:pt idx="1156">
                  <c:v>6.1</c:v>
                </c:pt>
                <c:pt idx="1157">
                  <c:v>12.2</c:v>
                </c:pt>
                <c:pt idx="1158">
                  <c:v>11.3</c:v>
                </c:pt>
                <c:pt idx="1159">
                  <c:v>5.8</c:v>
                </c:pt>
                <c:pt idx="1160">
                  <c:v>11.5</c:v>
                </c:pt>
                <c:pt idx="1161">
                  <c:v>6</c:v>
                </c:pt>
                <c:pt idx="1162">
                  <c:v>6.7</c:v>
                </c:pt>
                <c:pt idx="1163">
                  <c:v>11.8</c:v>
                </c:pt>
                <c:pt idx="1164">
                  <c:v>6.3</c:v>
                </c:pt>
                <c:pt idx="1165">
                  <c:v>6.5</c:v>
                </c:pt>
                <c:pt idx="1166">
                  <c:v>11.7</c:v>
                </c:pt>
                <c:pt idx="1167">
                  <c:v>6.2</c:v>
                </c:pt>
                <c:pt idx="1168">
                  <c:v>12.8</c:v>
                </c:pt>
                <c:pt idx="1169">
                  <c:v>6.4</c:v>
                </c:pt>
                <c:pt idx="1170">
                  <c:v>7.8</c:v>
                </c:pt>
                <c:pt idx="1171">
                  <c:v>11.3</c:v>
                </c:pt>
                <c:pt idx="1172">
                  <c:v>7.7</c:v>
                </c:pt>
                <c:pt idx="1173">
                  <c:v>7.5</c:v>
                </c:pt>
                <c:pt idx="1174">
                  <c:v>13</c:v>
                </c:pt>
                <c:pt idx="1175">
                  <c:v>13</c:v>
                </c:pt>
                <c:pt idx="1176">
                  <c:v>6.3</c:v>
                </c:pt>
                <c:pt idx="1177">
                  <c:v>5</c:v>
                </c:pt>
                <c:pt idx="1178">
                  <c:v>5.5</c:v>
                </c:pt>
                <c:pt idx="1179">
                  <c:v>6</c:v>
                </c:pt>
                <c:pt idx="1180">
                  <c:v>8.3000000000000007</c:v>
                </c:pt>
                <c:pt idx="1181">
                  <c:v>8.1999999999999993</c:v>
                </c:pt>
                <c:pt idx="1182">
                  <c:v>8.1999999999999993</c:v>
                </c:pt>
                <c:pt idx="1183">
                  <c:v>9</c:v>
                </c:pt>
                <c:pt idx="1184">
                  <c:v>8.5</c:v>
                </c:pt>
                <c:pt idx="1185">
                  <c:v>8.1999999999999993</c:v>
                </c:pt>
                <c:pt idx="1186">
                  <c:v>6.9</c:v>
                </c:pt>
                <c:pt idx="1187">
                  <c:v>8.5</c:v>
                </c:pt>
                <c:pt idx="1190">
                  <c:v>6.2</c:v>
                </c:pt>
                <c:pt idx="1191">
                  <c:v>9.5</c:v>
                </c:pt>
                <c:pt idx="1192">
                  <c:v>12.2</c:v>
                </c:pt>
                <c:pt idx="1193">
                  <c:v>11.2</c:v>
                </c:pt>
                <c:pt idx="1194">
                  <c:v>11</c:v>
                </c:pt>
                <c:pt idx="1195">
                  <c:v>10</c:v>
                </c:pt>
                <c:pt idx="1196">
                  <c:v>11.6</c:v>
                </c:pt>
                <c:pt idx="1197">
                  <c:v>7</c:v>
                </c:pt>
                <c:pt idx="1198">
                  <c:v>9.6</c:v>
                </c:pt>
                <c:pt idx="1199">
                  <c:v>10.199999999999999</c:v>
                </c:pt>
                <c:pt idx="1200">
                  <c:v>9.6999999999999993</c:v>
                </c:pt>
                <c:pt idx="1201">
                  <c:v>12.9</c:v>
                </c:pt>
                <c:pt idx="1202">
                  <c:v>12.9</c:v>
                </c:pt>
                <c:pt idx="1203">
                  <c:v>8.8000000000000007</c:v>
                </c:pt>
                <c:pt idx="1204">
                  <c:v>10.6</c:v>
                </c:pt>
                <c:pt idx="1205">
                  <c:v>13</c:v>
                </c:pt>
                <c:pt idx="1206">
                  <c:v>8.6</c:v>
                </c:pt>
                <c:pt idx="1207">
                  <c:v>10.6</c:v>
                </c:pt>
                <c:pt idx="1208">
                  <c:v>9</c:v>
                </c:pt>
                <c:pt idx="1209">
                  <c:v>11</c:v>
                </c:pt>
                <c:pt idx="1210">
                  <c:v>6.8</c:v>
                </c:pt>
                <c:pt idx="1211">
                  <c:v>11.4</c:v>
                </c:pt>
                <c:pt idx="1212">
                  <c:v>5.6</c:v>
                </c:pt>
                <c:pt idx="1213">
                  <c:v>10</c:v>
                </c:pt>
                <c:pt idx="1214">
                  <c:v>6.6</c:v>
                </c:pt>
                <c:pt idx="1215">
                  <c:v>8.5</c:v>
                </c:pt>
                <c:pt idx="1216">
                  <c:v>7.4</c:v>
                </c:pt>
                <c:pt idx="1217">
                  <c:v>7</c:v>
                </c:pt>
                <c:pt idx="1218">
                  <c:v>6.6</c:v>
                </c:pt>
                <c:pt idx="1219">
                  <c:v>11.5</c:v>
                </c:pt>
                <c:pt idx="1220">
                  <c:v>7.2</c:v>
                </c:pt>
                <c:pt idx="1221">
                  <c:v>10</c:v>
                </c:pt>
                <c:pt idx="1222">
                  <c:v>8.6</c:v>
                </c:pt>
                <c:pt idx="1223">
                  <c:v>10.8</c:v>
                </c:pt>
                <c:pt idx="1224">
                  <c:v>8</c:v>
                </c:pt>
                <c:pt idx="1225">
                  <c:v>10</c:v>
                </c:pt>
                <c:pt idx="1226">
                  <c:v>11.2</c:v>
                </c:pt>
                <c:pt idx="1227">
                  <c:v>8</c:v>
                </c:pt>
                <c:pt idx="1228">
                  <c:v>10.199999999999999</c:v>
                </c:pt>
                <c:pt idx="1229">
                  <c:v>11</c:v>
                </c:pt>
                <c:pt idx="1230">
                  <c:v>12</c:v>
                </c:pt>
                <c:pt idx="1231">
                  <c:v>11.5</c:v>
                </c:pt>
                <c:pt idx="1232">
                  <c:v>9.8000000000000007</c:v>
                </c:pt>
                <c:pt idx="1233">
                  <c:v>12</c:v>
                </c:pt>
                <c:pt idx="1234">
                  <c:v>9.9</c:v>
                </c:pt>
                <c:pt idx="1235">
                  <c:v>6.9</c:v>
                </c:pt>
                <c:pt idx="1236">
                  <c:v>7.5</c:v>
                </c:pt>
                <c:pt idx="1237">
                  <c:v>9.1999999999999993</c:v>
                </c:pt>
                <c:pt idx="1238">
                  <c:v>10</c:v>
                </c:pt>
                <c:pt idx="1239">
                  <c:v>11</c:v>
                </c:pt>
                <c:pt idx="1240">
                  <c:v>12.2</c:v>
                </c:pt>
                <c:pt idx="1241">
                  <c:v>8</c:v>
                </c:pt>
                <c:pt idx="1242">
                  <c:v>12.3</c:v>
                </c:pt>
                <c:pt idx="1243">
                  <c:v>7.6</c:v>
                </c:pt>
                <c:pt idx="1244">
                  <c:v>10</c:v>
                </c:pt>
                <c:pt idx="1245">
                  <c:v>7.6</c:v>
                </c:pt>
                <c:pt idx="1246">
                  <c:v>11.2</c:v>
                </c:pt>
                <c:pt idx="1247">
                  <c:v>11</c:v>
                </c:pt>
                <c:pt idx="1248">
                  <c:v>6.8</c:v>
                </c:pt>
                <c:pt idx="1249">
                  <c:v>10.9</c:v>
                </c:pt>
                <c:pt idx="1250">
                  <c:v>6.6</c:v>
                </c:pt>
                <c:pt idx="1251">
                  <c:v>10.1</c:v>
                </c:pt>
                <c:pt idx="1252">
                  <c:v>7</c:v>
                </c:pt>
                <c:pt idx="1253">
                  <c:v>9.8000000000000007</c:v>
                </c:pt>
                <c:pt idx="1254">
                  <c:v>10.4</c:v>
                </c:pt>
                <c:pt idx="1255">
                  <c:v>9</c:v>
                </c:pt>
                <c:pt idx="1256">
                  <c:v>9.8000000000000007</c:v>
                </c:pt>
                <c:pt idx="1257">
                  <c:v>10.6</c:v>
                </c:pt>
                <c:pt idx="1258">
                  <c:v>8.1999999999999993</c:v>
                </c:pt>
                <c:pt idx="1259">
                  <c:v>7.8</c:v>
                </c:pt>
                <c:pt idx="1260">
                  <c:v>9.8000000000000007</c:v>
                </c:pt>
                <c:pt idx="1261">
                  <c:v>10.8</c:v>
                </c:pt>
                <c:pt idx="1262">
                  <c:v>8.6999999999999993</c:v>
                </c:pt>
                <c:pt idx="1263">
                  <c:v>10</c:v>
                </c:pt>
                <c:pt idx="1264">
                  <c:v>8</c:v>
                </c:pt>
                <c:pt idx="1265">
                  <c:v>8.6</c:v>
                </c:pt>
                <c:pt idx="1266">
                  <c:v>11</c:v>
                </c:pt>
                <c:pt idx="1267">
                  <c:v>11.6</c:v>
                </c:pt>
                <c:pt idx="1268">
                  <c:v>7</c:v>
                </c:pt>
                <c:pt idx="1269">
                  <c:v>7.8</c:v>
                </c:pt>
                <c:pt idx="1270">
                  <c:v>10.5</c:v>
                </c:pt>
                <c:pt idx="1271">
                  <c:v>10.199999999999999</c:v>
                </c:pt>
                <c:pt idx="1272">
                  <c:v>5.7</c:v>
                </c:pt>
                <c:pt idx="1273">
                  <c:v>7</c:v>
                </c:pt>
                <c:pt idx="1274">
                  <c:v>8.1999999999999993</c:v>
                </c:pt>
                <c:pt idx="1275">
                  <c:v>5</c:v>
                </c:pt>
                <c:pt idx="1276">
                  <c:v>9.6999999999999993</c:v>
                </c:pt>
                <c:pt idx="1277">
                  <c:v>8.9</c:v>
                </c:pt>
                <c:pt idx="1278">
                  <c:v>6.1</c:v>
                </c:pt>
                <c:pt idx="1279">
                  <c:v>5.4</c:v>
                </c:pt>
                <c:pt idx="1280">
                  <c:v>6</c:v>
                </c:pt>
                <c:pt idx="1281">
                  <c:v>9.8000000000000007</c:v>
                </c:pt>
                <c:pt idx="1282">
                  <c:v>6</c:v>
                </c:pt>
                <c:pt idx="1283">
                  <c:v>6</c:v>
                </c:pt>
                <c:pt idx="1284">
                  <c:v>10.6</c:v>
                </c:pt>
                <c:pt idx="1285">
                  <c:v>7.1</c:v>
                </c:pt>
                <c:pt idx="1286">
                  <c:v>6.5</c:v>
                </c:pt>
                <c:pt idx="1287">
                  <c:v>9.3000000000000007</c:v>
                </c:pt>
                <c:pt idx="1288">
                  <c:v>9.6999999999999993</c:v>
                </c:pt>
                <c:pt idx="1289">
                  <c:v>10.5</c:v>
                </c:pt>
                <c:pt idx="1290">
                  <c:v>5.4</c:v>
                </c:pt>
                <c:pt idx="1291">
                  <c:v>9.3000000000000007</c:v>
                </c:pt>
                <c:pt idx="1292">
                  <c:v>9.1999999999999993</c:v>
                </c:pt>
                <c:pt idx="1293">
                  <c:v>10.9</c:v>
                </c:pt>
                <c:pt idx="1294">
                  <c:v>9.3000000000000007</c:v>
                </c:pt>
                <c:pt idx="1295">
                  <c:v>10.5</c:v>
                </c:pt>
                <c:pt idx="1296">
                  <c:v>12.3</c:v>
                </c:pt>
                <c:pt idx="1297">
                  <c:v>7</c:v>
                </c:pt>
                <c:pt idx="1298">
                  <c:v>9.1</c:v>
                </c:pt>
                <c:pt idx="1299">
                  <c:v>10.8</c:v>
                </c:pt>
                <c:pt idx="1300">
                  <c:v>6</c:v>
                </c:pt>
                <c:pt idx="1301">
                  <c:v>10.4</c:v>
                </c:pt>
                <c:pt idx="1302">
                  <c:v>13.8</c:v>
                </c:pt>
                <c:pt idx="1303">
                  <c:v>11</c:v>
                </c:pt>
                <c:pt idx="1304">
                  <c:v>6.2</c:v>
                </c:pt>
                <c:pt idx="1305">
                  <c:v>10.4</c:v>
                </c:pt>
                <c:pt idx="1306">
                  <c:v>6.4</c:v>
                </c:pt>
                <c:pt idx="1307">
                  <c:v>9.1999999999999993</c:v>
                </c:pt>
                <c:pt idx="1308">
                  <c:v>9.1999999999999993</c:v>
                </c:pt>
                <c:pt idx="1309">
                  <c:v>6.2</c:v>
                </c:pt>
                <c:pt idx="1310">
                  <c:v>8.4</c:v>
                </c:pt>
                <c:pt idx="1311">
                  <c:v>10</c:v>
                </c:pt>
                <c:pt idx="1312">
                  <c:v>5.6</c:v>
                </c:pt>
                <c:pt idx="1313">
                  <c:v>5.3</c:v>
                </c:pt>
                <c:pt idx="1314">
                  <c:v>8.6999999999999993</c:v>
                </c:pt>
                <c:pt idx="1315">
                  <c:v>12</c:v>
                </c:pt>
                <c:pt idx="1316">
                  <c:v>13.5</c:v>
                </c:pt>
                <c:pt idx="1317">
                  <c:v>6.2</c:v>
                </c:pt>
                <c:pt idx="1318">
                  <c:v>10.199999999999999</c:v>
                </c:pt>
                <c:pt idx="1319">
                  <c:v>12.7</c:v>
                </c:pt>
                <c:pt idx="1320">
                  <c:v>6.8</c:v>
                </c:pt>
                <c:pt idx="1321">
                  <c:v>9</c:v>
                </c:pt>
                <c:pt idx="1322">
                  <c:v>10</c:v>
                </c:pt>
                <c:pt idx="1323">
                  <c:v>10</c:v>
                </c:pt>
                <c:pt idx="1324">
                  <c:v>10.5</c:v>
                </c:pt>
                <c:pt idx="1325">
                  <c:v>11</c:v>
                </c:pt>
                <c:pt idx="1326">
                  <c:v>8.9</c:v>
                </c:pt>
                <c:pt idx="1327">
                  <c:v>6.6</c:v>
                </c:pt>
                <c:pt idx="1328">
                  <c:v>9.6</c:v>
                </c:pt>
                <c:pt idx="1329">
                  <c:v>10.7</c:v>
                </c:pt>
                <c:pt idx="1330">
                  <c:v>7</c:v>
                </c:pt>
                <c:pt idx="1331">
                  <c:v>10.4</c:v>
                </c:pt>
                <c:pt idx="1332">
                  <c:v>10.6</c:v>
                </c:pt>
                <c:pt idx="1333">
                  <c:v>8.6</c:v>
                </c:pt>
                <c:pt idx="1334">
                  <c:v>7.2</c:v>
                </c:pt>
                <c:pt idx="1335">
                  <c:v>8.6</c:v>
                </c:pt>
                <c:pt idx="1336">
                  <c:v>7.2</c:v>
                </c:pt>
                <c:pt idx="1337">
                  <c:v>10.4</c:v>
                </c:pt>
                <c:pt idx="1338">
                  <c:v>11</c:v>
                </c:pt>
                <c:pt idx="1339">
                  <c:v>11.2</c:v>
                </c:pt>
                <c:pt idx="1340">
                  <c:v>11.4</c:v>
                </c:pt>
                <c:pt idx="1341">
                  <c:v>7.5</c:v>
                </c:pt>
                <c:pt idx="1342">
                  <c:v>10.5</c:v>
                </c:pt>
                <c:pt idx="1343">
                  <c:v>11.4</c:v>
                </c:pt>
                <c:pt idx="1344">
                  <c:v>12.2</c:v>
                </c:pt>
                <c:pt idx="1345">
                  <c:v>7.7</c:v>
                </c:pt>
                <c:pt idx="1346">
                  <c:v>10.8</c:v>
                </c:pt>
                <c:pt idx="1347">
                  <c:v>12.2</c:v>
                </c:pt>
                <c:pt idx="1348">
                  <c:v>12.4</c:v>
                </c:pt>
                <c:pt idx="1349">
                  <c:v>12.4</c:v>
                </c:pt>
                <c:pt idx="1350">
                  <c:v>9.1999999999999993</c:v>
                </c:pt>
                <c:pt idx="1351">
                  <c:v>11</c:v>
                </c:pt>
                <c:pt idx="1352">
                  <c:v>9.1999999999999993</c:v>
                </c:pt>
                <c:pt idx="1353">
                  <c:v>10.199999999999999</c:v>
                </c:pt>
                <c:pt idx="1354">
                  <c:v>8</c:v>
                </c:pt>
                <c:pt idx="1355">
                  <c:v>8.6999999999999993</c:v>
                </c:pt>
                <c:pt idx="1356">
                  <c:v>10</c:v>
                </c:pt>
                <c:pt idx="1357">
                  <c:v>11.2</c:v>
                </c:pt>
                <c:pt idx="1358">
                  <c:v>8.1999999999999993</c:v>
                </c:pt>
                <c:pt idx="1359">
                  <c:v>8.9</c:v>
                </c:pt>
                <c:pt idx="1360">
                  <c:v>11</c:v>
                </c:pt>
                <c:pt idx="1361">
                  <c:v>10.199999999999999</c:v>
                </c:pt>
                <c:pt idx="1362">
                  <c:v>6.9</c:v>
                </c:pt>
                <c:pt idx="1363">
                  <c:v>7.6</c:v>
                </c:pt>
                <c:pt idx="1364">
                  <c:v>9.1999999999999993</c:v>
                </c:pt>
                <c:pt idx="1365">
                  <c:v>10.3</c:v>
                </c:pt>
                <c:pt idx="1366">
                  <c:v>8</c:v>
                </c:pt>
                <c:pt idx="1367">
                  <c:v>11</c:v>
                </c:pt>
                <c:pt idx="1368">
                  <c:v>9.4</c:v>
                </c:pt>
                <c:pt idx="1369">
                  <c:v>10.4</c:v>
                </c:pt>
                <c:pt idx="1370">
                  <c:v>9.6</c:v>
                </c:pt>
                <c:pt idx="1371">
                  <c:v>11.6</c:v>
                </c:pt>
                <c:pt idx="1372">
                  <c:v>7.8</c:v>
                </c:pt>
                <c:pt idx="1373">
                  <c:v>8</c:v>
                </c:pt>
                <c:pt idx="1374">
                  <c:v>9.8000000000000007</c:v>
                </c:pt>
                <c:pt idx="1375">
                  <c:v>10</c:v>
                </c:pt>
                <c:pt idx="1376">
                  <c:v>10.8</c:v>
                </c:pt>
                <c:pt idx="1377">
                  <c:v>11</c:v>
                </c:pt>
                <c:pt idx="1378">
                  <c:v>11.2</c:v>
                </c:pt>
                <c:pt idx="1379">
                  <c:v>7</c:v>
                </c:pt>
                <c:pt idx="1380">
                  <c:v>11</c:v>
                </c:pt>
                <c:pt idx="1381">
                  <c:v>6.8</c:v>
                </c:pt>
                <c:pt idx="1382">
                  <c:v>7</c:v>
                </c:pt>
                <c:pt idx="1383">
                  <c:v>7.2</c:v>
                </c:pt>
                <c:pt idx="1384">
                  <c:v>8.9</c:v>
                </c:pt>
                <c:pt idx="1385">
                  <c:v>9.1</c:v>
                </c:pt>
                <c:pt idx="1386">
                  <c:v>9.6</c:v>
                </c:pt>
                <c:pt idx="1387">
                  <c:v>9.8000000000000007</c:v>
                </c:pt>
                <c:pt idx="1388">
                  <c:v>10.4</c:v>
                </c:pt>
                <c:pt idx="1389">
                  <c:v>7.7</c:v>
                </c:pt>
                <c:pt idx="1390">
                  <c:v>8</c:v>
                </c:pt>
                <c:pt idx="1391">
                  <c:v>10</c:v>
                </c:pt>
                <c:pt idx="1392">
                  <c:v>10.9</c:v>
                </c:pt>
                <c:pt idx="1393">
                  <c:v>12</c:v>
                </c:pt>
                <c:pt idx="1394">
                  <c:v>9</c:v>
                </c:pt>
                <c:pt idx="1395">
                  <c:v>8.6</c:v>
                </c:pt>
                <c:pt idx="1396">
                  <c:v>10.5</c:v>
                </c:pt>
                <c:pt idx="1397">
                  <c:v>7.2</c:v>
                </c:pt>
                <c:pt idx="1398">
                  <c:v>10</c:v>
                </c:pt>
                <c:pt idx="1399">
                  <c:v>11.6</c:v>
                </c:pt>
                <c:pt idx="1400">
                  <c:v>12</c:v>
                </c:pt>
                <c:pt idx="1401">
                  <c:v>10</c:v>
                </c:pt>
                <c:pt idx="1402">
                  <c:v>11.6</c:v>
                </c:pt>
                <c:pt idx="1403">
                  <c:v>7.2</c:v>
                </c:pt>
                <c:pt idx="1404">
                  <c:v>9.8000000000000007</c:v>
                </c:pt>
                <c:pt idx="1405">
                  <c:v>6.3</c:v>
                </c:pt>
                <c:pt idx="1406">
                  <c:v>6.5</c:v>
                </c:pt>
                <c:pt idx="1407">
                  <c:v>10.7</c:v>
                </c:pt>
                <c:pt idx="1408">
                  <c:v>10</c:v>
                </c:pt>
                <c:pt idx="1409">
                  <c:v>9.6</c:v>
                </c:pt>
                <c:pt idx="1410">
                  <c:v>11.2</c:v>
                </c:pt>
                <c:pt idx="1411">
                  <c:v>11.4</c:v>
                </c:pt>
                <c:pt idx="1412">
                  <c:v>8.1999999999999993</c:v>
                </c:pt>
                <c:pt idx="1413">
                  <c:v>10.5</c:v>
                </c:pt>
                <c:pt idx="1414">
                  <c:v>10.5</c:v>
                </c:pt>
                <c:pt idx="1415">
                  <c:v>6.2</c:v>
                </c:pt>
                <c:pt idx="1416">
                  <c:v>8</c:v>
                </c:pt>
                <c:pt idx="1417">
                  <c:v>6.6</c:v>
                </c:pt>
                <c:pt idx="1418">
                  <c:v>7.9</c:v>
                </c:pt>
                <c:pt idx="1419">
                  <c:v>9.1</c:v>
                </c:pt>
                <c:pt idx="1420">
                  <c:v>9.6</c:v>
                </c:pt>
                <c:pt idx="1421">
                  <c:v>8.1999999999999993</c:v>
                </c:pt>
                <c:pt idx="1422">
                  <c:v>6</c:v>
                </c:pt>
                <c:pt idx="1423">
                  <c:v>8.6</c:v>
                </c:pt>
                <c:pt idx="1424">
                  <c:v>9.5</c:v>
                </c:pt>
                <c:pt idx="1425">
                  <c:v>10.3</c:v>
                </c:pt>
                <c:pt idx="1426">
                  <c:v>8.6999999999999993</c:v>
                </c:pt>
                <c:pt idx="1427">
                  <c:v>9.5</c:v>
                </c:pt>
                <c:pt idx="1428">
                  <c:v>11.8</c:v>
                </c:pt>
                <c:pt idx="1429">
                  <c:v>7.7</c:v>
                </c:pt>
                <c:pt idx="1430">
                  <c:v>8.5</c:v>
                </c:pt>
                <c:pt idx="1431">
                  <c:v>10</c:v>
                </c:pt>
                <c:pt idx="1432">
                  <c:v>10.8</c:v>
                </c:pt>
                <c:pt idx="1433">
                  <c:v>7.4</c:v>
                </c:pt>
                <c:pt idx="1434">
                  <c:v>10</c:v>
                </c:pt>
                <c:pt idx="1435">
                  <c:v>6.4</c:v>
                </c:pt>
                <c:pt idx="1436">
                  <c:v>9</c:v>
                </c:pt>
                <c:pt idx="1437">
                  <c:v>10.6</c:v>
                </c:pt>
                <c:pt idx="1438">
                  <c:v>5.3</c:v>
                </c:pt>
                <c:pt idx="1439">
                  <c:v>8.6</c:v>
                </c:pt>
                <c:pt idx="1440">
                  <c:v>10.4</c:v>
                </c:pt>
                <c:pt idx="1441">
                  <c:v>6.6</c:v>
                </c:pt>
                <c:pt idx="1442">
                  <c:v>9.9</c:v>
                </c:pt>
                <c:pt idx="1443">
                  <c:v>5.7</c:v>
                </c:pt>
                <c:pt idx="1444">
                  <c:v>6.8</c:v>
                </c:pt>
                <c:pt idx="1445">
                  <c:v>8.8000000000000007</c:v>
                </c:pt>
                <c:pt idx="1446">
                  <c:v>10.8</c:v>
                </c:pt>
                <c:pt idx="1447">
                  <c:v>6.4</c:v>
                </c:pt>
                <c:pt idx="1448">
                  <c:v>9.8000000000000007</c:v>
                </c:pt>
                <c:pt idx="1449">
                  <c:v>10.8</c:v>
                </c:pt>
                <c:pt idx="1450">
                  <c:v>10.199999999999999</c:v>
                </c:pt>
                <c:pt idx="1451">
                  <c:v>8.1999999999999993</c:v>
                </c:pt>
                <c:pt idx="1452">
                  <c:v>9.1999999999999993</c:v>
                </c:pt>
                <c:pt idx="1453">
                  <c:v>9.6</c:v>
                </c:pt>
                <c:pt idx="1454">
                  <c:v>10.6</c:v>
                </c:pt>
                <c:pt idx="1455">
                  <c:v>6.6</c:v>
                </c:pt>
                <c:pt idx="1456">
                  <c:v>9.1999999999999993</c:v>
                </c:pt>
                <c:pt idx="1457">
                  <c:v>11.54</c:v>
                </c:pt>
                <c:pt idx="1458">
                  <c:v>5.7</c:v>
                </c:pt>
                <c:pt idx="1459">
                  <c:v>9.9</c:v>
                </c:pt>
                <c:pt idx="1460">
                  <c:v>9.1999999999999993</c:v>
                </c:pt>
                <c:pt idx="1461">
                  <c:v>10.8</c:v>
                </c:pt>
                <c:pt idx="1462">
                  <c:v>5.6</c:v>
                </c:pt>
                <c:pt idx="1463">
                  <c:v>8.9</c:v>
                </c:pt>
                <c:pt idx="1464">
                  <c:v>5.7</c:v>
                </c:pt>
                <c:pt idx="1465">
                  <c:v>8.8000000000000007</c:v>
                </c:pt>
                <c:pt idx="1466">
                  <c:v>9.5</c:v>
                </c:pt>
                <c:pt idx="1467">
                  <c:v>5</c:v>
                </c:pt>
                <c:pt idx="1468">
                  <c:v>9.6999999999999993</c:v>
                </c:pt>
                <c:pt idx="1469">
                  <c:v>6.8</c:v>
                </c:pt>
                <c:pt idx="1470">
                  <c:v>9</c:v>
                </c:pt>
                <c:pt idx="1471">
                  <c:v>6.6</c:v>
                </c:pt>
                <c:pt idx="1472">
                  <c:v>8.6999999999999993</c:v>
                </c:pt>
                <c:pt idx="1473">
                  <c:v>10</c:v>
                </c:pt>
                <c:pt idx="1474">
                  <c:v>5</c:v>
                </c:pt>
                <c:pt idx="1475">
                  <c:v>6.25</c:v>
                </c:pt>
                <c:pt idx="1476">
                  <c:v>9.8000000000000007</c:v>
                </c:pt>
                <c:pt idx="1477">
                  <c:v>8.6999999999999993</c:v>
                </c:pt>
                <c:pt idx="1478">
                  <c:v>6.8</c:v>
                </c:pt>
                <c:pt idx="1479">
                  <c:v>6</c:v>
                </c:pt>
                <c:pt idx="1480">
                  <c:v>9.5</c:v>
                </c:pt>
                <c:pt idx="1481">
                  <c:v>9.5</c:v>
                </c:pt>
                <c:pt idx="1482">
                  <c:v>8.4</c:v>
                </c:pt>
                <c:pt idx="1483">
                  <c:v>9</c:v>
                </c:pt>
                <c:pt idx="1484">
                  <c:v>8.6999999999999993</c:v>
                </c:pt>
                <c:pt idx="1485">
                  <c:v>9</c:v>
                </c:pt>
                <c:pt idx="1486">
                  <c:v>9.8000000000000007</c:v>
                </c:pt>
                <c:pt idx="1487">
                  <c:v>9</c:v>
                </c:pt>
                <c:pt idx="1488">
                  <c:v>6.2</c:v>
                </c:pt>
                <c:pt idx="1489">
                  <c:v>9.6</c:v>
                </c:pt>
                <c:pt idx="1490">
                  <c:v>4.8</c:v>
                </c:pt>
                <c:pt idx="1491">
                  <c:v>5.7</c:v>
                </c:pt>
                <c:pt idx="1492">
                  <c:v>6.2</c:v>
                </c:pt>
                <c:pt idx="1493">
                  <c:v>8.1999999999999993</c:v>
                </c:pt>
                <c:pt idx="1494">
                  <c:v>10</c:v>
                </c:pt>
                <c:pt idx="1495">
                  <c:v>6.4</c:v>
                </c:pt>
                <c:pt idx="1496">
                  <c:v>11</c:v>
                </c:pt>
                <c:pt idx="1497">
                  <c:v>9</c:v>
                </c:pt>
                <c:pt idx="1498">
                  <c:v>10.199999999999999</c:v>
                </c:pt>
                <c:pt idx="1499">
                  <c:v>10.7</c:v>
                </c:pt>
                <c:pt idx="1500">
                  <c:v>5.2</c:v>
                </c:pt>
                <c:pt idx="1501">
                  <c:v>6.7</c:v>
                </c:pt>
                <c:pt idx="1502">
                  <c:v>9.1999999999999993</c:v>
                </c:pt>
                <c:pt idx="1503">
                  <c:v>10.7</c:v>
                </c:pt>
                <c:pt idx="1504">
                  <c:v>8.9</c:v>
                </c:pt>
                <c:pt idx="1505">
                  <c:v>10.3</c:v>
                </c:pt>
                <c:pt idx="1506">
                  <c:v>10.3</c:v>
                </c:pt>
                <c:pt idx="1507">
                  <c:v>8.1</c:v>
                </c:pt>
                <c:pt idx="1508">
                  <c:v>9.4</c:v>
                </c:pt>
                <c:pt idx="1509">
                  <c:v>10.4</c:v>
                </c:pt>
                <c:pt idx="1510">
                  <c:v>4.3</c:v>
                </c:pt>
                <c:pt idx="1511">
                  <c:v>5.7</c:v>
                </c:pt>
                <c:pt idx="1512">
                  <c:v>8.1999999999999993</c:v>
                </c:pt>
                <c:pt idx="1513">
                  <c:v>10.5</c:v>
                </c:pt>
                <c:pt idx="1514">
                  <c:v>4.5999999999999996</c:v>
                </c:pt>
                <c:pt idx="1515">
                  <c:v>8.4</c:v>
                </c:pt>
                <c:pt idx="1516">
                  <c:v>10.8</c:v>
                </c:pt>
                <c:pt idx="1517">
                  <c:v>6.5</c:v>
                </c:pt>
                <c:pt idx="1518">
                  <c:v>9.5</c:v>
                </c:pt>
                <c:pt idx="1519">
                  <c:v>9.6999999999999993</c:v>
                </c:pt>
                <c:pt idx="1520">
                  <c:v>8</c:v>
                </c:pt>
                <c:pt idx="1521">
                  <c:v>10.199999999999999</c:v>
                </c:pt>
                <c:pt idx="1522">
                  <c:v>7.6</c:v>
                </c:pt>
                <c:pt idx="1523">
                  <c:v>10.199999999999999</c:v>
                </c:pt>
                <c:pt idx="1524">
                  <c:v>9.4</c:v>
                </c:pt>
                <c:pt idx="1525">
                  <c:v>6.4</c:v>
                </c:pt>
                <c:pt idx="1526">
                  <c:v>7.7</c:v>
                </c:pt>
                <c:pt idx="1527">
                  <c:v>10.4</c:v>
                </c:pt>
                <c:pt idx="1528">
                  <c:v>5.9</c:v>
                </c:pt>
                <c:pt idx="1529">
                  <c:v>8.8000000000000007</c:v>
                </c:pt>
                <c:pt idx="1530">
                  <c:v>9.4</c:v>
                </c:pt>
                <c:pt idx="1531">
                  <c:v>6.2</c:v>
                </c:pt>
                <c:pt idx="1532">
                  <c:v>10</c:v>
                </c:pt>
                <c:pt idx="1533">
                  <c:v>8.6999999999999993</c:v>
                </c:pt>
                <c:pt idx="1534">
                  <c:v>10</c:v>
                </c:pt>
                <c:pt idx="1535">
                  <c:v>10.4</c:v>
                </c:pt>
                <c:pt idx="1536">
                  <c:v>11.4</c:v>
                </c:pt>
                <c:pt idx="1537">
                  <c:v>7.4</c:v>
                </c:pt>
                <c:pt idx="1538">
                  <c:v>9.8000000000000007</c:v>
                </c:pt>
                <c:pt idx="1539">
                  <c:v>7</c:v>
                </c:pt>
                <c:pt idx="1540">
                  <c:v>9.1</c:v>
                </c:pt>
                <c:pt idx="1541">
                  <c:v>9.9</c:v>
                </c:pt>
                <c:pt idx="1542">
                  <c:v>10.4</c:v>
                </c:pt>
                <c:pt idx="1543">
                  <c:v>10.9</c:v>
                </c:pt>
                <c:pt idx="1544">
                  <c:v>6.6</c:v>
                </c:pt>
                <c:pt idx="1545">
                  <c:v>9.4</c:v>
                </c:pt>
                <c:pt idx="1546">
                  <c:v>7.8</c:v>
                </c:pt>
                <c:pt idx="1547">
                  <c:v>10.4</c:v>
                </c:pt>
                <c:pt idx="1548">
                  <c:v>8.4</c:v>
                </c:pt>
                <c:pt idx="1549">
                  <c:v>8.4</c:v>
                </c:pt>
                <c:pt idx="1550">
                  <c:v>10</c:v>
                </c:pt>
                <c:pt idx="1551">
                  <c:v>10</c:v>
                </c:pt>
                <c:pt idx="1552">
                  <c:v>10.6</c:v>
                </c:pt>
                <c:pt idx="1553">
                  <c:v>11.5</c:v>
                </c:pt>
                <c:pt idx="1554">
                  <c:v>11.8</c:v>
                </c:pt>
                <c:pt idx="1555">
                  <c:v>11.2</c:v>
                </c:pt>
                <c:pt idx="1556">
                  <c:v>7.9</c:v>
                </c:pt>
                <c:pt idx="1557">
                  <c:v>11.4</c:v>
                </c:pt>
                <c:pt idx="1558">
                  <c:v>11.2</c:v>
                </c:pt>
                <c:pt idx="1559">
                  <c:v>7.6</c:v>
                </c:pt>
                <c:pt idx="1560">
                  <c:v>10.199999999999999</c:v>
                </c:pt>
                <c:pt idx="1561">
                  <c:v>10.6</c:v>
                </c:pt>
                <c:pt idx="1562">
                  <c:v>11.9</c:v>
                </c:pt>
                <c:pt idx="1563">
                  <c:v>13.2</c:v>
                </c:pt>
                <c:pt idx="1564">
                  <c:v>7.6</c:v>
                </c:pt>
                <c:pt idx="1565">
                  <c:v>10</c:v>
                </c:pt>
                <c:pt idx="1566">
                  <c:v>7.2</c:v>
                </c:pt>
                <c:pt idx="1567">
                  <c:v>11.3</c:v>
                </c:pt>
                <c:pt idx="1568">
                  <c:v>11.9</c:v>
                </c:pt>
                <c:pt idx="1569">
                  <c:v>10.3</c:v>
                </c:pt>
                <c:pt idx="1570">
                  <c:v>6.8</c:v>
                </c:pt>
                <c:pt idx="1571">
                  <c:v>9.4</c:v>
                </c:pt>
                <c:pt idx="1572">
                  <c:v>11.8</c:v>
                </c:pt>
                <c:pt idx="1573">
                  <c:v>7.8</c:v>
                </c:pt>
                <c:pt idx="1574">
                  <c:v>6.4</c:v>
                </c:pt>
                <c:pt idx="1575">
                  <c:v>10.8</c:v>
                </c:pt>
                <c:pt idx="1576">
                  <c:v>10.8</c:v>
                </c:pt>
                <c:pt idx="1577">
                  <c:v>7.6</c:v>
                </c:pt>
                <c:pt idx="1578">
                  <c:v>10.199999999999999</c:v>
                </c:pt>
                <c:pt idx="1579">
                  <c:v>10.4</c:v>
                </c:pt>
                <c:pt idx="1580">
                  <c:v>9.1999999999999993</c:v>
                </c:pt>
                <c:pt idx="1581">
                  <c:v>10.4</c:v>
                </c:pt>
                <c:pt idx="1582">
                  <c:v>9.1999999999999993</c:v>
                </c:pt>
                <c:pt idx="1583">
                  <c:v>9.9</c:v>
                </c:pt>
                <c:pt idx="1584">
                  <c:v>9.1999999999999993</c:v>
                </c:pt>
                <c:pt idx="1585">
                  <c:v>10.3</c:v>
                </c:pt>
                <c:pt idx="1586">
                  <c:v>9.1</c:v>
                </c:pt>
                <c:pt idx="1587">
                  <c:v>10.5</c:v>
                </c:pt>
                <c:pt idx="1588">
                  <c:v>7.2</c:v>
                </c:pt>
                <c:pt idx="1589">
                  <c:v>10</c:v>
                </c:pt>
                <c:pt idx="1590">
                  <c:v>7.7</c:v>
                </c:pt>
                <c:pt idx="1591">
                  <c:v>7</c:v>
                </c:pt>
                <c:pt idx="1592">
                  <c:v>9.4</c:v>
                </c:pt>
                <c:pt idx="1593">
                  <c:v>11.8</c:v>
                </c:pt>
                <c:pt idx="1594">
                  <c:v>6</c:v>
                </c:pt>
                <c:pt idx="1595">
                  <c:v>12.8</c:v>
                </c:pt>
                <c:pt idx="1596">
                  <c:v>12</c:v>
                </c:pt>
                <c:pt idx="1597">
                  <c:v>11.4</c:v>
                </c:pt>
                <c:pt idx="1598">
                  <c:v>10.6</c:v>
                </c:pt>
                <c:pt idx="1599">
                  <c:v>6.6</c:v>
                </c:pt>
                <c:pt idx="1600">
                  <c:v>9.5</c:v>
                </c:pt>
                <c:pt idx="1601">
                  <c:v>5.2</c:v>
                </c:pt>
                <c:pt idx="1602">
                  <c:v>13.2</c:v>
                </c:pt>
                <c:pt idx="1603">
                  <c:v>10.199999999999999</c:v>
                </c:pt>
                <c:pt idx="1604">
                  <c:v>9</c:v>
                </c:pt>
                <c:pt idx="1605">
                  <c:v>9.4</c:v>
                </c:pt>
                <c:pt idx="1606">
                  <c:v>11.8</c:v>
                </c:pt>
                <c:pt idx="1607">
                  <c:v>11.8</c:v>
                </c:pt>
                <c:pt idx="1608">
                  <c:v>6.9</c:v>
                </c:pt>
                <c:pt idx="1609">
                  <c:v>9</c:v>
                </c:pt>
                <c:pt idx="1610">
                  <c:v>10.8</c:v>
                </c:pt>
                <c:pt idx="1611">
                  <c:v>10.199999999999999</c:v>
                </c:pt>
                <c:pt idx="1612">
                  <c:v>9.4</c:v>
                </c:pt>
                <c:pt idx="1613">
                  <c:v>12.2</c:v>
                </c:pt>
                <c:pt idx="1614">
                  <c:v>8.8000000000000007</c:v>
                </c:pt>
                <c:pt idx="1615">
                  <c:v>6.2</c:v>
                </c:pt>
                <c:pt idx="1616">
                  <c:v>9</c:v>
                </c:pt>
                <c:pt idx="1617">
                  <c:v>10.6</c:v>
                </c:pt>
                <c:pt idx="1618">
                  <c:v>7.6</c:v>
                </c:pt>
                <c:pt idx="1619">
                  <c:v>9.9</c:v>
                </c:pt>
                <c:pt idx="1620">
                  <c:v>6.7</c:v>
                </c:pt>
                <c:pt idx="1621">
                  <c:v>4.5</c:v>
                </c:pt>
                <c:pt idx="1622">
                  <c:v>9.6</c:v>
                </c:pt>
                <c:pt idx="1623">
                  <c:v>8</c:v>
                </c:pt>
                <c:pt idx="1624">
                  <c:v>5.6</c:v>
                </c:pt>
                <c:pt idx="1625">
                  <c:v>11.4</c:v>
                </c:pt>
                <c:pt idx="1626">
                  <c:v>7</c:v>
                </c:pt>
                <c:pt idx="1627">
                  <c:v>11.4</c:v>
                </c:pt>
                <c:pt idx="1628">
                  <c:v>6.9</c:v>
                </c:pt>
                <c:pt idx="1629">
                  <c:v>10.199999999999999</c:v>
                </c:pt>
                <c:pt idx="1630">
                  <c:v>6.2</c:v>
                </c:pt>
                <c:pt idx="1631">
                  <c:v>9.6</c:v>
                </c:pt>
                <c:pt idx="1632">
                  <c:v>10</c:v>
                </c:pt>
                <c:pt idx="1633">
                  <c:v>11.8</c:v>
                </c:pt>
                <c:pt idx="1634">
                  <c:v>6.2</c:v>
                </c:pt>
                <c:pt idx="1635">
                  <c:v>5.8</c:v>
                </c:pt>
                <c:pt idx="1636">
                  <c:v>6.5</c:v>
                </c:pt>
                <c:pt idx="1637">
                  <c:v>9.8000000000000007</c:v>
                </c:pt>
                <c:pt idx="1638">
                  <c:v>11.2</c:v>
                </c:pt>
                <c:pt idx="1639">
                  <c:v>12.2</c:v>
                </c:pt>
                <c:pt idx="1640">
                  <c:v>7</c:v>
                </c:pt>
                <c:pt idx="1641">
                  <c:v>12.2</c:v>
                </c:pt>
                <c:pt idx="1642">
                  <c:v>11</c:v>
                </c:pt>
                <c:pt idx="1643">
                  <c:v>13.2</c:v>
                </c:pt>
                <c:pt idx="1644">
                  <c:v>7</c:v>
                </c:pt>
                <c:pt idx="1645">
                  <c:v>6.5</c:v>
                </c:pt>
                <c:pt idx="1646">
                  <c:v>10</c:v>
                </c:pt>
                <c:pt idx="1647">
                  <c:v>9.6999999999999993</c:v>
                </c:pt>
                <c:pt idx="1648">
                  <c:v>12</c:v>
                </c:pt>
                <c:pt idx="1649">
                  <c:v>10.199999999999999</c:v>
                </c:pt>
                <c:pt idx="1650">
                  <c:v>7.5</c:v>
                </c:pt>
                <c:pt idx="1651">
                  <c:v>8.1999999999999993</c:v>
                </c:pt>
                <c:pt idx="1652">
                  <c:v>11.6</c:v>
                </c:pt>
                <c:pt idx="1653">
                  <c:v>7.9</c:v>
                </c:pt>
                <c:pt idx="1654">
                  <c:v>11</c:v>
                </c:pt>
                <c:pt idx="1655">
                  <c:v>12</c:v>
                </c:pt>
                <c:pt idx="1656">
                  <c:v>8</c:v>
                </c:pt>
                <c:pt idx="1657">
                  <c:v>9.8000000000000007</c:v>
                </c:pt>
                <c:pt idx="1658">
                  <c:v>9.1999999999999993</c:v>
                </c:pt>
                <c:pt idx="1659">
                  <c:v>9</c:v>
                </c:pt>
                <c:pt idx="1660">
                  <c:v>9.9</c:v>
                </c:pt>
                <c:pt idx="1661">
                  <c:v>9.8000000000000007</c:v>
                </c:pt>
                <c:pt idx="1662">
                  <c:v>6</c:v>
                </c:pt>
                <c:pt idx="1663">
                  <c:v>9</c:v>
                </c:pt>
                <c:pt idx="1664">
                  <c:v>6</c:v>
                </c:pt>
                <c:pt idx="1665">
                  <c:v>6.7</c:v>
                </c:pt>
                <c:pt idx="1666">
                  <c:v>9.8000000000000007</c:v>
                </c:pt>
                <c:pt idx="1667">
                  <c:v>9.8000000000000007</c:v>
                </c:pt>
                <c:pt idx="1668">
                  <c:v>9.1999999999999993</c:v>
                </c:pt>
                <c:pt idx="1669">
                  <c:v>11</c:v>
                </c:pt>
                <c:pt idx="1670">
                  <c:v>9.5</c:v>
                </c:pt>
                <c:pt idx="1671">
                  <c:v>6.2</c:v>
                </c:pt>
                <c:pt idx="1672">
                  <c:v>12</c:v>
                </c:pt>
                <c:pt idx="1673">
                  <c:v>9.9</c:v>
                </c:pt>
                <c:pt idx="1674">
                  <c:v>6</c:v>
                </c:pt>
                <c:pt idx="1675">
                  <c:v>9.4</c:v>
                </c:pt>
                <c:pt idx="1676">
                  <c:v>7</c:v>
                </c:pt>
                <c:pt idx="1677">
                  <c:v>12</c:v>
                </c:pt>
                <c:pt idx="1678">
                  <c:v>7.7</c:v>
                </c:pt>
                <c:pt idx="1679">
                  <c:v>9.8000000000000007</c:v>
                </c:pt>
                <c:pt idx="1680">
                  <c:v>11.5</c:v>
                </c:pt>
                <c:pt idx="1681">
                  <c:v>9.4</c:v>
                </c:pt>
                <c:pt idx="1682">
                  <c:v>8</c:v>
                </c:pt>
                <c:pt idx="1683">
                  <c:v>9.6999999999999993</c:v>
                </c:pt>
                <c:pt idx="1684">
                  <c:v>7.4</c:v>
                </c:pt>
                <c:pt idx="1685">
                  <c:v>9.4</c:v>
                </c:pt>
                <c:pt idx="1686">
                  <c:v>11.6</c:v>
                </c:pt>
                <c:pt idx="1687">
                  <c:v>10.4</c:v>
                </c:pt>
                <c:pt idx="1688">
                  <c:v>7.2</c:v>
                </c:pt>
                <c:pt idx="1689">
                  <c:v>9.1999999999999993</c:v>
                </c:pt>
                <c:pt idx="1690">
                  <c:v>7.6</c:v>
                </c:pt>
                <c:pt idx="1691">
                  <c:v>6.8</c:v>
                </c:pt>
                <c:pt idx="1692">
                  <c:v>9.1999999999999993</c:v>
                </c:pt>
                <c:pt idx="1693">
                  <c:v>7.2</c:v>
                </c:pt>
                <c:pt idx="1694">
                  <c:v>11</c:v>
                </c:pt>
                <c:pt idx="1695">
                  <c:v>10</c:v>
                </c:pt>
                <c:pt idx="1696">
                  <c:v>8.8000000000000007</c:v>
                </c:pt>
                <c:pt idx="1697">
                  <c:v>8.5</c:v>
                </c:pt>
                <c:pt idx="1698">
                  <c:v>6.5</c:v>
                </c:pt>
                <c:pt idx="1699">
                  <c:v>9.5</c:v>
                </c:pt>
                <c:pt idx="1700">
                  <c:v>5.5</c:v>
                </c:pt>
                <c:pt idx="1701">
                  <c:v>9.3000000000000007</c:v>
                </c:pt>
                <c:pt idx="1702">
                  <c:v>4.8</c:v>
                </c:pt>
                <c:pt idx="1703">
                  <c:v>10.6</c:v>
                </c:pt>
                <c:pt idx="1704">
                  <c:v>6.2</c:v>
                </c:pt>
                <c:pt idx="1705">
                  <c:v>9.1999999999999993</c:v>
                </c:pt>
                <c:pt idx="1706">
                  <c:v>9.9</c:v>
                </c:pt>
                <c:pt idx="1707">
                  <c:v>6.4</c:v>
                </c:pt>
                <c:pt idx="1710">
                  <c:v>11.7</c:v>
                </c:pt>
                <c:pt idx="1711">
                  <c:v>14.8</c:v>
                </c:pt>
                <c:pt idx="1712">
                  <c:v>13.4</c:v>
                </c:pt>
                <c:pt idx="1713">
                  <c:v>13.8</c:v>
                </c:pt>
                <c:pt idx="1714">
                  <c:v>14.6</c:v>
                </c:pt>
                <c:pt idx="1715">
                  <c:v>14.5</c:v>
                </c:pt>
                <c:pt idx="1716">
                  <c:v>14.5</c:v>
                </c:pt>
                <c:pt idx="1717">
                  <c:v>14.6</c:v>
                </c:pt>
                <c:pt idx="1718">
                  <c:v>12.8</c:v>
                </c:pt>
                <c:pt idx="1719">
                  <c:v>13.2</c:v>
                </c:pt>
                <c:pt idx="1720">
                  <c:v>11.7</c:v>
                </c:pt>
                <c:pt idx="1721">
                  <c:v>11.5</c:v>
                </c:pt>
                <c:pt idx="1722">
                  <c:v>12.2</c:v>
                </c:pt>
                <c:pt idx="1723">
                  <c:v>11.8</c:v>
                </c:pt>
                <c:pt idx="1724">
                  <c:v>11.6</c:v>
                </c:pt>
                <c:pt idx="1725">
                  <c:v>12.7</c:v>
                </c:pt>
                <c:pt idx="1726">
                  <c:v>13.1</c:v>
                </c:pt>
                <c:pt idx="1727">
                  <c:v>14.1</c:v>
                </c:pt>
                <c:pt idx="1728">
                  <c:v>13</c:v>
                </c:pt>
                <c:pt idx="1729">
                  <c:v>14.2</c:v>
                </c:pt>
                <c:pt idx="1730">
                  <c:v>14.6</c:v>
                </c:pt>
                <c:pt idx="1731">
                  <c:v>13.2</c:v>
                </c:pt>
                <c:pt idx="1732">
                  <c:v>14.4</c:v>
                </c:pt>
                <c:pt idx="1733">
                  <c:v>13.2</c:v>
                </c:pt>
                <c:pt idx="1734">
                  <c:v>16</c:v>
                </c:pt>
                <c:pt idx="1735">
                  <c:v>15.3</c:v>
                </c:pt>
                <c:pt idx="1736">
                  <c:v>13.8</c:v>
                </c:pt>
                <c:pt idx="1737">
                  <c:v>12.6</c:v>
                </c:pt>
                <c:pt idx="1738">
                  <c:v>13.7</c:v>
                </c:pt>
                <c:pt idx="1739">
                  <c:v>11.8</c:v>
                </c:pt>
                <c:pt idx="1740">
                  <c:v>11.2</c:v>
                </c:pt>
                <c:pt idx="1741">
                  <c:v>13.2</c:v>
                </c:pt>
                <c:pt idx="1742">
                  <c:v>13.3</c:v>
                </c:pt>
                <c:pt idx="1743">
                  <c:v>13.8</c:v>
                </c:pt>
                <c:pt idx="1744">
                  <c:v>13.6</c:v>
                </c:pt>
                <c:pt idx="1745">
                  <c:v>14.2</c:v>
                </c:pt>
                <c:pt idx="1746">
                  <c:v>10.8</c:v>
                </c:pt>
                <c:pt idx="1747">
                  <c:v>11.9</c:v>
                </c:pt>
                <c:pt idx="1748">
                  <c:v>11.2</c:v>
                </c:pt>
                <c:pt idx="1749">
                  <c:v>11</c:v>
                </c:pt>
                <c:pt idx="1750">
                  <c:v>12.5</c:v>
                </c:pt>
                <c:pt idx="1751">
                  <c:v>11.2</c:v>
                </c:pt>
                <c:pt idx="1752">
                  <c:v>10.3</c:v>
                </c:pt>
                <c:pt idx="1753">
                  <c:v>11.7</c:v>
                </c:pt>
                <c:pt idx="1754">
                  <c:v>12.2</c:v>
                </c:pt>
                <c:pt idx="1755">
                  <c:v>11</c:v>
                </c:pt>
                <c:pt idx="1756">
                  <c:v>13.4</c:v>
                </c:pt>
                <c:pt idx="1757">
                  <c:v>12.4</c:v>
                </c:pt>
                <c:pt idx="1758">
                  <c:v>11.6</c:v>
                </c:pt>
                <c:pt idx="1759">
                  <c:v>13.2</c:v>
                </c:pt>
                <c:pt idx="1760">
                  <c:v>12</c:v>
                </c:pt>
                <c:pt idx="1761">
                  <c:v>11</c:v>
                </c:pt>
                <c:pt idx="1762">
                  <c:v>11.7</c:v>
                </c:pt>
                <c:pt idx="1763">
                  <c:v>11</c:v>
                </c:pt>
                <c:pt idx="1764">
                  <c:v>11.9</c:v>
                </c:pt>
                <c:pt idx="1765">
                  <c:v>11.9</c:v>
                </c:pt>
                <c:pt idx="1766">
                  <c:v>11.8</c:v>
                </c:pt>
                <c:pt idx="1767">
                  <c:v>12.4</c:v>
                </c:pt>
                <c:pt idx="1768">
                  <c:v>13.1</c:v>
                </c:pt>
                <c:pt idx="1769">
                  <c:v>11.7</c:v>
                </c:pt>
                <c:pt idx="1770">
                  <c:v>11.8</c:v>
                </c:pt>
                <c:pt idx="1771">
                  <c:v>13</c:v>
                </c:pt>
                <c:pt idx="1772">
                  <c:v>12</c:v>
                </c:pt>
                <c:pt idx="1773">
                  <c:v>11.6</c:v>
                </c:pt>
                <c:pt idx="1774">
                  <c:v>12</c:v>
                </c:pt>
                <c:pt idx="1775">
                  <c:v>14.8</c:v>
                </c:pt>
                <c:pt idx="1776">
                  <c:v>13</c:v>
                </c:pt>
                <c:pt idx="1777">
                  <c:v>14.7</c:v>
                </c:pt>
                <c:pt idx="1778">
                  <c:v>15.7</c:v>
                </c:pt>
                <c:pt idx="1779">
                  <c:v>14.2</c:v>
                </c:pt>
                <c:pt idx="1780">
                  <c:v>15.2</c:v>
                </c:pt>
                <c:pt idx="1781">
                  <c:v>13.6</c:v>
                </c:pt>
                <c:pt idx="1782">
                  <c:v>14.5</c:v>
                </c:pt>
                <c:pt idx="1783">
                  <c:v>14</c:v>
                </c:pt>
                <c:pt idx="1784">
                  <c:v>12.4</c:v>
                </c:pt>
                <c:pt idx="1785">
                  <c:v>14.4</c:v>
                </c:pt>
                <c:pt idx="1786">
                  <c:v>14.6</c:v>
                </c:pt>
                <c:pt idx="1787">
                  <c:v>12.5</c:v>
                </c:pt>
                <c:pt idx="1788">
                  <c:v>14.1</c:v>
                </c:pt>
                <c:pt idx="1789">
                  <c:v>14</c:v>
                </c:pt>
                <c:pt idx="1790">
                  <c:v>12.3</c:v>
                </c:pt>
                <c:pt idx="1791">
                  <c:v>13.2</c:v>
                </c:pt>
                <c:pt idx="1792">
                  <c:v>14.2</c:v>
                </c:pt>
                <c:pt idx="1793">
                  <c:v>14.8</c:v>
                </c:pt>
                <c:pt idx="1794">
                  <c:v>13.3</c:v>
                </c:pt>
                <c:pt idx="1795">
                  <c:v>13.5</c:v>
                </c:pt>
                <c:pt idx="1796">
                  <c:v>14.2</c:v>
                </c:pt>
                <c:pt idx="1797">
                  <c:v>12.8</c:v>
                </c:pt>
                <c:pt idx="1798">
                  <c:v>13.6</c:v>
                </c:pt>
                <c:pt idx="1799">
                  <c:v>14.4</c:v>
                </c:pt>
                <c:pt idx="1800">
                  <c:v>14.8</c:v>
                </c:pt>
                <c:pt idx="1801">
                  <c:v>13.2</c:v>
                </c:pt>
                <c:pt idx="1802">
                  <c:v>12.9</c:v>
                </c:pt>
                <c:pt idx="1803">
                  <c:v>13.9</c:v>
                </c:pt>
                <c:pt idx="1804">
                  <c:v>15.2</c:v>
                </c:pt>
                <c:pt idx="1805">
                  <c:v>15.5</c:v>
                </c:pt>
                <c:pt idx="1806">
                  <c:v>12</c:v>
                </c:pt>
                <c:pt idx="1807">
                  <c:v>13.3</c:v>
                </c:pt>
                <c:pt idx="1808">
                  <c:v>13.5</c:v>
                </c:pt>
                <c:pt idx="1809">
                  <c:v>14.2</c:v>
                </c:pt>
                <c:pt idx="1810">
                  <c:v>12.6</c:v>
                </c:pt>
                <c:pt idx="1811">
                  <c:v>14.5</c:v>
                </c:pt>
                <c:pt idx="1812">
                  <c:v>12.9</c:v>
                </c:pt>
                <c:pt idx="1813">
                  <c:v>12.2</c:v>
                </c:pt>
                <c:pt idx="1814">
                  <c:v>10.9</c:v>
                </c:pt>
                <c:pt idx="1815">
                  <c:v>14</c:v>
                </c:pt>
                <c:pt idx="1816">
                  <c:v>12.8</c:v>
                </c:pt>
                <c:pt idx="1817">
                  <c:v>12.7</c:v>
                </c:pt>
                <c:pt idx="1818">
                  <c:v>13.2</c:v>
                </c:pt>
                <c:pt idx="1819">
                  <c:v>14.2</c:v>
                </c:pt>
                <c:pt idx="1820">
                  <c:v>12.8</c:v>
                </c:pt>
                <c:pt idx="1821">
                  <c:v>13</c:v>
                </c:pt>
                <c:pt idx="1822">
                  <c:v>14.6</c:v>
                </c:pt>
                <c:pt idx="1823">
                  <c:v>13.6</c:v>
                </c:pt>
                <c:pt idx="1824">
                  <c:v>14.4</c:v>
                </c:pt>
                <c:pt idx="1825">
                  <c:v>14</c:v>
                </c:pt>
                <c:pt idx="1826">
                  <c:v>12.8</c:v>
                </c:pt>
                <c:pt idx="1827">
                  <c:v>12.6</c:v>
                </c:pt>
                <c:pt idx="1828">
                  <c:v>12.8</c:v>
                </c:pt>
                <c:pt idx="1829">
                  <c:v>11.7</c:v>
                </c:pt>
                <c:pt idx="1830">
                  <c:v>11</c:v>
                </c:pt>
                <c:pt idx="1831">
                  <c:v>11.9</c:v>
                </c:pt>
                <c:pt idx="1832">
                  <c:v>11.7</c:v>
                </c:pt>
                <c:pt idx="1833">
                  <c:v>11.4</c:v>
                </c:pt>
                <c:pt idx="1834">
                  <c:v>12.4</c:v>
                </c:pt>
                <c:pt idx="1835">
                  <c:v>11.5</c:v>
                </c:pt>
                <c:pt idx="1836">
                  <c:v>11.9</c:v>
                </c:pt>
                <c:pt idx="1837">
                  <c:v>10.9</c:v>
                </c:pt>
                <c:pt idx="1838">
                  <c:v>11.2</c:v>
                </c:pt>
                <c:pt idx="1839">
                  <c:v>11.8</c:v>
                </c:pt>
                <c:pt idx="1840">
                  <c:v>11.7</c:v>
                </c:pt>
                <c:pt idx="1841">
                  <c:v>11.8</c:v>
                </c:pt>
                <c:pt idx="1842">
                  <c:v>12.4</c:v>
                </c:pt>
                <c:pt idx="1843">
                  <c:v>11.5</c:v>
                </c:pt>
                <c:pt idx="1844">
                  <c:v>10.4</c:v>
                </c:pt>
                <c:pt idx="1845">
                  <c:v>11.2</c:v>
                </c:pt>
                <c:pt idx="1846">
                  <c:v>11</c:v>
                </c:pt>
                <c:pt idx="1847">
                  <c:v>11.7</c:v>
                </c:pt>
                <c:pt idx="1848">
                  <c:v>12.7</c:v>
                </c:pt>
                <c:pt idx="1849">
                  <c:v>13.6</c:v>
                </c:pt>
                <c:pt idx="1850">
                  <c:v>14.4</c:v>
                </c:pt>
                <c:pt idx="1851">
                  <c:v>11.9</c:v>
                </c:pt>
                <c:pt idx="1852">
                  <c:v>10.8</c:v>
                </c:pt>
                <c:pt idx="1853">
                  <c:v>12.5</c:v>
                </c:pt>
                <c:pt idx="1854">
                  <c:v>13</c:v>
                </c:pt>
                <c:pt idx="1855">
                  <c:v>13.8</c:v>
                </c:pt>
                <c:pt idx="1856">
                  <c:v>15</c:v>
                </c:pt>
                <c:pt idx="1857">
                  <c:v>13.8</c:v>
                </c:pt>
                <c:pt idx="1858">
                  <c:v>14.5</c:v>
                </c:pt>
                <c:pt idx="1859">
                  <c:v>13.2</c:v>
                </c:pt>
                <c:pt idx="1860">
                  <c:v>13.7</c:v>
                </c:pt>
                <c:pt idx="1861">
                  <c:v>12.8</c:v>
                </c:pt>
                <c:pt idx="1862">
                  <c:v>13.6</c:v>
                </c:pt>
                <c:pt idx="1863">
                  <c:v>12.8</c:v>
                </c:pt>
                <c:pt idx="1864">
                  <c:v>13.2</c:v>
                </c:pt>
                <c:pt idx="1865">
                  <c:v>14.2</c:v>
                </c:pt>
                <c:pt idx="1866">
                  <c:v>14</c:v>
                </c:pt>
                <c:pt idx="1867">
                  <c:v>13.6</c:v>
                </c:pt>
                <c:pt idx="1868">
                  <c:v>14.2</c:v>
                </c:pt>
                <c:pt idx="1869">
                  <c:v>16</c:v>
                </c:pt>
                <c:pt idx="1870">
                  <c:v>12.5</c:v>
                </c:pt>
                <c:pt idx="1871">
                  <c:v>14.2</c:v>
                </c:pt>
                <c:pt idx="1872">
                  <c:v>15.3</c:v>
                </c:pt>
                <c:pt idx="1873">
                  <c:v>13.7</c:v>
                </c:pt>
                <c:pt idx="1874">
                  <c:v>13.7</c:v>
                </c:pt>
                <c:pt idx="1875">
                  <c:v>13.2</c:v>
                </c:pt>
                <c:pt idx="1876">
                  <c:v>13.5</c:v>
                </c:pt>
                <c:pt idx="1877">
                  <c:v>13.8</c:v>
                </c:pt>
                <c:pt idx="1878">
                  <c:v>11.7</c:v>
                </c:pt>
                <c:pt idx="1879">
                  <c:v>12.9</c:v>
                </c:pt>
                <c:pt idx="1880">
                  <c:v>13.3</c:v>
                </c:pt>
                <c:pt idx="1881">
                  <c:v>13</c:v>
                </c:pt>
                <c:pt idx="1882">
                  <c:v>12.2</c:v>
                </c:pt>
                <c:pt idx="1883">
                  <c:v>14.2</c:v>
                </c:pt>
                <c:pt idx="1884">
                  <c:v>12.7</c:v>
                </c:pt>
                <c:pt idx="1885">
                  <c:v>12.9</c:v>
                </c:pt>
                <c:pt idx="1886">
                  <c:v>17.2</c:v>
                </c:pt>
                <c:pt idx="1887">
                  <c:v>15.5</c:v>
                </c:pt>
                <c:pt idx="1888">
                  <c:v>15.8</c:v>
                </c:pt>
                <c:pt idx="1889">
                  <c:v>17</c:v>
                </c:pt>
                <c:pt idx="1890">
                  <c:v>17.2</c:v>
                </c:pt>
                <c:pt idx="1891">
                  <c:v>14.8</c:v>
                </c:pt>
                <c:pt idx="1892">
                  <c:v>15.8</c:v>
                </c:pt>
                <c:pt idx="1893">
                  <c:v>14</c:v>
                </c:pt>
                <c:pt idx="1894">
                  <c:v>15</c:v>
                </c:pt>
                <c:pt idx="1895">
                  <c:v>14.5</c:v>
                </c:pt>
                <c:pt idx="1896">
                  <c:v>13.8</c:v>
                </c:pt>
                <c:pt idx="1897">
                  <c:v>12.5</c:v>
                </c:pt>
                <c:pt idx="1898">
                  <c:v>12.3</c:v>
                </c:pt>
                <c:pt idx="1899">
                  <c:v>12.5</c:v>
                </c:pt>
                <c:pt idx="1900">
                  <c:v>12.4</c:v>
                </c:pt>
                <c:pt idx="1901">
                  <c:v>10.4</c:v>
                </c:pt>
                <c:pt idx="1902">
                  <c:v>10.8</c:v>
                </c:pt>
                <c:pt idx="1903">
                  <c:v>15</c:v>
                </c:pt>
                <c:pt idx="1904">
                  <c:v>12.8</c:v>
                </c:pt>
                <c:pt idx="1905">
                  <c:v>15.2</c:v>
                </c:pt>
                <c:pt idx="1906">
                  <c:v>15</c:v>
                </c:pt>
                <c:pt idx="1907">
                  <c:v>14.6</c:v>
                </c:pt>
                <c:pt idx="1908">
                  <c:v>14.8</c:v>
                </c:pt>
                <c:pt idx="1909">
                  <c:v>13</c:v>
                </c:pt>
                <c:pt idx="1910">
                  <c:v>14.2</c:v>
                </c:pt>
                <c:pt idx="1911">
                  <c:v>15.2</c:v>
                </c:pt>
                <c:pt idx="1912">
                  <c:v>15.2</c:v>
                </c:pt>
                <c:pt idx="1913">
                  <c:v>17</c:v>
                </c:pt>
                <c:pt idx="1914">
                  <c:v>13.4</c:v>
                </c:pt>
                <c:pt idx="1915">
                  <c:v>14.3</c:v>
                </c:pt>
                <c:pt idx="1916">
                  <c:v>13.8</c:v>
                </c:pt>
                <c:pt idx="1917">
                  <c:v>13.2</c:v>
                </c:pt>
                <c:pt idx="1918">
                  <c:v>14.8</c:v>
                </c:pt>
                <c:pt idx="1919">
                  <c:v>13.8</c:v>
                </c:pt>
                <c:pt idx="1920">
                  <c:v>12.8</c:v>
                </c:pt>
                <c:pt idx="1921">
                  <c:v>14.4</c:v>
                </c:pt>
                <c:pt idx="1922">
                  <c:v>10.6</c:v>
                </c:pt>
                <c:pt idx="1923">
                  <c:v>16</c:v>
                </c:pt>
                <c:pt idx="1924">
                  <c:v>16.2</c:v>
                </c:pt>
                <c:pt idx="1925">
                  <c:v>14.5</c:v>
                </c:pt>
                <c:pt idx="1926">
                  <c:v>14.5</c:v>
                </c:pt>
                <c:pt idx="1927">
                  <c:v>13.8</c:v>
                </c:pt>
                <c:pt idx="1928">
                  <c:v>11.6</c:v>
                </c:pt>
                <c:pt idx="1929">
                  <c:v>13</c:v>
                </c:pt>
                <c:pt idx="1930">
                  <c:v>10.8</c:v>
                </c:pt>
                <c:pt idx="1934">
                  <c:v>16.8</c:v>
                </c:pt>
                <c:pt idx="1935">
                  <c:v>15.4</c:v>
                </c:pt>
                <c:pt idx="1936">
                  <c:v>16</c:v>
                </c:pt>
                <c:pt idx="1937">
                  <c:v>16.3</c:v>
                </c:pt>
                <c:pt idx="1938">
                  <c:v>15</c:v>
                </c:pt>
                <c:pt idx="1939">
                  <c:v>14</c:v>
                </c:pt>
                <c:pt idx="1940">
                  <c:v>14.2</c:v>
                </c:pt>
                <c:pt idx="1941">
                  <c:v>14</c:v>
                </c:pt>
                <c:pt idx="1942">
                  <c:v>13.8</c:v>
                </c:pt>
                <c:pt idx="1943">
                  <c:v>13.6</c:v>
                </c:pt>
                <c:pt idx="1944">
                  <c:v>15.2</c:v>
                </c:pt>
                <c:pt idx="1945">
                  <c:v>17.5</c:v>
                </c:pt>
                <c:pt idx="1946">
                  <c:v>16.7</c:v>
                </c:pt>
                <c:pt idx="1947">
                  <c:v>16.399999999999999</c:v>
                </c:pt>
                <c:pt idx="1948">
                  <c:v>16.2</c:v>
                </c:pt>
                <c:pt idx="1949">
                  <c:v>15</c:v>
                </c:pt>
                <c:pt idx="1950">
                  <c:v>14.6</c:v>
                </c:pt>
                <c:pt idx="1951">
                  <c:v>15</c:v>
                </c:pt>
                <c:pt idx="1952">
                  <c:v>15.2</c:v>
                </c:pt>
                <c:pt idx="1953">
                  <c:v>15</c:v>
                </c:pt>
                <c:pt idx="1954">
                  <c:v>16.2</c:v>
                </c:pt>
                <c:pt idx="1955">
                  <c:v>14.2</c:v>
                </c:pt>
                <c:pt idx="1956">
                  <c:v>13.2</c:v>
                </c:pt>
                <c:pt idx="1957">
                  <c:v>12.5</c:v>
                </c:pt>
                <c:pt idx="1958">
                  <c:v>12.6</c:v>
                </c:pt>
                <c:pt idx="1959">
                  <c:v>14</c:v>
                </c:pt>
                <c:pt idx="1960">
                  <c:v>14.8</c:v>
                </c:pt>
                <c:pt idx="1961">
                  <c:v>15.7</c:v>
                </c:pt>
                <c:pt idx="1962">
                  <c:v>14.5</c:v>
                </c:pt>
                <c:pt idx="1963">
                  <c:v>14.7</c:v>
                </c:pt>
                <c:pt idx="1964">
                  <c:v>14.7</c:v>
                </c:pt>
                <c:pt idx="1965">
                  <c:v>13.9</c:v>
                </c:pt>
                <c:pt idx="1966">
                  <c:v>12.4</c:v>
                </c:pt>
                <c:pt idx="1967">
                  <c:v>15.3</c:v>
                </c:pt>
                <c:pt idx="1968">
                  <c:v>13.2</c:v>
                </c:pt>
                <c:pt idx="1969">
                  <c:v>13.4</c:v>
                </c:pt>
                <c:pt idx="1970">
                  <c:v>14.5</c:v>
                </c:pt>
                <c:pt idx="1971">
                  <c:v>15</c:v>
                </c:pt>
                <c:pt idx="1972">
                  <c:v>15.4</c:v>
                </c:pt>
                <c:pt idx="1973">
                  <c:v>14</c:v>
                </c:pt>
                <c:pt idx="1974">
                  <c:v>13.8</c:v>
                </c:pt>
                <c:pt idx="1975">
                  <c:v>14</c:v>
                </c:pt>
                <c:pt idx="1976">
                  <c:v>15.2</c:v>
                </c:pt>
                <c:pt idx="1977">
                  <c:v>14.4</c:v>
                </c:pt>
                <c:pt idx="1978">
                  <c:v>15</c:v>
                </c:pt>
                <c:pt idx="1979">
                  <c:v>15.5</c:v>
                </c:pt>
                <c:pt idx="1980">
                  <c:v>16.2</c:v>
                </c:pt>
                <c:pt idx="1981">
                  <c:v>16</c:v>
                </c:pt>
                <c:pt idx="1982">
                  <c:v>14.5</c:v>
                </c:pt>
                <c:pt idx="1983">
                  <c:v>15</c:v>
                </c:pt>
                <c:pt idx="1984">
                  <c:v>15.9</c:v>
                </c:pt>
                <c:pt idx="1985">
                  <c:v>16.7</c:v>
                </c:pt>
                <c:pt idx="1986">
                  <c:v>16.2</c:v>
                </c:pt>
                <c:pt idx="1987">
                  <c:v>16</c:v>
                </c:pt>
                <c:pt idx="1988">
                  <c:v>15.2</c:v>
                </c:pt>
                <c:pt idx="1989">
                  <c:v>16.2</c:v>
                </c:pt>
                <c:pt idx="1990">
                  <c:v>15.4</c:v>
                </c:pt>
                <c:pt idx="1991">
                  <c:v>15.6</c:v>
                </c:pt>
                <c:pt idx="1992">
                  <c:v>15.4</c:v>
                </c:pt>
                <c:pt idx="1993">
                  <c:v>14</c:v>
                </c:pt>
                <c:pt idx="1994">
                  <c:v>13.2</c:v>
                </c:pt>
                <c:pt idx="1995">
                  <c:v>15</c:v>
                </c:pt>
                <c:pt idx="1996">
                  <c:v>14</c:v>
                </c:pt>
                <c:pt idx="1997">
                  <c:v>12.9</c:v>
                </c:pt>
                <c:pt idx="1998">
                  <c:v>13.7</c:v>
                </c:pt>
                <c:pt idx="1999">
                  <c:v>12.9</c:v>
                </c:pt>
                <c:pt idx="2000">
                  <c:v>12.7</c:v>
                </c:pt>
                <c:pt idx="2001">
                  <c:v>12.6</c:v>
                </c:pt>
                <c:pt idx="2002">
                  <c:v>14.2</c:v>
                </c:pt>
                <c:pt idx="2003">
                  <c:v>14</c:v>
                </c:pt>
                <c:pt idx="2004">
                  <c:v>14.2</c:v>
                </c:pt>
                <c:pt idx="2005">
                  <c:v>13.2</c:v>
                </c:pt>
                <c:pt idx="2006">
                  <c:v>14</c:v>
                </c:pt>
                <c:pt idx="2007">
                  <c:v>12.9</c:v>
                </c:pt>
                <c:pt idx="2008">
                  <c:v>12.8</c:v>
                </c:pt>
                <c:pt idx="2009">
                  <c:v>12.9</c:v>
                </c:pt>
                <c:pt idx="2010">
                  <c:v>13</c:v>
                </c:pt>
                <c:pt idx="2011">
                  <c:v>13</c:v>
                </c:pt>
                <c:pt idx="2012">
                  <c:v>12.7</c:v>
                </c:pt>
                <c:pt idx="2013">
                  <c:v>15.2</c:v>
                </c:pt>
                <c:pt idx="2014">
                  <c:v>13.7</c:v>
                </c:pt>
                <c:pt idx="2015">
                  <c:v>13.7</c:v>
                </c:pt>
                <c:pt idx="2016">
                  <c:v>13.6</c:v>
                </c:pt>
                <c:pt idx="2017">
                  <c:v>14.2</c:v>
                </c:pt>
                <c:pt idx="2018">
                  <c:v>14.3</c:v>
                </c:pt>
                <c:pt idx="2019">
                  <c:v>13.7</c:v>
                </c:pt>
                <c:pt idx="2020">
                  <c:v>13.8</c:v>
                </c:pt>
                <c:pt idx="2021">
                  <c:v>15.9</c:v>
                </c:pt>
                <c:pt idx="2022">
                  <c:v>15.2</c:v>
                </c:pt>
                <c:pt idx="2023">
                  <c:v>16.2</c:v>
                </c:pt>
                <c:pt idx="2024">
                  <c:v>16.2</c:v>
                </c:pt>
                <c:pt idx="2025">
                  <c:v>14.8</c:v>
                </c:pt>
                <c:pt idx="2026">
                  <c:v>16.5</c:v>
                </c:pt>
                <c:pt idx="2027">
                  <c:v>16.2</c:v>
                </c:pt>
                <c:pt idx="2028">
                  <c:v>16.7</c:v>
                </c:pt>
                <c:pt idx="2029">
                  <c:v>18.2</c:v>
                </c:pt>
                <c:pt idx="2030">
                  <c:v>19</c:v>
                </c:pt>
                <c:pt idx="2031">
                  <c:v>17.2</c:v>
                </c:pt>
                <c:pt idx="2032">
                  <c:v>16.600000000000001</c:v>
                </c:pt>
                <c:pt idx="2033">
                  <c:v>15.7</c:v>
                </c:pt>
                <c:pt idx="2034">
                  <c:v>15.6</c:v>
                </c:pt>
                <c:pt idx="2035">
                  <c:v>14.2</c:v>
                </c:pt>
                <c:pt idx="2036">
                  <c:v>14.4</c:v>
                </c:pt>
                <c:pt idx="2037">
                  <c:v>15</c:v>
                </c:pt>
                <c:pt idx="2038">
                  <c:v>15.9</c:v>
                </c:pt>
                <c:pt idx="2039">
                  <c:v>15.7</c:v>
                </c:pt>
                <c:pt idx="2040">
                  <c:v>15</c:v>
                </c:pt>
                <c:pt idx="2041">
                  <c:v>15</c:v>
                </c:pt>
                <c:pt idx="2042">
                  <c:v>15.8</c:v>
                </c:pt>
                <c:pt idx="2043">
                  <c:v>14</c:v>
                </c:pt>
                <c:pt idx="2044">
                  <c:v>16</c:v>
                </c:pt>
                <c:pt idx="2045">
                  <c:v>18.3</c:v>
                </c:pt>
                <c:pt idx="2046">
                  <c:v>17.399999999999999</c:v>
                </c:pt>
                <c:pt idx="2047">
                  <c:v>18.600000000000001</c:v>
                </c:pt>
                <c:pt idx="2048">
                  <c:v>16.8</c:v>
                </c:pt>
                <c:pt idx="2049">
                  <c:v>13</c:v>
                </c:pt>
                <c:pt idx="2050">
                  <c:v>14.2</c:v>
                </c:pt>
                <c:pt idx="2051">
                  <c:v>13.4</c:v>
                </c:pt>
                <c:pt idx="2052">
                  <c:v>14.9</c:v>
                </c:pt>
                <c:pt idx="2053">
                  <c:v>13.7</c:v>
                </c:pt>
                <c:pt idx="2054">
                  <c:v>13.2</c:v>
                </c:pt>
                <c:pt idx="2055">
                  <c:v>13.6</c:v>
                </c:pt>
                <c:pt idx="2056">
                  <c:v>14.2</c:v>
                </c:pt>
                <c:pt idx="2057">
                  <c:v>15</c:v>
                </c:pt>
                <c:pt idx="2058">
                  <c:v>15.8</c:v>
                </c:pt>
                <c:pt idx="2059">
                  <c:v>16.5</c:v>
                </c:pt>
                <c:pt idx="2060">
                  <c:v>18.2</c:v>
                </c:pt>
                <c:pt idx="2061">
                  <c:v>18.5</c:v>
                </c:pt>
                <c:pt idx="2062">
                  <c:v>18</c:v>
                </c:pt>
                <c:pt idx="2063">
                  <c:v>16</c:v>
                </c:pt>
                <c:pt idx="2064">
                  <c:v>17.2</c:v>
                </c:pt>
                <c:pt idx="2065">
                  <c:v>15.8</c:v>
                </c:pt>
                <c:pt idx="2066">
                  <c:v>16.100000000000001</c:v>
                </c:pt>
                <c:pt idx="2067">
                  <c:v>15.9</c:v>
                </c:pt>
                <c:pt idx="2068">
                  <c:v>15.7</c:v>
                </c:pt>
                <c:pt idx="2069">
                  <c:v>15.6</c:v>
                </c:pt>
                <c:pt idx="2070">
                  <c:v>14.8</c:v>
                </c:pt>
                <c:pt idx="2071">
                  <c:v>13.8</c:v>
                </c:pt>
                <c:pt idx="2072">
                  <c:v>15</c:v>
                </c:pt>
                <c:pt idx="2073">
                  <c:v>17.8</c:v>
                </c:pt>
                <c:pt idx="2074">
                  <c:v>18.2</c:v>
                </c:pt>
                <c:pt idx="2075">
                  <c:v>15.2</c:v>
                </c:pt>
                <c:pt idx="2076">
                  <c:v>14.2</c:v>
                </c:pt>
                <c:pt idx="2077">
                  <c:v>16.5</c:v>
                </c:pt>
                <c:pt idx="2078">
                  <c:v>15.7</c:v>
                </c:pt>
                <c:pt idx="2079">
                  <c:v>15.5</c:v>
                </c:pt>
                <c:pt idx="2080">
                  <c:v>16.2</c:v>
                </c:pt>
                <c:pt idx="2081">
                  <c:v>15.7</c:v>
                </c:pt>
                <c:pt idx="2082">
                  <c:v>16.600000000000001</c:v>
                </c:pt>
                <c:pt idx="2085">
                  <c:v>16.7</c:v>
                </c:pt>
                <c:pt idx="2086">
                  <c:v>16.2</c:v>
                </c:pt>
                <c:pt idx="2087">
                  <c:v>17.2</c:v>
                </c:pt>
                <c:pt idx="2088">
                  <c:v>17.2</c:v>
                </c:pt>
                <c:pt idx="2089">
                  <c:v>16.399999999999999</c:v>
                </c:pt>
                <c:pt idx="2090">
                  <c:v>17.25</c:v>
                </c:pt>
                <c:pt idx="2091">
                  <c:v>18.600000000000001</c:v>
                </c:pt>
                <c:pt idx="2092">
                  <c:v>18</c:v>
                </c:pt>
                <c:pt idx="2093">
                  <c:v>20</c:v>
                </c:pt>
                <c:pt idx="2094">
                  <c:v>16.600000000000001</c:v>
                </c:pt>
                <c:pt idx="2095">
                  <c:v>17.8</c:v>
                </c:pt>
                <c:pt idx="2096">
                  <c:v>19.5</c:v>
                </c:pt>
                <c:pt idx="2097">
                  <c:v>17.600000000000001</c:v>
                </c:pt>
                <c:pt idx="2098">
                  <c:v>17.2</c:v>
                </c:pt>
                <c:pt idx="2099">
                  <c:v>17.399999999999999</c:v>
                </c:pt>
                <c:pt idx="2100">
                  <c:v>17</c:v>
                </c:pt>
                <c:pt idx="2101">
                  <c:v>14.7</c:v>
                </c:pt>
                <c:pt idx="2102">
                  <c:v>15.4</c:v>
                </c:pt>
                <c:pt idx="2103">
                  <c:v>15.2</c:v>
                </c:pt>
                <c:pt idx="2104">
                  <c:v>15</c:v>
                </c:pt>
                <c:pt idx="2105">
                  <c:v>16.899999999999999</c:v>
                </c:pt>
                <c:pt idx="2106">
                  <c:v>17.100000000000001</c:v>
                </c:pt>
                <c:pt idx="2107">
                  <c:v>15.1</c:v>
                </c:pt>
                <c:pt idx="2108">
                  <c:v>15.6</c:v>
                </c:pt>
                <c:pt idx="2109">
                  <c:v>15.6</c:v>
                </c:pt>
                <c:pt idx="2110">
                  <c:v>17.399999999999999</c:v>
                </c:pt>
                <c:pt idx="2111">
                  <c:v>16.399999999999999</c:v>
                </c:pt>
                <c:pt idx="2112">
                  <c:v>15.7</c:v>
                </c:pt>
                <c:pt idx="2113">
                  <c:v>16.2</c:v>
                </c:pt>
                <c:pt idx="2114">
                  <c:v>17.600000000000001</c:v>
                </c:pt>
                <c:pt idx="2115">
                  <c:v>17.600000000000001</c:v>
                </c:pt>
                <c:pt idx="2116">
                  <c:v>16.3</c:v>
                </c:pt>
                <c:pt idx="2117">
                  <c:v>17.3</c:v>
                </c:pt>
                <c:pt idx="2118">
                  <c:v>17.600000000000001</c:v>
                </c:pt>
                <c:pt idx="2119">
                  <c:v>19.2</c:v>
                </c:pt>
                <c:pt idx="2120">
                  <c:v>16.3</c:v>
                </c:pt>
                <c:pt idx="2121">
                  <c:v>17.2</c:v>
                </c:pt>
                <c:pt idx="2122">
                  <c:v>18.3</c:v>
                </c:pt>
                <c:pt idx="2123">
                  <c:v>19</c:v>
                </c:pt>
                <c:pt idx="2124">
                  <c:v>19</c:v>
                </c:pt>
                <c:pt idx="2125">
                  <c:v>19.2</c:v>
                </c:pt>
                <c:pt idx="2126">
                  <c:v>18</c:v>
                </c:pt>
                <c:pt idx="2127">
                  <c:v>18.8</c:v>
                </c:pt>
                <c:pt idx="2128">
                  <c:v>17.600000000000001</c:v>
                </c:pt>
                <c:pt idx="2129">
                  <c:v>16.2</c:v>
                </c:pt>
                <c:pt idx="2130">
                  <c:v>17.399999999999999</c:v>
                </c:pt>
                <c:pt idx="2131">
                  <c:v>17.8</c:v>
                </c:pt>
                <c:pt idx="2132">
                  <c:v>17</c:v>
                </c:pt>
                <c:pt idx="2133">
                  <c:v>16.2</c:v>
                </c:pt>
                <c:pt idx="2134">
                  <c:v>16.7</c:v>
                </c:pt>
                <c:pt idx="2135">
                  <c:v>18.8</c:v>
                </c:pt>
                <c:pt idx="2136">
                  <c:v>16.600000000000001</c:v>
                </c:pt>
                <c:pt idx="2137">
                  <c:v>18</c:v>
                </c:pt>
                <c:pt idx="2138">
                  <c:v>16.899999999999999</c:v>
                </c:pt>
                <c:pt idx="2139">
                  <c:v>18.2</c:v>
                </c:pt>
                <c:pt idx="2140">
                  <c:v>14.9</c:v>
                </c:pt>
                <c:pt idx="2141">
                  <c:v>16.2</c:v>
                </c:pt>
                <c:pt idx="2142">
                  <c:v>16.399999999999999</c:v>
                </c:pt>
                <c:pt idx="2143">
                  <c:v>17</c:v>
                </c:pt>
                <c:pt idx="2144">
                  <c:v>14.9</c:v>
                </c:pt>
                <c:pt idx="2145">
                  <c:v>17.5</c:v>
                </c:pt>
                <c:pt idx="2146">
                  <c:v>16.5</c:v>
                </c:pt>
                <c:pt idx="2147">
                  <c:v>15.2</c:v>
                </c:pt>
                <c:pt idx="2148">
                  <c:v>14.9</c:v>
                </c:pt>
                <c:pt idx="2149">
                  <c:v>15.9</c:v>
                </c:pt>
                <c:pt idx="2150">
                  <c:v>15.4</c:v>
                </c:pt>
                <c:pt idx="2151">
                  <c:v>16</c:v>
                </c:pt>
                <c:pt idx="2152">
                  <c:v>15.8</c:v>
                </c:pt>
                <c:pt idx="2153">
                  <c:v>16.899999999999999</c:v>
                </c:pt>
                <c:pt idx="2154">
                  <c:v>13.7</c:v>
                </c:pt>
                <c:pt idx="2155">
                  <c:v>15.2</c:v>
                </c:pt>
                <c:pt idx="2156">
                  <c:v>15.2</c:v>
                </c:pt>
                <c:pt idx="2157">
                  <c:v>15.6</c:v>
                </c:pt>
                <c:pt idx="2158">
                  <c:v>16</c:v>
                </c:pt>
                <c:pt idx="2159">
                  <c:v>15.6</c:v>
                </c:pt>
                <c:pt idx="2160">
                  <c:v>15.6</c:v>
                </c:pt>
                <c:pt idx="2161">
                  <c:v>18.600000000000001</c:v>
                </c:pt>
                <c:pt idx="2162">
                  <c:v>15.8</c:v>
                </c:pt>
                <c:pt idx="2163">
                  <c:v>16.600000000000001</c:v>
                </c:pt>
                <c:pt idx="2164">
                  <c:v>16.7</c:v>
                </c:pt>
                <c:pt idx="2165">
                  <c:v>18.100000000000001</c:v>
                </c:pt>
                <c:pt idx="2166">
                  <c:v>17.399999999999999</c:v>
                </c:pt>
                <c:pt idx="2167">
                  <c:v>17.7</c:v>
                </c:pt>
                <c:pt idx="2168">
                  <c:v>14.5</c:v>
                </c:pt>
                <c:pt idx="2169">
                  <c:v>15</c:v>
                </c:pt>
                <c:pt idx="2170">
                  <c:v>16.8</c:v>
                </c:pt>
                <c:pt idx="2171">
                  <c:v>15</c:v>
                </c:pt>
                <c:pt idx="2172">
                  <c:v>15.6</c:v>
                </c:pt>
                <c:pt idx="2173">
                  <c:v>16</c:v>
                </c:pt>
                <c:pt idx="2174">
                  <c:v>16.899999999999999</c:v>
                </c:pt>
                <c:pt idx="2175">
                  <c:v>17.899999999999999</c:v>
                </c:pt>
                <c:pt idx="2176">
                  <c:v>15.8</c:v>
                </c:pt>
                <c:pt idx="2177">
                  <c:v>15.8</c:v>
                </c:pt>
                <c:pt idx="2178">
                  <c:v>16.7</c:v>
                </c:pt>
                <c:pt idx="2179">
                  <c:v>16</c:v>
                </c:pt>
                <c:pt idx="2180">
                  <c:v>17.600000000000001</c:v>
                </c:pt>
                <c:pt idx="2181">
                  <c:v>16.600000000000001</c:v>
                </c:pt>
                <c:pt idx="2182">
                  <c:v>16.899999999999999</c:v>
                </c:pt>
                <c:pt idx="2183">
                  <c:v>16</c:v>
                </c:pt>
                <c:pt idx="2184">
                  <c:v>16.399999999999999</c:v>
                </c:pt>
                <c:pt idx="2185">
                  <c:v>15.5</c:v>
                </c:pt>
                <c:pt idx="2186">
                  <c:v>14.3</c:v>
                </c:pt>
                <c:pt idx="2187">
                  <c:v>16.600000000000001</c:v>
                </c:pt>
                <c:pt idx="2188">
                  <c:v>17</c:v>
                </c:pt>
                <c:pt idx="2189">
                  <c:v>17.3</c:v>
                </c:pt>
                <c:pt idx="2190">
                  <c:v>17.5</c:v>
                </c:pt>
                <c:pt idx="2191">
                  <c:v>18</c:v>
                </c:pt>
                <c:pt idx="2192">
                  <c:v>18.2</c:v>
                </c:pt>
                <c:pt idx="2193">
                  <c:v>19</c:v>
                </c:pt>
                <c:pt idx="2194">
                  <c:v>17.8</c:v>
                </c:pt>
                <c:pt idx="2195">
                  <c:v>19.600000000000001</c:v>
                </c:pt>
                <c:pt idx="2196">
                  <c:v>20</c:v>
                </c:pt>
                <c:pt idx="2197">
                  <c:v>17.2</c:v>
                </c:pt>
                <c:pt idx="2198">
                  <c:v>19</c:v>
                </c:pt>
                <c:pt idx="2199">
                  <c:v>19</c:v>
                </c:pt>
                <c:pt idx="2200">
                  <c:v>16.600000000000001</c:v>
                </c:pt>
                <c:pt idx="2201">
                  <c:v>17.2</c:v>
                </c:pt>
                <c:pt idx="2202">
                  <c:v>19</c:v>
                </c:pt>
                <c:pt idx="2203">
                  <c:v>17.8</c:v>
                </c:pt>
                <c:pt idx="2204">
                  <c:v>16.8</c:v>
                </c:pt>
                <c:pt idx="2205">
                  <c:v>16.399999999999999</c:v>
                </c:pt>
                <c:pt idx="2206">
                  <c:v>16.600000000000001</c:v>
                </c:pt>
                <c:pt idx="2207">
                  <c:v>18.3</c:v>
                </c:pt>
                <c:pt idx="2208">
                  <c:v>16.2</c:v>
                </c:pt>
                <c:pt idx="2209">
                  <c:v>16.8</c:v>
                </c:pt>
                <c:pt idx="2210">
                  <c:v>17.7</c:v>
                </c:pt>
                <c:pt idx="2211">
                  <c:v>17.2</c:v>
                </c:pt>
                <c:pt idx="2212">
                  <c:v>17.5</c:v>
                </c:pt>
                <c:pt idx="2213">
                  <c:v>17.600000000000001</c:v>
                </c:pt>
                <c:pt idx="2214">
                  <c:v>18.7</c:v>
                </c:pt>
                <c:pt idx="2215">
                  <c:v>17.5</c:v>
                </c:pt>
                <c:pt idx="2216">
                  <c:v>18.2</c:v>
                </c:pt>
                <c:pt idx="2217">
                  <c:v>19.5</c:v>
                </c:pt>
                <c:pt idx="2218">
                  <c:v>17.5</c:v>
                </c:pt>
                <c:pt idx="2219">
                  <c:v>17</c:v>
                </c:pt>
                <c:pt idx="2220">
                  <c:v>16.7</c:v>
                </c:pt>
                <c:pt idx="2221">
                  <c:v>16.8</c:v>
                </c:pt>
                <c:pt idx="2222">
                  <c:v>17.41</c:v>
                </c:pt>
                <c:pt idx="2223">
                  <c:v>17.2</c:v>
                </c:pt>
                <c:pt idx="2224">
                  <c:v>16.399999999999999</c:v>
                </c:pt>
                <c:pt idx="2225">
                  <c:v>16.600000000000001</c:v>
                </c:pt>
                <c:pt idx="2226">
                  <c:v>18.600000000000001</c:v>
                </c:pt>
                <c:pt idx="2227">
                  <c:v>18</c:v>
                </c:pt>
                <c:pt idx="2228">
                  <c:v>16.3</c:v>
                </c:pt>
                <c:pt idx="2229">
                  <c:v>15.2</c:v>
                </c:pt>
                <c:pt idx="2230">
                  <c:v>16.600000000000001</c:v>
                </c:pt>
                <c:pt idx="2231">
                  <c:v>18.7</c:v>
                </c:pt>
                <c:pt idx="2232">
                  <c:v>18.7</c:v>
                </c:pt>
                <c:pt idx="2233">
                  <c:v>19.600000000000001</c:v>
                </c:pt>
                <c:pt idx="2234">
                  <c:v>17.600000000000001</c:v>
                </c:pt>
                <c:pt idx="2235">
                  <c:v>16.399999999999999</c:v>
                </c:pt>
                <c:pt idx="2236">
                  <c:v>15.1</c:v>
                </c:pt>
                <c:pt idx="2237">
                  <c:v>17</c:v>
                </c:pt>
                <c:pt idx="2238">
                  <c:v>19</c:v>
                </c:pt>
                <c:pt idx="2239">
                  <c:v>14.8</c:v>
                </c:pt>
                <c:pt idx="2240">
                  <c:v>16.7</c:v>
                </c:pt>
                <c:pt idx="2241">
                  <c:v>16.3</c:v>
                </c:pt>
                <c:pt idx="2242">
                  <c:v>17.8</c:v>
                </c:pt>
                <c:pt idx="2243">
                  <c:v>17.399999999999999</c:v>
                </c:pt>
                <c:pt idx="2244">
                  <c:v>17</c:v>
                </c:pt>
                <c:pt idx="2245">
                  <c:v>19</c:v>
                </c:pt>
                <c:pt idx="2246">
                  <c:v>18.3</c:v>
                </c:pt>
                <c:pt idx="2247">
                  <c:v>17.600000000000001</c:v>
                </c:pt>
                <c:pt idx="2248">
                  <c:v>16</c:v>
                </c:pt>
                <c:pt idx="2249">
                  <c:v>15.6</c:v>
                </c:pt>
                <c:pt idx="2250">
                  <c:v>15.2</c:v>
                </c:pt>
                <c:pt idx="2251">
                  <c:v>14.6</c:v>
                </c:pt>
                <c:pt idx="2252">
                  <c:v>16.5</c:v>
                </c:pt>
                <c:pt idx="2253">
                  <c:v>15.9</c:v>
                </c:pt>
                <c:pt idx="2254">
                  <c:v>15.5</c:v>
                </c:pt>
                <c:pt idx="2255">
                  <c:v>13.7</c:v>
                </c:pt>
                <c:pt idx="2256">
                  <c:v>15.3</c:v>
                </c:pt>
                <c:pt idx="2257">
                  <c:v>13.7</c:v>
                </c:pt>
                <c:pt idx="2258">
                  <c:v>13.7</c:v>
                </c:pt>
                <c:pt idx="2259">
                  <c:v>14.9</c:v>
                </c:pt>
                <c:pt idx="2260">
                  <c:v>15.7</c:v>
                </c:pt>
                <c:pt idx="2261">
                  <c:v>15.9</c:v>
                </c:pt>
                <c:pt idx="2262">
                  <c:v>16.8</c:v>
                </c:pt>
                <c:pt idx="2263">
                  <c:v>15.4</c:v>
                </c:pt>
                <c:pt idx="2264">
                  <c:v>17</c:v>
                </c:pt>
                <c:pt idx="2265">
                  <c:v>13.6</c:v>
                </c:pt>
                <c:pt idx="2266">
                  <c:v>15.5</c:v>
                </c:pt>
                <c:pt idx="2267">
                  <c:v>16.3</c:v>
                </c:pt>
                <c:pt idx="2268">
                  <c:v>15.2</c:v>
                </c:pt>
                <c:pt idx="2269">
                  <c:v>15.8</c:v>
                </c:pt>
                <c:pt idx="2270">
                  <c:v>15</c:v>
                </c:pt>
                <c:pt idx="2271">
                  <c:v>16.2</c:v>
                </c:pt>
                <c:pt idx="2272">
                  <c:v>15.8</c:v>
                </c:pt>
                <c:pt idx="2273">
                  <c:v>14.5</c:v>
                </c:pt>
                <c:pt idx="2274">
                  <c:v>15.9</c:v>
                </c:pt>
                <c:pt idx="2275">
                  <c:v>15.5</c:v>
                </c:pt>
                <c:pt idx="2276">
                  <c:v>12.7</c:v>
                </c:pt>
                <c:pt idx="2277">
                  <c:v>13.7</c:v>
                </c:pt>
                <c:pt idx="2278">
                  <c:v>15.6</c:v>
                </c:pt>
                <c:pt idx="2279">
                  <c:v>15.9</c:v>
                </c:pt>
                <c:pt idx="2280">
                  <c:v>14.4</c:v>
                </c:pt>
                <c:pt idx="2281">
                  <c:v>16</c:v>
                </c:pt>
                <c:pt idx="2282">
                  <c:v>14.7</c:v>
                </c:pt>
                <c:pt idx="2283">
                  <c:v>13.9</c:v>
                </c:pt>
                <c:pt idx="2284">
                  <c:v>15.6</c:v>
                </c:pt>
                <c:pt idx="2285">
                  <c:v>16</c:v>
                </c:pt>
                <c:pt idx="2286">
                  <c:v>17.2</c:v>
                </c:pt>
                <c:pt idx="2287">
                  <c:v>14.4</c:v>
                </c:pt>
                <c:pt idx="2288">
                  <c:v>15.7</c:v>
                </c:pt>
                <c:pt idx="2289">
                  <c:v>14.7</c:v>
                </c:pt>
                <c:pt idx="2290">
                  <c:v>16.600000000000001</c:v>
                </c:pt>
                <c:pt idx="2291">
                  <c:v>18.399999999999999</c:v>
                </c:pt>
                <c:pt idx="2292">
                  <c:v>15.3</c:v>
                </c:pt>
                <c:pt idx="2293">
                  <c:v>16.2</c:v>
                </c:pt>
                <c:pt idx="2294">
                  <c:v>15.2</c:v>
                </c:pt>
                <c:pt idx="2295">
                  <c:v>16.7</c:v>
                </c:pt>
                <c:pt idx="2296">
                  <c:v>16.5</c:v>
                </c:pt>
                <c:pt idx="2297">
                  <c:v>18.3</c:v>
                </c:pt>
                <c:pt idx="2298">
                  <c:v>17.7</c:v>
                </c:pt>
                <c:pt idx="2299">
                  <c:v>18.2</c:v>
                </c:pt>
                <c:pt idx="2300">
                  <c:v>16.8</c:v>
                </c:pt>
                <c:pt idx="2301">
                  <c:v>18.2</c:v>
                </c:pt>
                <c:pt idx="2302">
                  <c:v>16.8</c:v>
                </c:pt>
                <c:pt idx="2303">
                  <c:v>18.2</c:v>
                </c:pt>
                <c:pt idx="2304">
                  <c:v>17.8</c:v>
                </c:pt>
                <c:pt idx="2305">
                  <c:v>19</c:v>
                </c:pt>
                <c:pt idx="2306">
                  <c:v>17.7</c:v>
                </c:pt>
                <c:pt idx="2307">
                  <c:v>14.8</c:v>
                </c:pt>
                <c:pt idx="2308">
                  <c:v>17</c:v>
                </c:pt>
                <c:pt idx="2309">
                  <c:v>18.3</c:v>
                </c:pt>
                <c:pt idx="2310">
                  <c:v>20.7</c:v>
                </c:pt>
                <c:pt idx="2311">
                  <c:v>18</c:v>
                </c:pt>
                <c:pt idx="2312">
                  <c:v>18.5</c:v>
                </c:pt>
                <c:pt idx="2313">
                  <c:v>19.5</c:v>
                </c:pt>
                <c:pt idx="2314">
                  <c:v>20</c:v>
                </c:pt>
                <c:pt idx="2315">
                  <c:v>17.600000000000001</c:v>
                </c:pt>
                <c:pt idx="2316">
                  <c:v>19.2</c:v>
                </c:pt>
                <c:pt idx="2317">
                  <c:v>20.2</c:v>
                </c:pt>
                <c:pt idx="2318">
                  <c:v>17.7</c:v>
                </c:pt>
                <c:pt idx="2319">
                  <c:v>18.8</c:v>
                </c:pt>
                <c:pt idx="2320">
                  <c:v>17</c:v>
                </c:pt>
                <c:pt idx="2321">
                  <c:v>15</c:v>
                </c:pt>
                <c:pt idx="2322">
                  <c:v>15.2</c:v>
                </c:pt>
                <c:pt idx="2323">
                  <c:v>16.2</c:v>
                </c:pt>
                <c:pt idx="2324">
                  <c:v>17.5</c:v>
                </c:pt>
                <c:pt idx="2325">
                  <c:v>17</c:v>
                </c:pt>
                <c:pt idx="2326">
                  <c:v>17</c:v>
                </c:pt>
                <c:pt idx="2327">
                  <c:v>16.5</c:v>
                </c:pt>
                <c:pt idx="2328">
                  <c:v>17.7</c:v>
                </c:pt>
                <c:pt idx="2329">
                  <c:v>18.5</c:v>
                </c:pt>
                <c:pt idx="2330">
                  <c:v>16</c:v>
                </c:pt>
                <c:pt idx="2331">
                  <c:v>16.8</c:v>
                </c:pt>
                <c:pt idx="2332">
                  <c:v>19.899999999999999</c:v>
                </c:pt>
                <c:pt idx="2333">
                  <c:v>18.5</c:v>
                </c:pt>
                <c:pt idx="2334">
                  <c:v>21.1</c:v>
                </c:pt>
                <c:pt idx="2335">
                  <c:v>20</c:v>
                </c:pt>
                <c:pt idx="2336">
                  <c:v>20</c:v>
                </c:pt>
                <c:pt idx="2337">
                  <c:v>20</c:v>
                </c:pt>
                <c:pt idx="2338">
                  <c:v>19.5</c:v>
                </c:pt>
                <c:pt idx="2339">
                  <c:v>18.3</c:v>
                </c:pt>
                <c:pt idx="2340">
                  <c:v>18.399999999999999</c:v>
                </c:pt>
                <c:pt idx="2341">
                  <c:v>19</c:v>
                </c:pt>
                <c:pt idx="2342">
                  <c:v>17.3</c:v>
                </c:pt>
                <c:pt idx="2343">
                  <c:v>15.4</c:v>
                </c:pt>
                <c:pt idx="2344">
                  <c:v>16.399999999999999</c:v>
                </c:pt>
                <c:pt idx="2345">
                  <c:v>16.600000000000001</c:v>
                </c:pt>
                <c:pt idx="2346">
                  <c:v>16.5</c:v>
                </c:pt>
                <c:pt idx="2347">
                  <c:v>18</c:v>
                </c:pt>
                <c:pt idx="2348">
                  <c:v>15.8</c:v>
                </c:pt>
                <c:pt idx="2349">
                  <c:v>14.3</c:v>
                </c:pt>
                <c:pt idx="2350">
                  <c:v>15.7</c:v>
                </c:pt>
                <c:pt idx="2351">
                  <c:v>16</c:v>
                </c:pt>
                <c:pt idx="2352">
                  <c:v>15</c:v>
                </c:pt>
                <c:pt idx="2353">
                  <c:v>18.5</c:v>
                </c:pt>
                <c:pt idx="2354">
                  <c:v>16.899999999999999</c:v>
                </c:pt>
                <c:pt idx="2355">
                  <c:v>18.600000000000001</c:v>
                </c:pt>
                <c:pt idx="2356">
                  <c:v>19.5</c:v>
                </c:pt>
                <c:pt idx="2357">
                  <c:v>19.8</c:v>
                </c:pt>
                <c:pt idx="2358">
                  <c:v>18.8</c:v>
                </c:pt>
                <c:pt idx="2359">
                  <c:v>19.5</c:v>
                </c:pt>
                <c:pt idx="2360">
                  <c:v>20.399999999999999</c:v>
                </c:pt>
                <c:pt idx="2361">
                  <c:v>20.2</c:v>
                </c:pt>
                <c:pt idx="2362">
                  <c:v>21</c:v>
                </c:pt>
                <c:pt idx="2363">
                  <c:v>20</c:v>
                </c:pt>
                <c:pt idx="2364">
                  <c:v>18.8</c:v>
                </c:pt>
                <c:pt idx="2365">
                  <c:v>19.2</c:v>
                </c:pt>
                <c:pt idx="2366">
                  <c:v>20</c:v>
                </c:pt>
                <c:pt idx="2367">
                  <c:v>20.6</c:v>
                </c:pt>
                <c:pt idx="2368">
                  <c:v>18.8</c:v>
                </c:pt>
                <c:pt idx="2369">
                  <c:v>18</c:v>
                </c:pt>
                <c:pt idx="2370">
                  <c:v>16.3</c:v>
                </c:pt>
                <c:pt idx="2371">
                  <c:v>18</c:v>
                </c:pt>
                <c:pt idx="2372">
                  <c:v>17</c:v>
                </c:pt>
                <c:pt idx="2373">
                  <c:v>17.899999999999999</c:v>
                </c:pt>
                <c:pt idx="2374">
                  <c:v>17.8</c:v>
                </c:pt>
                <c:pt idx="2375">
                  <c:v>18.399999999999999</c:v>
                </c:pt>
                <c:pt idx="2376">
                  <c:v>18.8</c:v>
                </c:pt>
                <c:pt idx="2377">
                  <c:v>16.5</c:v>
                </c:pt>
                <c:pt idx="2378">
                  <c:v>16.7</c:v>
                </c:pt>
                <c:pt idx="2379">
                  <c:v>16.899999999999999</c:v>
                </c:pt>
                <c:pt idx="2380">
                  <c:v>15.2</c:v>
                </c:pt>
                <c:pt idx="2381">
                  <c:v>14</c:v>
                </c:pt>
                <c:pt idx="2382">
                  <c:v>15</c:v>
                </c:pt>
                <c:pt idx="2383">
                  <c:v>15.8</c:v>
                </c:pt>
                <c:pt idx="2384">
                  <c:v>21</c:v>
                </c:pt>
                <c:pt idx="2385">
                  <c:v>17.2</c:v>
                </c:pt>
                <c:pt idx="2386">
                  <c:v>16.399999999999999</c:v>
                </c:pt>
                <c:pt idx="2387">
                  <c:v>17.7</c:v>
                </c:pt>
                <c:pt idx="2388">
                  <c:v>18.5</c:v>
                </c:pt>
                <c:pt idx="2389">
                  <c:v>17.3</c:v>
                </c:pt>
                <c:pt idx="2390">
                  <c:v>18</c:v>
                </c:pt>
                <c:pt idx="2391">
                  <c:v>18.8</c:v>
                </c:pt>
                <c:pt idx="2392">
                  <c:v>15.4</c:v>
                </c:pt>
                <c:pt idx="2393">
                  <c:v>18</c:v>
                </c:pt>
                <c:pt idx="2394">
                  <c:v>15.2</c:v>
                </c:pt>
                <c:pt idx="2395">
                  <c:v>15.8</c:v>
                </c:pt>
                <c:pt idx="2396">
                  <c:v>14.2</c:v>
                </c:pt>
                <c:pt idx="2397">
                  <c:v>16.2</c:v>
                </c:pt>
                <c:pt idx="2400">
                  <c:v>18.399999999999999</c:v>
                </c:pt>
                <c:pt idx="2401">
                  <c:v>19.600000000000001</c:v>
                </c:pt>
                <c:pt idx="2402">
                  <c:v>19.899999999999999</c:v>
                </c:pt>
                <c:pt idx="2403">
                  <c:v>19.600000000000001</c:v>
                </c:pt>
                <c:pt idx="2404">
                  <c:v>19.8</c:v>
                </c:pt>
                <c:pt idx="2405">
                  <c:v>19.8</c:v>
                </c:pt>
                <c:pt idx="2406">
                  <c:v>19.399999999999999</c:v>
                </c:pt>
                <c:pt idx="2407">
                  <c:v>18</c:v>
                </c:pt>
                <c:pt idx="2408">
                  <c:v>17.399999999999999</c:v>
                </c:pt>
                <c:pt idx="2409">
                  <c:v>17.899999999999999</c:v>
                </c:pt>
                <c:pt idx="2410">
                  <c:v>19</c:v>
                </c:pt>
                <c:pt idx="2411">
                  <c:v>17.7</c:v>
                </c:pt>
                <c:pt idx="2412">
                  <c:v>18.600000000000001</c:v>
                </c:pt>
                <c:pt idx="2413">
                  <c:v>18.2</c:v>
                </c:pt>
                <c:pt idx="2414">
                  <c:v>17.8</c:v>
                </c:pt>
                <c:pt idx="2415">
                  <c:v>18.2</c:v>
                </c:pt>
                <c:pt idx="2416">
                  <c:v>18.5</c:v>
                </c:pt>
                <c:pt idx="2417">
                  <c:v>19</c:v>
                </c:pt>
                <c:pt idx="2418">
                  <c:v>19</c:v>
                </c:pt>
                <c:pt idx="2419">
                  <c:v>19.399999999999999</c:v>
                </c:pt>
                <c:pt idx="2420">
                  <c:v>18.3</c:v>
                </c:pt>
                <c:pt idx="2421">
                  <c:v>20</c:v>
                </c:pt>
                <c:pt idx="2422">
                  <c:v>19.7</c:v>
                </c:pt>
                <c:pt idx="2423">
                  <c:v>21.7</c:v>
                </c:pt>
                <c:pt idx="2424">
                  <c:v>19.2</c:v>
                </c:pt>
                <c:pt idx="2425">
                  <c:v>20.399999999999999</c:v>
                </c:pt>
                <c:pt idx="2426">
                  <c:v>20.5</c:v>
                </c:pt>
                <c:pt idx="2427">
                  <c:v>20.2</c:v>
                </c:pt>
                <c:pt idx="2428">
                  <c:v>19</c:v>
                </c:pt>
                <c:pt idx="2429">
                  <c:v>19.7</c:v>
                </c:pt>
                <c:pt idx="2430">
                  <c:v>18.5</c:v>
                </c:pt>
                <c:pt idx="2431">
                  <c:v>18.5</c:v>
                </c:pt>
                <c:pt idx="2432">
                  <c:v>18.899999999999999</c:v>
                </c:pt>
                <c:pt idx="2433">
                  <c:v>18.2</c:v>
                </c:pt>
                <c:pt idx="2434">
                  <c:v>17.600000000000001</c:v>
                </c:pt>
                <c:pt idx="2435">
                  <c:v>17.2</c:v>
                </c:pt>
                <c:pt idx="2436">
                  <c:v>18.2</c:v>
                </c:pt>
                <c:pt idx="2437">
                  <c:v>17</c:v>
                </c:pt>
                <c:pt idx="2438">
                  <c:v>18.5</c:v>
                </c:pt>
                <c:pt idx="2439">
                  <c:v>17</c:v>
                </c:pt>
                <c:pt idx="2440">
                  <c:v>17.2</c:v>
                </c:pt>
                <c:pt idx="2441">
                  <c:v>18.899999999999999</c:v>
                </c:pt>
                <c:pt idx="2442">
                  <c:v>18.899999999999999</c:v>
                </c:pt>
                <c:pt idx="2443">
                  <c:v>19.899999999999999</c:v>
                </c:pt>
                <c:pt idx="2444">
                  <c:v>18.600000000000001</c:v>
                </c:pt>
                <c:pt idx="2445">
                  <c:v>18.2</c:v>
                </c:pt>
                <c:pt idx="2446">
                  <c:v>19.100000000000001</c:v>
                </c:pt>
                <c:pt idx="2447">
                  <c:v>17.399999999999999</c:v>
                </c:pt>
                <c:pt idx="2448">
                  <c:v>18.399999999999999</c:v>
                </c:pt>
                <c:pt idx="2449">
                  <c:v>18.100000000000001</c:v>
                </c:pt>
                <c:pt idx="2450">
                  <c:v>18.600000000000001</c:v>
                </c:pt>
                <c:pt idx="2451">
                  <c:v>19.2</c:v>
                </c:pt>
                <c:pt idx="2452">
                  <c:v>18.100000000000001</c:v>
                </c:pt>
                <c:pt idx="2453">
                  <c:v>18.8</c:v>
                </c:pt>
                <c:pt idx="2454">
                  <c:v>18.8</c:v>
                </c:pt>
                <c:pt idx="2455">
                  <c:v>19</c:v>
                </c:pt>
                <c:pt idx="2456">
                  <c:v>18.2</c:v>
                </c:pt>
                <c:pt idx="2457">
                  <c:v>19.2</c:v>
                </c:pt>
                <c:pt idx="2458">
                  <c:v>20.5</c:v>
                </c:pt>
                <c:pt idx="2459">
                  <c:v>20</c:v>
                </c:pt>
                <c:pt idx="2460">
                  <c:v>20.9</c:v>
                </c:pt>
                <c:pt idx="2461">
                  <c:v>20.2</c:v>
                </c:pt>
                <c:pt idx="2462">
                  <c:v>20.399999999999999</c:v>
                </c:pt>
                <c:pt idx="2463">
                  <c:v>18.600000000000001</c:v>
                </c:pt>
                <c:pt idx="2464">
                  <c:v>20</c:v>
                </c:pt>
                <c:pt idx="2465">
                  <c:v>18.8</c:v>
                </c:pt>
                <c:pt idx="2466">
                  <c:v>19.7</c:v>
                </c:pt>
                <c:pt idx="2467">
                  <c:v>20</c:v>
                </c:pt>
                <c:pt idx="2468">
                  <c:v>19.3</c:v>
                </c:pt>
                <c:pt idx="2469">
                  <c:v>20</c:v>
                </c:pt>
                <c:pt idx="2470">
                  <c:v>18.899999999999999</c:v>
                </c:pt>
                <c:pt idx="2471">
                  <c:v>19.399999999999999</c:v>
                </c:pt>
                <c:pt idx="2472">
                  <c:v>19.7</c:v>
                </c:pt>
                <c:pt idx="2473">
                  <c:v>19.7</c:v>
                </c:pt>
                <c:pt idx="2474">
                  <c:v>20.8</c:v>
                </c:pt>
                <c:pt idx="2475">
                  <c:v>20</c:v>
                </c:pt>
                <c:pt idx="2476">
                  <c:v>20.2</c:v>
                </c:pt>
                <c:pt idx="2477">
                  <c:v>18.7</c:v>
                </c:pt>
                <c:pt idx="2478">
                  <c:v>19.7</c:v>
                </c:pt>
                <c:pt idx="2479">
                  <c:v>20.3</c:v>
                </c:pt>
                <c:pt idx="2480">
                  <c:v>19.7</c:v>
                </c:pt>
                <c:pt idx="2481">
                  <c:v>20.3</c:v>
                </c:pt>
                <c:pt idx="2482">
                  <c:v>19.7</c:v>
                </c:pt>
                <c:pt idx="2483">
                  <c:v>19.2</c:v>
                </c:pt>
                <c:pt idx="2484">
                  <c:v>20.6</c:v>
                </c:pt>
                <c:pt idx="2485">
                  <c:v>19.2</c:v>
                </c:pt>
                <c:pt idx="2486">
                  <c:v>19.7</c:v>
                </c:pt>
                <c:pt idx="2487">
                  <c:v>17.899999999999999</c:v>
                </c:pt>
                <c:pt idx="2488">
                  <c:v>21.3</c:v>
                </c:pt>
                <c:pt idx="2489">
                  <c:v>22</c:v>
                </c:pt>
                <c:pt idx="2490">
                  <c:v>19.7</c:v>
                </c:pt>
                <c:pt idx="2491">
                  <c:v>17.7</c:v>
                </c:pt>
                <c:pt idx="2492">
                  <c:v>18.8</c:v>
                </c:pt>
                <c:pt idx="2493">
                  <c:v>17.100000000000001</c:v>
                </c:pt>
                <c:pt idx="2494">
                  <c:v>18.2</c:v>
                </c:pt>
                <c:pt idx="2495">
                  <c:v>19.2</c:v>
                </c:pt>
                <c:pt idx="2496">
                  <c:v>19.399999999999999</c:v>
                </c:pt>
                <c:pt idx="2497">
                  <c:v>20</c:v>
                </c:pt>
                <c:pt idx="2498">
                  <c:v>20.3</c:v>
                </c:pt>
                <c:pt idx="2499">
                  <c:v>19.2</c:v>
                </c:pt>
                <c:pt idx="2500">
                  <c:v>18.399999999999999</c:v>
                </c:pt>
                <c:pt idx="2501">
                  <c:v>19.3</c:v>
                </c:pt>
                <c:pt idx="2502">
                  <c:v>17.899999999999999</c:v>
                </c:pt>
                <c:pt idx="2503">
                  <c:v>17.2</c:v>
                </c:pt>
                <c:pt idx="2504">
                  <c:v>18</c:v>
                </c:pt>
                <c:pt idx="2505">
                  <c:v>16.100000000000001</c:v>
                </c:pt>
                <c:pt idx="2506">
                  <c:v>17.600000000000001</c:v>
                </c:pt>
                <c:pt idx="2507">
                  <c:v>17.2</c:v>
                </c:pt>
                <c:pt idx="2508">
                  <c:v>16.7</c:v>
                </c:pt>
                <c:pt idx="2509">
                  <c:v>17.7</c:v>
                </c:pt>
                <c:pt idx="2510">
                  <c:v>16.399999999999999</c:v>
                </c:pt>
                <c:pt idx="2511">
                  <c:v>17.8</c:v>
                </c:pt>
                <c:pt idx="2512">
                  <c:v>17</c:v>
                </c:pt>
                <c:pt idx="2513">
                  <c:v>17.600000000000001</c:v>
                </c:pt>
                <c:pt idx="2514">
                  <c:v>17.2</c:v>
                </c:pt>
                <c:pt idx="2515">
                  <c:v>17</c:v>
                </c:pt>
                <c:pt idx="2516">
                  <c:v>17.5</c:v>
                </c:pt>
                <c:pt idx="2517">
                  <c:v>17.399999999999999</c:v>
                </c:pt>
                <c:pt idx="2518">
                  <c:v>16.899999999999999</c:v>
                </c:pt>
                <c:pt idx="2519">
                  <c:v>17.8</c:v>
                </c:pt>
                <c:pt idx="2520">
                  <c:v>18.5</c:v>
                </c:pt>
                <c:pt idx="2521">
                  <c:v>16.2</c:v>
                </c:pt>
                <c:pt idx="2522">
                  <c:v>17.600000000000001</c:v>
                </c:pt>
                <c:pt idx="2523">
                  <c:v>17.399999999999999</c:v>
                </c:pt>
                <c:pt idx="2524">
                  <c:v>20.6</c:v>
                </c:pt>
                <c:pt idx="2525">
                  <c:v>18.399999999999999</c:v>
                </c:pt>
                <c:pt idx="2526">
                  <c:v>18.100000000000001</c:v>
                </c:pt>
                <c:pt idx="2527">
                  <c:v>17.600000000000001</c:v>
                </c:pt>
                <c:pt idx="2528">
                  <c:v>18.5</c:v>
                </c:pt>
                <c:pt idx="2529">
                  <c:v>18.8</c:v>
                </c:pt>
                <c:pt idx="2530">
                  <c:v>20.100000000000001</c:v>
                </c:pt>
                <c:pt idx="2531">
                  <c:v>19.2</c:v>
                </c:pt>
                <c:pt idx="2532">
                  <c:v>20.399999999999999</c:v>
                </c:pt>
                <c:pt idx="2533">
                  <c:v>20.6</c:v>
                </c:pt>
                <c:pt idx="2534">
                  <c:v>19.8</c:v>
                </c:pt>
                <c:pt idx="2535">
                  <c:v>18.2</c:v>
                </c:pt>
                <c:pt idx="2536">
                  <c:v>19.600000000000001</c:v>
                </c:pt>
                <c:pt idx="2537">
                  <c:v>19.5</c:v>
                </c:pt>
                <c:pt idx="2538">
                  <c:v>20.2</c:v>
                </c:pt>
                <c:pt idx="2539">
                  <c:v>20.5</c:v>
                </c:pt>
                <c:pt idx="2540">
                  <c:v>21</c:v>
                </c:pt>
                <c:pt idx="2541">
                  <c:v>20</c:v>
                </c:pt>
                <c:pt idx="2542">
                  <c:v>22.8</c:v>
                </c:pt>
                <c:pt idx="2543">
                  <c:v>20.399999999999999</c:v>
                </c:pt>
                <c:pt idx="2544">
                  <c:v>20.2</c:v>
                </c:pt>
                <c:pt idx="2545">
                  <c:v>21.5</c:v>
                </c:pt>
                <c:pt idx="2546">
                  <c:v>21.7</c:v>
                </c:pt>
                <c:pt idx="2547">
                  <c:v>20.399999999999999</c:v>
                </c:pt>
                <c:pt idx="2548">
                  <c:v>20.7</c:v>
                </c:pt>
                <c:pt idx="2549">
                  <c:v>18.899999999999999</c:v>
                </c:pt>
                <c:pt idx="2550">
                  <c:v>20</c:v>
                </c:pt>
                <c:pt idx="2551">
                  <c:v>17.7</c:v>
                </c:pt>
                <c:pt idx="2552">
                  <c:v>18.3</c:v>
                </c:pt>
                <c:pt idx="2553">
                  <c:v>19</c:v>
                </c:pt>
                <c:pt idx="2554">
                  <c:v>18.8</c:v>
                </c:pt>
                <c:pt idx="2555">
                  <c:v>19.5</c:v>
                </c:pt>
                <c:pt idx="2556">
                  <c:v>20.3</c:v>
                </c:pt>
                <c:pt idx="2557">
                  <c:v>17.8</c:v>
                </c:pt>
                <c:pt idx="2558">
                  <c:v>18.8</c:v>
                </c:pt>
                <c:pt idx="2559">
                  <c:v>20</c:v>
                </c:pt>
                <c:pt idx="2560">
                  <c:v>19.2</c:v>
                </c:pt>
                <c:pt idx="2561">
                  <c:v>22</c:v>
                </c:pt>
                <c:pt idx="2562">
                  <c:v>21.8</c:v>
                </c:pt>
                <c:pt idx="2563">
                  <c:v>22.5</c:v>
                </c:pt>
                <c:pt idx="2564">
                  <c:v>22.5</c:v>
                </c:pt>
                <c:pt idx="2565">
                  <c:v>22</c:v>
                </c:pt>
                <c:pt idx="2566">
                  <c:v>17.3</c:v>
                </c:pt>
                <c:pt idx="2567">
                  <c:v>18.399999999999999</c:v>
                </c:pt>
                <c:pt idx="2568">
                  <c:v>19</c:v>
                </c:pt>
                <c:pt idx="2569">
                  <c:v>18.600000000000001</c:v>
                </c:pt>
                <c:pt idx="2570">
                  <c:v>17.8</c:v>
                </c:pt>
                <c:pt idx="2571">
                  <c:v>16.8</c:v>
                </c:pt>
                <c:pt idx="2572">
                  <c:v>17</c:v>
                </c:pt>
                <c:pt idx="2573">
                  <c:v>18</c:v>
                </c:pt>
                <c:pt idx="2574">
                  <c:v>20</c:v>
                </c:pt>
                <c:pt idx="2575">
                  <c:v>19.100000000000001</c:v>
                </c:pt>
                <c:pt idx="2576">
                  <c:v>21.1</c:v>
                </c:pt>
                <c:pt idx="2577">
                  <c:v>21.8</c:v>
                </c:pt>
                <c:pt idx="2578">
                  <c:v>22</c:v>
                </c:pt>
                <c:pt idx="2579">
                  <c:v>22.6</c:v>
                </c:pt>
                <c:pt idx="2580">
                  <c:v>22</c:v>
                </c:pt>
                <c:pt idx="2581">
                  <c:v>21.6</c:v>
                </c:pt>
                <c:pt idx="2582">
                  <c:v>21.2</c:v>
                </c:pt>
                <c:pt idx="2583">
                  <c:v>22</c:v>
                </c:pt>
                <c:pt idx="2584">
                  <c:v>21.2</c:v>
                </c:pt>
                <c:pt idx="2585">
                  <c:v>19.600000000000001</c:v>
                </c:pt>
                <c:pt idx="2586">
                  <c:v>19.2</c:v>
                </c:pt>
                <c:pt idx="2587">
                  <c:v>20</c:v>
                </c:pt>
                <c:pt idx="2588">
                  <c:v>20.6</c:v>
                </c:pt>
                <c:pt idx="2589">
                  <c:v>20.2</c:v>
                </c:pt>
                <c:pt idx="2590">
                  <c:v>18.5</c:v>
                </c:pt>
                <c:pt idx="2591">
                  <c:v>19.399999999999999</c:v>
                </c:pt>
                <c:pt idx="2592">
                  <c:v>17</c:v>
                </c:pt>
                <c:pt idx="2593">
                  <c:v>18.8</c:v>
                </c:pt>
                <c:pt idx="2594">
                  <c:v>22.5</c:v>
                </c:pt>
                <c:pt idx="2595">
                  <c:v>21.6</c:v>
                </c:pt>
                <c:pt idx="2596">
                  <c:v>18.899999999999999</c:v>
                </c:pt>
                <c:pt idx="2597">
                  <c:v>18.5</c:v>
                </c:pt>
                <c:pt idx="2598">
                  <c:v>20.5</c:v>
                </c:pt>
                <c:pt idx="2599">
                  <c:v>19.5</c:v>
                </c:pt>
                <c:pt idx="2600">
                  <c:v>20.7</c:v>
                </c:pt>
                <c:pt idx="2601">
                  <c:v>19.5</c:v>
                </c:pt>
                <c:pt idx="2602">
                  <c:v>19.8</c:v>
                </c:pt>
                <c:pt idx="2603">
                  <c:v>18.2</c:v>
                </c:pt>
                <c:pt idx="2604">
                  <c:v>19.3</c:v>
                </c:pt>
                <c:pt idx="2607">
                  <c:v>20.2</c:v>
                </c:pt>
                <c:pt idx="2608">
                  <c:v>20.5</c:v>
                </c:pt>
                <c:pt idx="2609">
                  <c:v>21.2</c:v>
                </c:pt>
                <c:pt idx="2610">
                  <c:v>22.5</c:v>
                </c:pt>
                <c:pt idx="2611">
                  <c:v>20</c:v>
                </c:pt>
                <c:pt idx="2612">
                  <c:v>20.5</c:v>
                </c:pt>
                <c:pt idx="2613">
                  <c:v>17.7</c:v>
                </c:pt>
                <c:pt idx="2614">
                  <c:v>19.600000000000001</c:v>
                </c:pt>
                <c:pt idx="2615">
                  <c:v>20.2</c:v>
                </c:pt>
                <c:pt idx="2616">
                  <c:v>20.5</c:v>
                </c:pt>
                <c:pt idx="2617">
                  <c:v>23.2</c:v>
                </c:pt>
                <c:pt idx="2618">
                  <c:v>23</c:v>
                </c:pt>
                <c:pt idx="2619">
                  <c:v>23</c:v>
                </c:pt>
                <c:pt idx="2620">
                  <c:v>21.2</c:v>
                </c:pt>
                <c:pt idx="2621">
                  <c:v>21.8</c:v>
                </c:pt>
                <c:pt idx="2622">
                  <c:v>19.2</c:v>
                </c:pt>
                <c:pt idx="2623">
                  <c:v>20.8</c:v>
                </c:pt>
                <c:pt idx="2624">
                  <c:v>20.399999999999999</c:v>
                </c:pt>
                <c:pt idx="2625">
                  <c:v>20</c:v>
                </c:pt>
                <c:pt idx="2626">
                  <c:v>19.3</c:v>
                </c:pt>
                <c:pt idx="2627">
                  <c:v>19.5</c:v>
                </c:pt>
                <c:pt idx="2628">
                  <c:v>20</c:v>
                </c:pt>
                <c:pt idx="2629">
                  <c:v>19.2</c:v>
                </c:pt>
                <c:pt idx="2630">
                  <c:v>19.2</c:v>
                </c:pt>
                <c:pt idx="2631">
                  <c:v>18.600000000000001</c:v>
                </c:pt>
                <c:pt idx="2632">
                  <c:v>17</c:v>
                </c:pt>
                <c:pt idx="2633">
                  <c:v>18.2</c:v>
                </c:pt>
                <c:pt idx="2634">
                  <c:v>18.5</c:v>
                </c:pt>
                <c:pt idx="2635">
                  <c:v>19.3</c:v>
                </c:pt>
                <c:pt idx="2636">
                  <c:v>17.399999999999999</c:v>
                </c:pt>
                <c:pt idx="2637">
                  <c:v>17.600000000000001</c:v>
                </c:pt>
                <c:pt idx="2638">
                  <c:v>19</c:v>
                </c:pt>
                <c:pt idx="2639">
                  <c:v>20.5</c:v>
                </c:pt>
                <c:pt idx="2640">
                  <c:v>20</c:v>
                </c:pt>
                <c:pt idx="2641">
                  <c:v>20</c:v>
                </c:pt>
                <c:pt idx="2642">
                  <c:v>17.399999999999999</c:v>
                </c:pt>
                <c:pt idx="2643">
                  <c:v>20.9</c:v>
                </c:pt>
                <c:pt idx="2644">
                  <c:v>21.5</c:v>
                </c:pt>
                <c:pt idx="2645">
                  <c:v>20.5</c:v>
                </c:pt>
                <c:pt idx="2646">
                  <c:v>19.8</c:v>
                </c:pt>
                <c:pt idx="2647">
                  <c:v>20.399999999999999</c:v>
                </c:pt>
                <c:pt idx="2648">
                  <c:v>20</c:v>
                </c:pt>
                <c:pt idx="2649">
                  <c:v>19.8</c:v>
                </c:pt>
                <c:pt idx="2650">
                  <c:v>20.5</c:v>
                </c:pt>
                <c:pt idx="2651">
                  <c:v>19.399999999999999</c:v>
                </c:pt>
                <c:pt idx="2652">
                  <c:v>21.5</c:v>
                </c:pt>
                <c:pt idx="2653">
                  <c:v>21</c:v>
                </c:pt>
                <c:pt idx="2654">
                  <c:v>21.8</c:v>
                </c:pt>
                <c:pt idx="2655">
                  <c:v>21.4</c:v>
                </c:pt>
                <c:pt idx="2656">
                  <c:v>20.2</c:v>
                </c:pt>
                <c:pt idx="2657">
                  <c:v>22</c:v>
                </c:pt>
                <c:pt idx="2658">
                  <c:v>21.2</c:v>
                </c:pt>
                <c:pt idx="2659">
                  <c:v>20</c:v>
                </c:pt>
                <c:pt idx="2660">
                  <c:v>21</c:v>
                </c:pt>
                <c:pt idx="2661">
                  <c:v>20</c:v>
                </c:pt>
                <c:pt idx="2662">
                  <c:v>20.5</c:v>
                </c:pt>
                <c:pt idx="2663">
                  <c:v>19.8</c:v>
                </c:pt>
                <c:pt idx="2664">
                  <c:v>22.8</c:v>
                </c:pt>
                <c:pt idx="2665">
                  <c:v>19.5</c:v>
                </c:pt>
                <c:pt idx="2666">
                  <c:v>20.8</c:v>
                </c:pt>
                <c:pt idx="2667">
                  <c:v>20.3</c:v>
                </c:pt>
                <c:pt idx="2668">
                  <c:v>20.9</c:v>
                </c:pt>
                <c:pt idx="2669">
                  <c:v>20.399999999999999</c:v>
                </c:pt>
                <c:pt idx="2670">
                  <c:v>19.8</c:v>
                </c:pt>
                <c:pt idx="2671">
                  <c:v>20.5</c:v>
                </c:pt>
                <c:pt idx="2672">
                  <c:v>19.399999999999999</c:v>
                </c:pt>
                <c:pt idx="2673">
                  <c:v>18.2</c:v>
                </c:pt>
                <c:pt idx="2674">
                  <c:v>18.399999999999999</c:v>
                </c:pt>
                <c:pt idx="2675">
                  <c:v>18.600000000000001</c:v>
                </c:pt>
                <c:pt idx="2676">
                  <c:v>18.899999999999999</c:v>
                </c:pt>
                <c:pt idx="2677">
                  <c:v>18.5</c:v>
                </c:pt>
                <c:pt idx="2678">
                  <c:v>18.899999999999999</c:v>
                </c:pt>
                <c:pt idx="2679">
                  <c:v>17.600000000000001</c:v>
                </c:pt>
                <c:pt idx="2680">
                  <c:v>19.2</c:v>
                </c:pt>
                <c:pt idx="2681">
                  <c:v>18.600000000000001</c:v>
                </c:pt>
                <c:pt idx="2682">
                  <c:v>18.2</c:v>
                </c:pt>
                <c:pt idx="2683">
                  <c:v>18.7</c:v>
                </c:pt>
                <c:pt idx="2684">
                  <c:v>18.600000000000001</c:v>
                </c:pt>
                <c:pt idx="2685">
                  <c:v>19</c:v>
                </c:pt>
                <c:pt idx="2686">
                  <c:v>19</c:v>
                </c:pt>
                <c:pt idx="2687">
                  <c:v>19.399999999999999</c:v>
                </c:pt>
                <c:pt idx="2688">
                  <c:v>20</c:v>
                </c:pt>
                <c:pt idx="2689">
                  <c:v>19.7</c:v>
                </c:pt>
                <c:pt idx="2690">
                  <c:v>20</c:v>
                </c:pt>
                <c:pt idx="2691">
                  <c:v>20.2</c:v>
                </c:pt>
                <c:pt idx="2692">
                  <c:v>18.8</c:v>
                </c:pt>
                <c:pt idx="2693">
                  <c:v>21.7</c:v>
                </c:pt>
                <c:pt idx="2694">
                  <c:v>22</c:v>
                </c:pt>
                <c:pt idx="2695">
                  <c:v>22.9</c:v>
                </c:pt>
                <c:pt idx="2696">
                  <c:v>22.4</c:v>
                </c:pt>
                <c:pt idx="2697">
                  <c:v>22.2</c:v>
                </c:pt>
                <c:pt idx="2698">
                  <c:v>18.600000000000001</c:v>
                </c:pt>
                <c:pt idx="2699">
                  <c:v>20.3</c:v>
                </c:pt>
                <c:pt idx="2700">
                  <c:v>20</c:v>
                </c:pt>
                <c:pt idx="2701">
                  <c:v>20.5</c:v>
                </c:pt>
                <c:pt idx="2702">
                  <c:v>23.6</c:v>
                </c:pt>
                <c:pt idx="2703">
                  <c:v>22.7</c:v>
                </c:pt>
                <c:pt idx="2704">
                  <c:v>23.2</c:v>
                </c:pt>
                <c:pt idx="2705">
                  <c:v>22</c:v>
                </c:pt>
                <c:pt idx="2706">
                  <c:v>21.6</c:v>
                </c:pt>
                <c:pt idx="2707">
                  <c:v>22.2</c:v>
                </c:pt>
                <c:pt idx="2708">
                  <c:v>19.2</c:v>
                </c:pt>
                <c:pt idx="2709">
                  <c:v>21</c:v>
                </c:pt>
                <c:pt idx="2710">
                  <c:v>17.2</c:v>
                </c:pt>
                <c:pt idx="2711">
                  <c:v>18.8</c:v>
                </c:pt>
                <c:pt idx="2712">
                  <c:v>18.3</c:v>
                </c:pt>
                <c:pt idx="2713">
                  <c:v>20.9</c:v>
                </c:pt>
                <c:pt idx="2714">
                  <c:v>19</c:v>
                </c:pt>
                <c:pt idx="2715">
                  <c:v>19.399999999999999</c:v>
                </c:pt>
                <c:pt idx="2716">
                  <c:v>19.600000000000001</c:v>
                </c:pt>
                <c:pt idx="2717">
                  <c:v>19.7</c:v>
                </c:pt>
                <c:pt idx="2718">
                  <c:v>19.3</c:v>
                </c:pt>
                <c:pt idx="2719">
                  <c:v>21.5</c:v>
                </c:pt>
                <c:pt idx="2720">
                  <c:v>22.4</c:v>
                </c:pt>
                <c:pt idx="2721">
                  <c:v>22.4</c:v>
                </c:pt>
                <c:pt idx="2722">
                  <c:v>22.6</c:v>
                </c:pt>
                <c:pt idx="2723">
                  <c:v>20.7</c:v>
                </c:pt>
                <c:pt idx="2724">
                  <c:v>20.2</c:v>
                </c:pt>
                <c:pt idx="2725">
                  <c:v>20.8</c:v>
                </c:pt>
                <c:pt idx="2726">
                  <c:v>20.8</c:v>
                </c:pt>
                <c:pt idx="2727">
                  <c:v>20.6</c:v>
                </c:pt>
                <c:pt idx="2728">
                  <c:v>20.2</c:v>
                </c:pt>
                <c:pt idx="2729">
                  <c:v>19.5</c:v>
                </c:pt>
                <c:pt idx="2730">
                  <c:v>21</c:v>
                </c:pt>
                <c:pt idx="2731">
                  <c:v>19.8</c:v>
                </c:pt>
                <c:pt idx="2732">
                  <c:v>20.6</c:v>
                </c:pt>
                <c:pt idx="2733">
                  <c:v>19.7</c:v>
                </c:pt>
                <c:pt idx="2734">
                  <c:v>21.2</c:v>
                </c:pt>
                <c:pt idx="2735">
                  <c:v>21.8</c:v>
                </c:pt>
                <c:pt idx="2736">
                  <c:v>20.8</c:v>
                </c:pt>
                <c:pt idx="2737">
                  <c:v>19.7</c:v>
                </c:pt>
                <c:pt idx="2738">
                  <c:v>19.7</c:v>
                </c:pt>
                <c:pt idx="2739">
                  <c:v>17.100000000000001</c:v>
                </c:pt>
                <c:pt idx="2742">
                  <c:v>22.2</c:v>
                </c:pt>
                <c:pt idx="2743">
                  <c:v>19</c:v>
                </c:pt>
                <c:pt idx="2744">
                  <c:v>21</c:v>
                </c:pt>
                <c:pt idx="2745">
                  <c:v>19.5</c:v>
                </c:pt>
                <c:pt idx="2746">
                  <c:v>20.7</c:v>
                </c:pt>
                <c:pt idx="2747">
                  <c:v>21.5</c:v>
                </c:pt>
                <c:pt idx="2748">
                  <c:v>21.9</c:v>
                </c:pt>
                <c:pt idx="2749">
                  <c:v>19.3</c:v>
                </c:pt>
                <c:pt idx="2750">
                  <c:v>19.600000000000001</c:v>
                </c:pt>
                <c:pt idx="2751">
                  <c:v>20</c:v>
                </c:pt>
                <c:pt idx="2752">
                  <c:v>19.7</c:v>
                </c:pt>
                <c:pt idx="2753">
                  <c:v>21.3</c:v>
                </c:pt>
                <c:pt idx="2754">
                  <c:v>21.8</c:v>
                </c:pt>
                <c:pt idx="2755">
                  <c:v>23.2</c:v>
                </c:pt>
                <c:pt idx="2756">
                  <c:v>22.8</c:v>
                </c:pt>
                <c:pt idx="2757">
                  <c:v>21.5</c:v>
                </c:pt>
                <c:pt idx="2758">
                  <c:v>21.7</c:v>
                </c:pt>
                <c:pt idx="2759">
                  <c:v>21.8</c:v>
                </c:pt>
                <c:pt idx="2760">
                  <c:v>21</c:v>
                </c:pt>
                <c:pt idx="2761">
                  <c:v>23.8</c:v>
                </c:pt>
                <c:pt idx="2762">
                  <c:v>19.5</c:v>
                </c:pt>
                <c:pt idx="2763">
                  <c:v>23</c:v>
                </c:pt>
                <c:pt idx="2764">
                  <c:v>21.4</c:v>
                </c:pt>
                <c:pt idx="2765">
                  <c:v>21.8</c:v>
                </c:pt>
                <c:pt idx="2766">
                  <c:v>22.2</c:v>
                </c:pt>
                <c:pt idx="2769">
                  <c:v>21.4</c:v>
                </c:pt>
                <c:pt idx="2770">
                  <c:v>21.6</c:v>
                </c:pt>
                <c:pt idx="2771">
                  <c:v>21.7</c:v>
                </c:pt>
                <c:pt idx="2772">
                  <c:v>21</c:v>
                </c:pt>
                <c:pt idx="2773">
                  <c:v>21.2</c:v>
                </c:pt>
                <c:pt idx="2774">
                  <c:v>21.4</c:v>
                </c:pt>
                <c:pt idx="2775">
                  <c:v>21</c:v>
                </c:pt>
                <c:pt idx="2776">
                  <c:v>21.2</c:v>
                </c:pt>
                <c:pt idx="2777">
                  <c:v>21.4</c:v>
                </c:pt>
                <c:pt idx="2778">
                  <c:v>20.3</c:v>
                </c:pt>
                <c:pt idx="2779">
                  <c:v>20.5</c:v>
                </c:pt>
                <c:pt idx="2780">
                  <c:v>20.5</c:v>
                </c:pt>
                <c:pt idx="2784">
                  <c:v>21.7</c:v>
                </c:pt>
                <c:pt idx="2785">
                  <c:v>23.2</c:v>
                </c:pt>
                <c:pt idx="2786">
                  <c:v>23.2</c:v>
                </c:pt>
                <c:pt idx="2787">
                  <c:v>23.1</c:v>
                </c:pt>
                <c:pt idx="2788">
                  <c:v>23.2</c:v>
                </c:pt>
                <c:pt idx="2789">
                  <c:v>23.8</c:v>
                </c:pt>
                <c:pt idx="2790">
                  <c:v>20.3</c:v>
                </c:pt>
                <c:pt idx="2791">
                  <c:v>20.6</c:v>
                </c:pt>
                <c:pt idx="2792">
                  <c:v>20.6</c:v>
                </c:pt>
                <c:pt idx="2793">
                  <c:v>21.5</c:v>
                </c:pt>
                <c:pt idx="2794">
                  <c:v>23.3</c:v>
                </c:pt>
                <c:pt idx="2795">
                  <c:v>23.8</c:v>
                </c:pt>
                <c:pt idx="2796">
                  <c:v>22.4</c:v>
                </c:pt>
                <c:pt idx="2797">
                  <c:v>22</c:v>
                </c:pt>
                <c:pt idx="2798">
                  <c:v>26</c:v>
                </c:pt>
                <c:pt idx="2799">
                  <c:v>23.5</c:v>
                </c:pt>
                <c:pt idx="2800">
                  <c:v>22.2</c:v>
                </c:pt>
                <c:pt idx="2801">
                  <c:v>23.7</c:v>
                </c:pt>
                <c:pt idx="2802">
                  <c:v>23.4</c:v>
                </c:pt>
                <c:pt idx="2803">
                  <c:v>25.2</c:v>
                </c:pt>
                <c:pt idx="2804">
                  <c:v>25.2</c:v>
                </c:pt>
                <c:pt idx="2805">
                  <c:v>21.9</c:v>
                </c:pt>
                <c:pt idx="2806">
                  <c:v>24.2</c:v>
                </c:pt>
                <c:pt idx="2807">
                  <c:v>24.7</c:v>
                </c:pt>
                <c:pt idx="2808">
                  <c:v>24.9</c:v>
                </c:pt>
                <c:pt idx="2809">
                  <c:v>24.6</c:v>
                </c:pt>
                <c:pt idx="2810">
                  <c:v>24.8</c:v>
                </c:pt>
                <c:pt idx="2811">
                  <c:v>18.7</c:v>
                </c:pt>
                <c:pt idx="2812">
                  <c:v>19.5</c:v>
                </c:pt>
                <c:pt idx="2813">
                  <c:v>19.5</c:v>
                </c:pt>
                <c:pt idx="2814">
                  <c:v>19.7</c:v>
                </c:pt>
                <c:pt idx="2815">
                  <c:v>22</c:v>
                </c:pt>
                <c:pt idx="2816">
                  <c:v>22.3</c:v>
                </c:pt>
                <c:pt idx="2817">
                  <c:v>23.8</c:v>
                </c:pt>
                <c:pt idx="2818">
                  <c:v>23.8</c:v>
                </c:pt>
                <c:pt idx="2819">
                  <c:v>25</c:v>
                </c:pt>
                <c:pt idx="2820">
                  <c:v>25.4</c:v>
                </c:pt>
                <c:pt idx="2821">
                  <c:v>22.6</c:v>
                </c:pt>
                <c:pt idx="2822">
                  <c:v>25.3</c:v>
                </c:pt>
                <c:pt idx="2823">
                  <c:v>23.2</c:v>
                </c:pt>
                <c:pt idx="2824">
                  <c:v>25.2</c:v>
                </c:pt>
                <c:pt idx="2825">
                  <c:v>25.4</c:v>
                </c:pt>
                <c:pt idx="2826">
                  <c:v>25.2</c:v>
                </c:pt>
                <c:pt idx="2827">
                  <c:v>22.6</c:v>
                </c:pt>
                <c:pt idx="2828">
                  <c:v>22.7</c:v>
                </c:pt>
                <c:pt idx="2829">
                  <c:v>22.2</c:v>
                </c:pt>
                <c:pt idx="2830">
                  <c:v>23.7</c:v>
                </c:pt>
                <c:pt idx="2831">
                  <c:v>24.4</c:v>
                </c:pt>
                <c:pt idx="2832">
                  <c:v>25.4</c:v>
                </c:pt>
                <c:pt idx="2833">
                  <c:v>21.3</c:v>
                </c:pt>
                <c:pt idx="2834">
                  <c:v>22.3</c:v>
                </c:pt>
                <c:pt idx="2835">
                  <c:v>22.5</c:v>
                </c:pt>
                <c:pt idx="2836">
                  <c:v>22.5</c:v>
                </c:pt>
                <c:pt idx="2837">
                  <c:v>25.2</c:v>
                </c:pt>
                <c:pt idx="2838">
                  <c:v>24.2</c:v>
                </c:pt>
                <c:pt idx="2839">
                  <c:v>27.2</c:v>
                </c:pt>
                <c:pt idx="2840">
                  <c:v>20</c:v>
                </c:pt>
                <c:pt idx="2841">
                  <c:v>23.4</c:v>
                </c:pt>
                <c:pt idx="2842">
                  <c:v>21</c:v>
                </c:pt>
                <c:pt idx="2843">
                  <c:v>20.6</c:v>
                </c:pt>
                <c:pt idx="2844">
                  <c:v>19.899999999999999</c:v>
                </c:pt>
                <c:pt idx="2845">
                  <c:v>19.899999999999999</c:v>
                </c:pt>
                <c:pt idx="2846">
                  <c:v>20.7</c:v>
                </c:pt>
                <c:pt idx="2847">
                  <c:v>22.4</c:v>
                </c:pt>
                <c:pt idx="2848">
                  <c:v>23.8</c:v>
                </c:pt>
                <c:pt idx="2849">
                  <c:v>22.2</c:v>
                </c:pt>
                <c:pt idx="2850">
                  <c:v>22.9</c:v>
                </c:pt>
                <c:pt idx="2851">
                  <c:v>20.6</c:v>
                </c:pt>
                <c:pt idx="2852">
                  <c:v>23.5</c:v>
                </c:pt>
                <c:pt idx="2853">
                  <c:v>20.5</c:v>
                </c:pt>
                <c:pt idx="2854">
                  <c:v>24.6</c:v>
                </c:pt>
                <c:pt idx="2855">
                  <c:v>22</c:v>
                </c:pt>
                <c:pt idx="2856">
                  <c:v>22.4</c:v>
                </c:pt>
                <c:pt idx="2857">
                  <c:v>25.2</c:v>
                </c:pt>
                <c:pt idx="2858">
                  <c:v>25.7</c:v>
                </c:pt>
                <c:pt idx="2859">
                  <c:v>22.5</c:v>
                </c:pt>
                <c:pt idx="2860">
                  <c:v>25.4</c:v>
                </c:pt>
                <c:pt idx="2861">
                  <c:v>26</c:v>
                </c:pt>
                <c:pt idx="2862">
                  <c:v>23</c:v>
                </c:pt>
                <c:pt idx="2863">
                  <c:v>20.9</c:v>
                </c:pt>
                <c:pt idx="2864">
                  <c:v>21.2</c:v>
                </c:pt>
                <c:pt idx="2865">
                  <c:v>24.7</c:v>
                </c:pt>
                <c:pt idx="2866">
                  <c:v>24.6</c:v>
                </c:pt>
                <c:pt idx="2867">
                  <c:v>24.8</c:v>
                </c:pt>
                <c:pt idx="2868">
                  <c:v>21.4</c:v>
                </c:pt>
                <c:pt idx="2869">
                  <c:v>24.5</c:v>
                </c:pt>
                <c:pt idx="2870">
                  <c:v>21.4</c:v>
                </c:pt>
                <c:pt idx="2871">
                  <c:v>23.2</c:v>
                </c:pt>
                <c:pt idx="2872">
                  <c:v>24.5</c:v>
                </c:pt>
                <c:pt idx="2873">
                  <c:v>25</c:v>
                </c:pt>
                <c:pt idx="2874">
                  <c:v>24.8</c:v>
                </c:pt>
                <c:pt idx="2875">
                  <c:v>24</c:v>
                </c:pt>
                <c:pt idx="2876">
                  <c:v>22</c:v>
                </c:pt>
                <c:pt idx="2877">
                  <c:v>25</c:v>
                </c:pt>
                <c:pt idx="2878">
                  <c:v>23.3</c:v>
                </c:pt>
                <c:pt idx="2879">
                  <c:v>24</c:v>
                </c:pt>
                <c:pt idx="2880">
                  <c:v>24.8</c:v>
                </c:pt>
                <c:pt idx="2881">
                  <c:v>24.5</c:v>
                </c:pt>
                <c:pt idx="2882">
                  <c:v>24.5</c:v>
                </c:pt>
                <c:pt idx="2883">
                  <c:v>23.2</c:v>
                </c:pt>
                <c:pt idx="2884">
                  <c:v>23.2</c:v>
                </c:pt>
                <c:pt idx="2885">
                  <c:v>23.4</c:v>
                </c:pt>
                <c:pt idx="2886">
                  <c:v>22</c:v>
                </c:pt>
                <c:pt idx="2887">
                  <c:v>23.6</c:v>
                </c:pt>
                <c:pt idx="2888">
                  <c:v>25.8</c:v>
                </c:pt>
                <c:pt idx="2889">
                  <c:v>23</c:v>
                </c:pt>
                <c:pt idx="2890">
                  <c:v>19.600000000000001</c:v>
                </c:pt>
                <c:pt idx="2891">
                  <c:v>23</c:v>
                </c:pt>
                <c:pt idx="2892">
                  <c:v>21.6</c:v>
                </c:pt>
                <c:pt idx="2893">
                  <c:v>24.7</c:v>
                </c:pt>
                <c:pt idx="2894">
                  <c:v>23.8</c:v>
                </c:pt>
                <c:pt idx="2895">
                  <c:v>24.8</c:v>
                </c:pt>
                <c:pt idx="2896">
                  <c:v>23.9</c:v>
                </c:pt>
                <c:pt idx="2897">
                  <c:v>24.6</c:v>
                </c:pt>
                <c:pt idx="2898">
                  <c:v>22.2</c:v>
                </c:pt>
                <c:pt idx="2899">
                  <c:v>23.3</c:v>
                </c:pt>
                <c:pt idx="2900">
                  <c:v>24.7</c:v>
                </c:pt>
                <c:pt idx="2901">
                  <c:v>24.2</c:v>
                </c:pt>
                <c:pt idx="2902">
                  <c:v>24.8</c:v>
                </c:pt>
                <c:pt idx="2903">
                  <c:v>24.5</c:v>
                </c:pt>
                <c:pt idx="2904">
                  <c:v>25.4</c:v>
                </c:pt>
                <c:pt idx="2905">
                  <c:v>25.4</c:v>
                </c:pt>
                <c:pt idx="2906">
                  <c:v>21.4</c:v>
                </c:pt>
                <c:pt idx="2907">
                  <c:v>20.8</c:v>
                </c:pt>
                <c:pt idx="2908">
                  <c:v>22.5</c:v>
                </c:pt>
                <c:pt idx="2909">
                  <c:v>21.8</c:v>
                </c:pt>
                <c:pt idx="2910">
                  <c:v>21.8</c:v>
                </c:pt>
                <c:pt idx="2913">
                  <c:v>22.7</c:v>
                </c:pt>
                <c:pt idx="2914">
                  <c:v>24.4</c:v>
                </c:pt>
                <c:pt idx="2915">
                  <c:v>22.3</c:v>
                </c:pt>
                <c:pt idx="2916">
                  <c:v>23.2</c:v>
                </c:pt>
                <c:pt idx="2917">
                  <c:v>23.5</c:v>
                </c:pt>
                <c:pt idx="2918">
                  <c:v>20.2</c:v>
                </c:pt>
                <c:pt idx="2919">
                  <c:v>21</c:v>
                </c:pt>
                <c:pt idx="2920">
                  <c:v>23.2</c:v>
                </c:pt>
                <c:pt idx="2921">
                  <c:v>24.4</c:v>
                </c:pt>
                <c:pt idx="2922">
                  <c:v>21.5</c:v>
                </c:pt>
                <c:pt idx="2923">
                  <c:v>22.2</c:v>
                </c:pt>
                <c:pt idx="2924">
                  <c:v>23.2</c:v>
                </c:pt>
                <c:pt idx="2925">
                  <c:v>22.4</c:v>
                </c:pt>
                <c:pt idx="2926">
                  <c:v>23.4</c:v>
                </c:pt>
                <c:pt idx="2927">
                  <c:v>21.3</c:v>
                </c:pt>
                <c:pt idx="2928">
                  <c:v>21.8</c:v>
                </c:pt>
                <c:pt idx="2929">
                  <c:v>23.7</c:v>
                </c:pt>
                <c:pt idx="2930">
                  <c:v>25.7</c:v>
                </c:pt>
                <c:pt idx="2931">
                  <c:v>23.8</c:v>
                </c:pt>
                <c:pt idx="2932">
                  <c:v>25.2</c:v>
                </c:pt>
                <c:pt idx="2933">
                  <c:v>26.2</c:v>
                </c:pt>
                <c:pt idx="2934">
                  <c:v>26</c:v>
                </c:pt>
                <c:pt idx="2935">
                  <c:v>25.4</c:v>
                </c:pt>
                <c:pt idx="2936">
                  <c:v>26</c:v>
                </c:pt>
                <c:pt idx="2937">
                  <c:v>24.8</c:v>
                </c:pt>
                <c:pt idx="2938">
                  <c:v>24</c:v>
                </c:pt>
                <c:pt idx="2939">
                  <c:v>25.2</c:v>
                </c:pt>
                <c:pt idx="2940">
                  <c:v>23.2</c:v>
                </c:pt>
                <c:pt idx="2941">
                  <c:v>22.4</c:v>
                </c:pt>
                <c:pt idx="2942">
                  <c:v>24.4</c:v>
                </c:pt>
                <c:pt idx="2943">
                  <c:v>23.9</c:v>
                </c:pt>
                <c:pt idx="2944">
                  <c:v>23</c:v>
                </c:pt>
                <c:pt idx="2945">
                  <c:v>23</c:v>
                </c:pt>
                <c:pt idx="2946">
                  <c:v>21.7</c:v>
                </c:pt>
                <c:pt idx="2947">
                  <c:v>22.6</c:v>
                </c:pt>
                <c:pt idx="2948">
                  <c:v>23.4</c:v>
                </c:pt>
                <c:pt idx="2949">
                  <c:v>23.3</c:v>
                </c:pt>
                <c:pt idx="2950">
                  <c:v>21.8</c:v>
                </c:pt>
                <c:pt idx="2951">
                  <c:v>21.9</c:v>
                </c:pt>
                <c:pt idx="2952">
                  <c:v>22</c:v>
                </c:pt>
                <c:pt idx="2953">
                  <c:v>24</c:v>
                </c:pt>
                <c:pt idx="2954">
                  <c:v>19.8</c:v>
                </c:pt>
                <c:pt idx="2955">
                  <c:v>21</c:v>
                </c:pt>
                <c:pt idx="2956">
                  <c:v>24</c:v>
                </c:pt>
                <c:pt idx="2957">
                  <c:v>24.4</c:v>
                </c:pt>
                <c:pt idx="2958">
                  <c:v>23.2</c:v>
                </c:pt>
                <c:pt idx="2959">
                  <c:v>24.8</c:v>
                </c:pt>
                <c:pt idx="2960">
                  <c:v>19</c:v>
                </c:pt>
                <c:pt idx="2961">
                  <c:v>21.8</c:v>
                </c:pt>
                <c:pt idx="2962">
                  <c:v>23.7</c:v>
                </c:pt>
                <c:pt idx="2963">
                  <c:v>24.3</c:v>
                </c:pt>
                <c:pt idx="2964">
                  <c:v>23.7</c:v>
                </c:pt>
                <c:pt idx="2965">
                  <c:v>21.7</c:v>
                </c:pt>
                <c:pt idx="2966">
                  <c:v>24.2</c:v>
                </c:pt>
                <c:pt idx="2967">
                  <c:v>22</c:v>
                </c:pt>
                <c:pt idx="2968">
                  <c:v>23</c:v>
                </c:pt>
                <c:pt idx="2969">
                  <c:v>24.6</c:v>
                </c:pt>
                <c:pt idx="2970">
                  <c:v>24.2</c:v>
                </c:pt>
                <c:pt idx="2971">
                  <c:v>24.4</c:v>
                </c:pt>
                <c:pt idx="2972">
                  <c:v>24.3</c:v>
                </c:pt>
                <c:pt idx="2973">
                  <c:v>24.4</c:v>
                </c:pt>
                <c:pt idx="2974">
                  <c:v>24.5</c:v>
                </c:pt>
                <c:pt idx="2975">
                  <c:v>23.9</c:v>
                </c:pt>
                <c:pt idx="2976">
                  <c:v>24</c:v>
                </c:pt>
                <c:pt idx="2977">
                  <c:v>22.7</c:v>
                </c:pt>
                <c:pt idx="2978">
                  <c:v>23.6</c:v>
                </c:pt>
                <c:pt idx="2979">
                  <c:v>21</c:v>
                </c:pt>
                <c:pt idx="2980">
                  <c:v>24</c:v>
                </c:pt>
                <c:pt idx="2981">
                  <c:v>24.4</c:v>
                </c:pt>
                <c:pt idx="2982">
                  <c:v>23.7</c:v>
                </c:pt>
                <c:pt idx="2983">
                  <c:v>22.6</c:v>
                </c:pt>
                <c:pt idx="2984">
                  <c:v>23.2</c:v>
                </c:pt>
                <c:pt idx="2985">
                  <c:v>23.4</c:v>
                </c:pt>
                <c:pt idx="2986">
                  <c:v>24.7</c:v>
                </c:pt>
                <c:pt idx="2987">
                  <c:v>24.6</c:v>
                </c:pt>
                <c:pt idx="2988">
                  <c:v>24.9</c:v>
                </c:pt>
                <c:pt idx="2989">
                  <c:v>22.2</c:v>
                </c:pt>
                <c:pt idx="2990">
                  <c:v>23.6</c:v>
                </c:pt>
                <c:pt idx="2991">
                  <c:v>23.8</c:v>
                </c:pt>
                <c:pt idx="2992">
                  <c:v>25</c:v>
                </c:pt>
                <c:pt idx="2993">
                  <c:v>23.6</c:v>
                </c:pt>
                <c:pt idx="2994">
                  <c:v>24.5</c:v>
                </c:pt>
                <c:pt idx="2995">
                  <c:v>24</c:v>
                </c:pt>
                <c:pt idx="2996">
                  <c:v>23</c:v>
                </c:pt>
                <c:pt idx="2997">
                  <c:v>24.7</c:v>
                </c:pt>
                <c:pt idx="2998">
                  <c:v>23</c:v>
                </c:pt>
                <c:pt idx="2999">
                  <c:v>23.8</c:v>
                </c:pt>
                <c:pt idx="3000">
                  <c:v>22.3</c:v>
                </c:pt>
                <c:pt idx="3001">
                  <c:v>23.4</c:v>
                </c:pt>
                <c:pt idx="3002">
                  <c:v>25</c:v>
                </c:pt>
                <c:pt idx="3003">
                  <c:v>23.6</c:v>
                </c:pt>
                <c:pt idx="3004">
                  <c:v>25.5</c:v>
                </c:pt>
                <c:pt idx="3005">
                  <c:v>23.5</c:v>
                </c:pt>
                <c:pt idx="3006">
                  <c:v>25</c:v>
                </c:pt>
                <c:pt idx="3007">
                  <c:v>22.7</c:v>
                </c:pt>
                <c:pt idx="3008">
                  <c:v>24.2</c:v>
                </c:pt>
                <c:pt idx="3009">
                  <c:v>23.3</c:v>
                </c:pt>
                <c:pt idx="3010">
                  <c:v>23.7</c:v>
                </c:pt>
                <c:pt idx="3011">
                  <c:v>21.4</c:v>
                </c:pt>
                <c:pt idx="3012">
                  <c:v>22.8</c:v>
                </c:pt>
                <c:pt idx="3013">
                  <c:v>23.4</c:v>
                </c:pt>
                <c:pt idx="3014">
                  <c:v>25</c:v>
                </c:pt>
                <c:pt idx="3015">
                  <c:v>26.2</c:v>
                </c:pt>
                <c:pt idx="3016">
                  <c:v>21.4</c:v>
                </c:pt>
                <c:pt idx="3017">
                  <c:v>25.2</c:v>
                </c:pt>
                <c:pt idx="3018">
                  <c:v>24.2</c:v>
                </c:pt>
                <c:pt idx="3019">
                  <c:v>24.7</c:v>
                </c:pt>
                <c:pt idx="3020">
                  <c:v>22.4</c:v>
                </c:pt>
                <c:pt idx="3021">
                  <c:v>23.4</c:v>
                </c:pt>
                <c:pt idx="3022">
                  <c:v>22.9</c:v>
                </c:pt>
                <c:pt idx="3023">
                  <c:v>24.4</c:v>
                </c:pt>
                <c:pt idx="3024">
                  <c:v>22.6</c:v>
                </c:pt>
                <c:pt idx="3025">
                  <c:v>23</c:v>
                </c:pt>
                <c:pt idx="3026">
                  <c:v>23.7</c:v>
                </c:pt>
                <c:pt idx="3027">
                  <c:v>22.8</c:v>
                </c:pt>
                <c:pt idx="3028">
                  <c:v>23</c:v>
                </c:pt>
                <c:pt idx="3029">
                  <c:v>22.5</c:v>
                </c:pt>
                <c:pt idx="3030">
                  <c:v>23.7</c:v>
                </c:pt>
                <c:pt idx="3031">
                  <c:v>22</c:v>
                </c:pt>
                <c:pt idx="3032">
                  <c:v>23.8</c:v>
                </c:pt>
                <c:pt idx="3033">
                  <c:v>21.9</c:v>
                </c:pt>
                <c:pt idx="3034">
                  <c:v>23.2</c:v>
                </c:pt>
                <c:pt idx="3035">
                  <c:v>24.2</c:v>
                </c:pt>
                <c:pt idx="3036">
                  <c:v>23.6</c:v>
                </c:pt>
                <c:pt idx="3037">
                  <c:v>22.7</c:v>
                </c:pt>
                <c:pt idx="3038">
                  <c:v>22.3</c:v>
                </c:pt>
                <c:pt idx="3039">
                  <c:v>24.2</c:v>
                </c:pt>
                <c:pt idx="3040">
                  <c:v>22.6</c:v>
                </c:pt>
                <c:pt idx="3041">
                  <c:v>23.5</c:v>
                </c:pt>
                <c:pt idx="3042">
                  <c:v>22</c:v>
                </c:pt>
                <c:pt idx="3043">
                  <c:v>22.9</c:v>
                </c:pt>
                <c:pt idx="3044">
                  <c:v>22.7</c:v>
                </c:pt>
                <c:pt idx="3045">
                  <c:v>21</c:v>
                </c:pt>
                <c:pt idx="3046">
                  <c:v>23</c:v>
                </c:pt>
                <c:pt idx="3047">
                  <c:v>20.7</c:v>
                </c:pt>
                <c:pt idx="3048">
                  <c:v>22.5</c:v>
                </c:pt>
                <c:pt idx="3049">
                  <c:v>21.2</c:v>
                </c:pt>
                <c:pt idx="3050">
                  <c:v>23.7</c:v>
                </c:pt>
                <c:pt idx="3051">
                  <c:v>22</c:v>
                </c:pt>
                <c:pt idx="3052">
                  <c:v>24</c:v>
                </c:pt>
                <c:pt idx="3053">
                  <c:v>21</c:v>
                </c:pt>
                <c:pt idx="3054">
                  <c:v>22.2</c:v>
                </c:pt>
                <c:pt idx="3055">
                  <c:v>22</c:v>
                </c:pt>
                <c:pt idx="3056">
                  <c:v>18.7</c:v>
                </c:pt>
                <c:pt idx="3057">
                  <c:v>19.899999999999999</c:v>
                </c:pt>
                <c:pt idx="3058">
                  <c:v>22.7</c:v>
                </c:pt>
                <c:pt idx="3059">
                  <c:v>21</c:v>
                </c:pt>
                <c:pt idx="3060">
                  <c:v>21</c:v>
                </c:pt>
                <c:pt idx="3061">
                  <c:v>21.7</c:v>
                </c:pt>
                <c:pt idx="3062">
                  <c:v>23.2</c:v>
                </c:pt>
                <c:pt idx="3063">
                  <c:v>22</c:v>
                </c:pt>
                <c:pt idx="3064">
                  <c:v>23.4</c:v>
                </c:pt>
                <c:pt idx="3065">
                  <c:v>22.3</c:v>
                </c:pt>
                <c:pt idx="3066">
                  <c:v>21.2</c:v>
                </c:pt>
                <c:pt idx="3067">
                  <c:v>20.399999999999999</c:v>
                </c:pt>
                <c:pt idx="3068">
                  <c:v>22</c:v>
                </c:pt>
                <c:pt idx="3069">
                  <c:v>21.9</c:v>
                </c:pt>
                <c:pt idx="3070">
                  <c:v>20.6</c:v>
                </c:pt>
                <c:pt idx="3071">
                  <c:v>21.4</c:v>
                </c:pt>
                <c:pt idx="3072">
                  <c:v>22.9</c:v>
                </c:pt>
                <c:pt idx="3073">
                  <c:v>24</c:v>
                </c:pt>
                <c:pt idx="3074">
                  <c:v>25.5</c:v>
                </c:pt>
                <c:pt idx="3075">
                  <c:v>24.8</c:v>
                </c:pt>
                <c:pt idx="3076">
                  <c:v>20.8</c:v>
                </c:pt>
                <c:pt idx="3077">
                  <c:v>20.8</c:v>
                </c:pt>
                <c:pt idx="3078">
                  <c:v>22.8</c:v>
                </c:pt>
                <c:pt idx="3079">
                  <c:v>21</c:v>
                </c:pt>
                <c:pt idx="3080">
                  <c:v>22.7</c:v>
                </c:pt>
                <c:pt idx="3081">
                  <c:v>23.4</c:v>
                </c:pt>
                <c:pt idx="3082">
                  <c:v>22.7</c:v>
                </c:pt>
                <c:pt idx="3083">
                  <c:v>23.2</c:v>
                </c:pt>
                <c:pt idx="3084">
                  <c:v>23.8</c:v>
                </c:pt>
                <c:pt idx="3085">
                  <c:v>23</c:v>
                </c:pt>
                <c:pt idx="3086">
                  <c:v>25</c:v>
                </c:pt>
                <c:pt idx="3087">
                  <c:v>23.7</c:v>
                </c:pt>
                <c:pt idx="3088">
                  <c:v>23.5</c:v>
                </c:pt>
                <c:pt idx="3089">
                  <c:v>25</c:v>
                </c:pt>
                <c:pt idx="3090">
                  <c:v>23.8</c:v>
                </c:pt>
                <c:pt idx="3091">
                  <c:v>26.2</c:v>
                </c:pt>
                <c:pt idx="3092">
                  <c:v>23.8</c:v>
                </c:pt>
                <c:pt idx="3093">
                  <c:v>25</c:v>
                </c:pt>
                <c:pt idx="3094">
                  <c:v>23.3</c:v>
                </c:pt>
                <c:pt idx="3095">
                  <c:v>23.7</c:v>
                </c:pt>
                <c:pt idx="3096">
                  <c:v>25</c:v>
                </c:pt>
                <c:pt idx="3097">
                  <c:v>25.9</c:v>
                </c:pt>
                <c:pt idx="3098">
                  <c:v>24.5</c:v>
                </c:pt>
                <c:pt idx="3099">
                  <c:v>24.7</c:v>
                </c:pt>
                <c:pt idx="3100">
                  <c:v>25.2</c:v>
                </c:pt>
                <c:pt idx="3101">
                  <c:v>23.7</c:v>
                </c:pt>
                <c:pt idx="3102">
                  <c:v>24.4</c:v>
                </c:pt>
                <c:pt idx="3103">
                  <c:v>23</c:v>
                </c:pt>
                <c:pt idx="3104">
                  <c:v>23.7</c:v>
                </c:pt>
                <c:pt idx="3105">
                  <c:v>21.2</c:v>
                </c:pt>
                <c:pt idx="3106">
                  <c:v>24.2</c:v>
                </c:pt>
                <c:pt idx="3107">
                  <c:v>24.5</c:v>
                </c:pt>
                <c:pt idx="3108">
                  <c:v>22.7</c:v>
                </c:pt>
                <c:pt idx="3109">
                  <c:v>22</c:v>
                </c:pt>
                <c:pt idx="3110">
                  <c:v>23.4</c:v>
                </c:pt>
                <c:pt idx="3111">
                  <c:v>24.8</c:v>
                </c:pt>
                <c:pt idx="3112">
                  <c:v>22.4</c:v>
                </c:pt>
                <c:pt idx="3113">
                  <c:v>23.2</c:v>
                </c:pt>
                <c:pt idx="3114">
                  <c:v>22.5</c:v>
                </c:pt>
                <c:pt idx="3115">
                  <c:v>21.8</c:v>
                </c:pt>
                <c:pt idx="3116">
                  <c:v>23.2</c:v>
                </c:pt>
                <c:pt idx="3117">
                  <c:v>24.2</c:v>
                </c:pt>
                <c:pt idx="3118">
                  <c:v>22.7</c:v>
                </c:pt>
                <c:pt idx="3119">
                  <c:v>23</c:v>
                </c:pt>
                <c:pt idx="3120">
                  <c:v>22.2</c:v>
                </c:pt>
                <c:pt idx="3121">
                  <c:v>22.7</c:v>
                </c:pt>
                <c:pt idx="3122">
                  <c:v>24</c:v>
                </c:pt>
                <c:pt idx="3123">
                  <c:v>23</c:v>
                </c:pt>
                <c:pt idx="3124">
                  <c:v>20.2</c:v>
                </c:pt>
                <c:pt idx="3125">
                  <c:v>23</c:v>
                </c:pt>
                <c:pt idx="3126">
                  <c:v>21.6</c:v>
                </c:pt>
                <c:pt idx="3127">
                  <c:v>23.7</c:v>
                </c:pt>
                <c:pt idx="3128">
                  <c:v>23.7</c:v>
                </c:pt>
                <c:pt idx="3129">
                  <c:v>21.7</c:v>
                </c:pt>
                <c:pt idx="3130">
                  <c:v>23.2</c:v>
                </c:pt>
                <c:pt idx="3131">
                  <c:v>23.5</c:v>
                </c:pt>
                <c:pt idx="3132">
                  <c:v>19</c:v>
                </c:pt>
                <c:pt idx="3133">
                  <c:v>21</c:v>
                </c:pt>
                <c:pt idx="3134">
                  <c:v>23</c:v>
                </c:pt>
                <c:pt idx="3135">
                  <c:v>23.3</c:v>
                </c:pt>
                <c:pt idx="3136">
                  <c:v>22.7</c:v>
                </c:pt>
                <c:pt idx="3137">
                  <c:v>25</c:v>
                </c:pt>
                <c:pt idx="3138">
                  <c:v>24.4</c:v>
                </c:pt>
                <c:pt idx="3139">
                  <c:v>22.2</c:v>
                </c:pt>
                <c:pt idx="3140">
                  <c:v>24</c:v>
                </c:pt>
                <c:pt idx="3141">
                  <c:v>22.8</c:v>
                </c:pt>
                <c:pt idx="3142">
                  <c:v>23.6</c:v>
                </c:pt>
                <c:pt idx="3143">
                  <c:v>23.9</c:v>
                </c:pt>
                <c:pt idx="3144">
                  <c:v>24.3</c:v>
                </c:pt>
                <c:pt idx="3145">
                  <c:v>24.4</c:v>
                </c:pt>
                <c:pt idx="3146">
                  <c:v>24.2</c:v>
                </c:pt>
                <c:pt idx="3147">
                  <c:v>23.8</c:v>
                </c:pt>
                <c:pt idx="3148">
                  <c:v>24.8</c:v>
                </c:pt>
                <c:pt idx="3149">
                  <c:v>21.9</c:v>
                </c:pt>
                <c:pt idx="3150">
                  <c:v>20.5</c:v>
                </c:pt>
                <c:pt idx="3151">
                  <c:v>23.5</c:v>
                </c:pt>
                <c:pt idx="3152">
                  <c:v>20.399999999999999</c:v>
                </c:pt>
                <c:pt idx="3153">
                  <c:v>23.2</c:v>
                </c:pt>
                <c:pt idx="3154">
                  <c:v>23.4</c:v>
                </c:pt>
                <c:pt idx="3155">
                  <c:v>24.5</c:v>
                </c:pt>
                <c:pt idx="3156">
                  <c:v>24.7</c:v>
                </c:pt>
                <c:pt idx="3157">
                  <c:v>24.8</c:v>
                </c:pt>
                <c:pt idx="3158">
                  <c:v>25.4</c:v>
                </c:pt>
                <c:pt idx="3159">
                  <c:v>22.2</c:v>
                </c:pt>
                <c:pt idx="3160">
                  <c:v>19.899999999999999</c:v>
                </c:pt>
                <c:pt idx="3161">
                  <c:v>23.4</c:v>
                </c:pt>
                <c:pt idx="3162">
                  <c:v>24.5</c:v>
                </c:pt>
                <c:pt idx="3163">
                  <c:v>24.3</c:v>
                </c:pt>
                <c:pt idx="3164">
                  <c:v>24.5</c:v>
                </c:pt>
                <c:pt idx="3167">
                  <c:v>25</c:v>
                </c:pt>
                <c:pt idx="3168">
                  <c:v>25</c:v>
                </c:pt>
                <c:pt idx="3169">
                  <c:v>25.2</c:v>
                </c:pt>
                <c:pt idx="3170">
                  <c:v>25.2</c:v>
                </c:pt>
                <c:pt idx="3171">
                  <c:v>24.4</c:v>
                </c:pt>
                <c:pt idx="3172">
                  <c:v>26.4</c:v>
                </c:pt>
                <c:pt idx="3173">
                  <c:v>25.2</c:v>
                </c:pt>
                <c:pt idx="3174">
                  <c:v>25</c:v>
                </c:pt>
                <c:pt idx="3175">
                  <c:v>25</c:v>
                </c:pt>
                <c:pt idx="3176">
                  <c:v>25.8</c:v>
                </c:pt>
                <c:pt idx="3177">
                  <c:v>25.4</c:v>
                </c:pt>
                <c:pt idx="3178">
                  <c:v>25.6</c:v>
                </c:pt>
                <c:pt idx="3179">
                  <c:v>24.4</c:v>
                </c:pt>
                <c:pt idx="3180">
                  <c:v>24.2</c:v>
                </c:pt>
                <c:pt idx="3181">
                  <c:v>24</c:v>
                </c:pt>
                <c:pt idx="3182">
                  <c:v>25.7</c:v>
                </c:pt>
                <c:pt idx="3183">
                  <c:v>26.2</c:v>
                </c:pt>
                <c:pt idx="3184">
                  <c:v>24.8</c:v>
                </c:pt>
                <c:pt idx="3185">
                  <c:v>23</c:v>
                </c:pt>
                <c:pt idx="3186">
                  <c:v>23.7</c:v>
                </c:pt>
                <c:pt idx="3187">
                  <c:v>24.2</c:v>
                </c:pt>
                <c:pt idx="3188">
                  <c:v>23.8</c:v>
                </c:pt>
                <c:pt idx="3189">
                  <c:v>23.4</c:v>
                </c:pt>
                <c:pt idx="3190">
                  <c:v>24.8</c:v>
                </c:pt>
                <c:pt idx="3191">
                  <c:v>25</c:v>
                </c:pt>
                <c:pt idx="3192">
                  <c:v>24.8</c:v>
                </c:pt>
                <c:pt idx="3193">
                  <c:v>25.4</c:v>
                </c:pt>
                <c:pt idx="3194">
                  <c:v>26.6</c:v>
                </c:pt>
                <c:pt idx="3195">
                  <c:v>26.8</c:v>
                </c:pt>
                <c:pt idx="3196">
                  <c:v>26</c:v>
                </c:pt>
                <c:pt idx="3197">
                  <c:v>26.5</c:v>
                </c:pt>
                <c:pt idx="3198">
                  <c:v>25.4</c:v>
                </c:pt>
                <c:pt idx="3199">
                  <c:v>24.8</c:v>
                </c:pt>
                <c:pt idx="3200">
                  <c:v>24.7</c:v>
                </c:pt>
                <c:pt idx="3201">
                  <c:v>24.2</c:v>
                </c:pt>
                <c:pt idx="3202">
                  <c:v>24.5</c:v>
                </c:pt>
                <c:pt idx="3203">
                  <c:v>24.8</c:v>
                </c:pt>
                <c:pt idx="3204">
                  <c:v>25.4</c:v>
                </c:pt>
                <c:pt idx="3205">
                  <c:v>25.6</c:v>
                </c:pt>
                <c:pt idx="3206">
                  <c:v>24.6</c:v>
                </c:pt>
                <c:pt idx="3209">
                  <c:v>22.8</c:v>
                </c:pt>
                <c:pt idx="3210">
                  <c:v>21</c:v>
                </c:pt>
                <c:pt idx="3211">
                  <c:v>21.6</c:v>
                </c:pt>
                <c:pt idx="3212">
                  <c:v>22</c:v>
                </c:pt>
                <c:pt idx="3213">
                  <c:v>22.2</c:v>
                </c:pt>
                <c:pt idx="3214">
                  <c:v>23.6</c:v>
                </c:pt>
                <c:pt idx="3215">
                  <c:v>20.2</c:v>
                </c:pt>
                <c:pt idx="3216">
                  <c:v>21</c:v>
                </c:pt>
                <c:pt idx="3217">
                  <c:v>21.6</c:v>
                </c:pt>
                <c:pt idx="3218">
                  <c:v>22.2</c:v>
                </c:pt>
                <c:pt idx="3219">
                  <c:v>22.8</c:v>
                </c:pt>
                <c:pt idx="3220">
                  <c:v>23.2</c:v>
                </c:pt>
                <c:pt idx="3221">
                  <c:v>23.8</c:v>
                </c:pt>
                <c:pt idx="3222">
                  <c:v>24</c:v>
                </c:pt>
                <c:pt idx="3223">
                  <c:v>21.2</c:v>
                </c:pt>
                <c:pt idx="3224">
                  <c:v>22</c:v>
                </c:pt>
                <c:pt idx="3225">
                  <c:v>22.5</c:v>
                </c:pt>
                <c:pt idx="3226">
                  <c:v>23.4</c:v>
                </c:pt>
                <c:pt idx="3227">
                  <c:v>20</c:v>
                </c:pt>
                <c:pt idx="3228">
                  <c:v>20.5</c:v>
                </c:pt>
                <c:pt idx="3229">
                  <c:v>21.5</c:v>
                </c:pt>
                <c:pt idx="3230">
                  <c:v>22</c:v>
                </c:pt>
                <c:pt idx="3231">
                  <c:v>22.5</c:v>
                </c:pt>
                <c:pt idx="3232">
                  <c:v>23</c:v>
                </c:pt>
                <c:pt idx="3233">
                  <c:v>23.5</c:v>
                </c:pt>
                <c:pt idx="3234">
                  <c:v>24</c:v>
                </c:pt>
                <c:pt idx="3235">
                  <c:v>24.2</c:v>
                </c:pt>
                <c:pt idx="3236">
                  <c:v>22.1</c:v>
                </c:pt>
                <c:pt idx="3237">
                  <c:v>22.5</c:v>
                </c:pt>
                <c:pt idx="3238">
                  <c:v>23</c:v>
                </c:pt>
                <c:pt idx="3239">
                  <c:v>23.6</c:v>
                </c:pt>
                <c:pt idx="3240">
                  <c:v>24.1</c:v>
                </c:pt>
                <c:pt idx="3241">
                  <c:v>24.5</c:v>
                </c:pt>
                <c:pt idx="3242">
                  <c:v>24.7</c:v>
                </c:pt>
                <c:pt idx="3243">
                  <c:v>25</c:v>
                </c:pt>
                <c:pt idx="3244">
                  <c:v>23.5</c:v>
                </c:pt>
                <c:pt idx="3248">
                  <c:v>25.8</c:v>
                </c:pt>
                <c:pt idx="3249">
                  <c:v>26</c:v>
                </c:pt>
                <c:pt idx="3250">
                  <c:v>26.9</c:v>
                </c:pt>
                <c:pt idx="3251">
                  <c:v>26.3</c:v>
                </c:pt>
                <c:pt idx="3252">
                  <c:v>24</c:v>
                </c:pt>
                <c:pt idx="3253">
                  <c:v>27.7</c:v>
                </c:pt>
                <c:pt idx="3254">
                  <c:v>25.3</c:v>
                </c:pt>
                <c:pt idx="3255">
                  <c:v>26.6</c:v>
                </c:pt>
                <c:pt idx="3256">
                  <c:v>24.2</c:v>
                </c:pt>
                <c:pt idx="3257">
                  <c:v>27.6</c:v>
                </c:pt>
                <c:pt idx="3258">
                  <c:v>26</c:v>
                </c:pt>
                <c:pt idx="3259">
                  <c:v>25.3</c:v>
                </c:pt>
                <c:pt idx="3260">
                  <c:v>24.2</c:v>
                </c:pt>
                <c:pt idx="3261">
                  <c:v>25</c:v>
                </c:pt>
                <c:pt idx="3262">
                  <c:v>26</c:v>
                </c:pt>
                <c:pt idx="3263">
                  <c:v>23.5</c:v>
                </c:pt>
                <c:pt idx="3264">
                  <c:v>24.8</c:v>
                </c:pt>
                <c:pt idx="3265">
                  <c:v>26.6</c:v>
                </c:pt>
                <c:pt idx="3266">
                  <c:v>27.8</c:v>
                </c:pt>
                <c:pt idx="3267">
                  <c:v>26</c:v>
                </c:pt>
                <c:pt idx="3268">
                  <c:v>25.9</c:v>
                </c:pt>
                <c:pt idx="3269">
                  <c:v>27.9</c:v>
                </c:pt>
                <c:pt idx="3270">
                  <c:v>26.7</c:v>
                </c:pt>
                <c:pt idx="3271">
                  <c:v>27.2</c:v>
                </c:pt>
                <c:pt idx="3272">
                  <c:v>27.2</c:v>
                </c:pt>
                <c:pt idx="3273">
                  <c:v>26.8</c:v>
                </c:pt>
                <c:pt idx="3274">
                  <c:v>28.9</c:v>
                </c:pt>
                <c:pt idx="3275">
                  <c:v>28.8</c:v>
                </c:pt>
                <c:pt idx="3276">
                  <c:v>26.8</c:v>
                </c:pt>
                <c:pt idx="3277">
                  <c:v>27</c:v>
                </c:pt>
                <c:pt idx="3278">
                  <c:v>26.5</c:v>
                </c:pt>
                <c:pt idx="3279">
                  <c:v>27.5</c:v>
                </c:pt>
                <c:pt idx="3280">
                  <c:v>28</c:v>
                </c:pt>
                <c:pt idx="3281">
                  <c:v>27.8</c:v>
                </c:pt>
                <c:pt idx="3282">
                  <c:v>26.2</c:v>
                </c:pt>
                <c:pt idx="3283">
                  <c:v>28</c:v>
                </c:pt>
                <c:pt idx="3284">
                  <c:v>26.6</c:v>
                </c:pt>
                <c:pt idx="3285">
                  <c:v>28.4</c:v>
                </c:pt>
                <c:pt idx="3286">
                  <c:v>26.4</c:v>
                </c:pt>
                <c:pt idx="3287">
                  <c:v>28.7</c:v>
                </c:pt>
                <c:pt idx="3288">
                  <c:v>26.5</c:v>
                </c:pt>
                <c:pt idx="3289">
                  <c:v>27.4</c:v>
                </c:pt>
                <c:pt idx="3290">
                  <c:v>27.2</c:v>
                </c:pt>
                <c:pt idx="3291">
                  <c:v>27.5</c:v>
                </c:pt>
                <c:pt idx="3292">
                  <c:v>26.2</c:v>
                </c:pt>
                <c:pt idx="3293">
                  <c:v>26.8</c:v>
                </c:pt>
                <c:pt idx="3294">
                  <c:v>27.2</c:v>
                </c:pt>
                <c:pt idx="3295">
                  <c:v>26.2</c:v>
                </c:pt>
                <c:pt idx="3296">
                  <c:v>26.2</c:v>
                </c:pt>
                <c:pt idx="3297">
                  <c:v>28.2</c:v>
                </c:pt>
                <c:pt idx="3298">
                  <c:v>24.4</c:v>
                </c:pt>
                <c:pt idx="3299">
                  <c:v>24.7</c:v>
                </c:pt>
                <c:pt idx="3300">
                  <c:v>26</c:v>
                </c:pt>
                <c:pt idx="3301">
                  <c:v>25</c:v>
                </c:pt>
                <c:pt idx="3302">
                  <c:v>25.6</c:v>
                </c:pt>
                <c:pt idx="3303">
                  <c:v>24.4</c:v>
                </c:pt>
                <c:pt idx="3304">
                  <c:v>27</c:v>
                </c:pt>
                <c:pt idx="3305">
                  <c:v>25.7</c:v>
                </c:pt>
                <c:pt idx="3306">
                  <c:v>25.3</c:v>
                </c:pt>
                <c:pt idx="3307">
                  <c:v>27.6</c:v>
                </c:pt>
                <c:pt idx="3308">
                  <c:v>26.7</c:v>
                </c:pt>
                <c:pt idx="3309">
                  <c:v>28.4</c:v>
                </c:pt>
                <c:pt idx="3310">
                  <c:v>25.8</c:v>
                </c:pt>
                <c:pt idx="3311">
                  <c:v>26.8</c:v>
                </c:pt>
                <c:pt idx="3312">
                  <c:v>26.35</c:v>
                </c:pt>
                <c:pt idx="3313">
                  <c:v>26.6</c:v>
                </c:pt>
                <c:pt idx="3314">
                  <c:v>27</c:v>
                </c:pt>
                <c:pt idx="3315">
                  <c:v>27.6</c:v>
                </c:pt>
                <c:pt idx="3316">
                  <c:v>28</c:v>
                </c:pt>
                <c:pt idx="3317">
                  <c:v>28.25</c:v>
                </c:pt>
                <c:pt idx="3318">
                  <c:v>25</c:v>
                </c:pt>
                <c:pt idx="3319">
                  <c:v>25.8</c:v>
                </c:pt>
                <c:pt idx="3320">
                  <c:v>26</c:v>
                </c:pt>
                <c:pt idx="3321">
                  <c:v>26.3</c:v>
                </c:pt>
                <c:pt idx="3322">
                  <c:v>26.6</c:v>
                </c:pt>
                <c:pt idx="3323">
                  <c:v>27</c:v>
                </c:pt>
                <c:pt idx="3324">
                  <c:v>27.2</c:v>
                </c:pt>
                <c:pt idx="3325">
                  <c:v>27.5</c:v>
                </c:pt>
                <c:pt idx="3326">
                  <c:v>27.7</c:v>
                </c:pt>
                <c:pt idx="3327">
                  <c:v>27.9</c:v>
                </c:pt>
                <c:pt idx="3328">
                  <c:v>28.1</c:v>
                </c:pt>
                <c:pt idx="3329">
                  <c:v>28.4</c:v>
                </c:pt>
                <c:pt idx="3330">
                  <c:v>28.5</c:v>
                </c:pt>
                <c:pt idx="3331">
                  <c:v>28.8</c:v>
                </c:pt>
                <c:pt idx="3332">
                  <c:v>29</c:v>
                </c:pt>
                <c:pt idx="3333">
                  <c:v>29.2</c:v>
                </c:pt>
                <c:pt idx="3334">
                  <c:v>29.7</c:v>
                </c:pt>
                <c:pt idx="3335">
                  <c:v>30</c:v>
                </c:pt>
                <c:pt idx="3336">
                  <c:v>26.7</c:v>
                </c:pt>
                <c:pt idx="3337">
                  <c:v>25.2</c:v>
                </c:pt>
                <c:pt idx="3338">
                  <c:v>25.8</c:v>
                </c:pt>
                <c:pt idx="3339">
                  <c:v>26.6</c:v>
                </c:pt>
                <c:pt idx="3340">
                  <c:v>26.2</c:v>
                </c:pt>
                <c:pt idx="3341">
                  <c:v>28.1</c:v>
                </c:pt>
                <c:pt idx="3342">
                  <c:v>26.2</c:v>
                </c:pt>
                <c:pt idx="3343">
                  <c:v>28</c:v>
                </c:pt>
                <c:pt idx="3344">
                  <c:v>27.25</c:v>
                </c:pt>
                <c:pt idx="3345">
                  <c:v>28.35</c:v>
                </c:pt>
                <c:pt idx="3346">
                  <c:v>25.4</c:v>
                </c:pt>
                <c:pt idx="3347">
                  <c:v>28.7</c:v>
                </c:pt>
                <c:pt idx="3348">
                  <c:v>25.5</c:v>
                </c:pt>
                <c:pt idx="3349">
                  <c:v>25.7</c:v>
                </c:pt>
                <c:pt idx="3350">
                  <c:v>27.2</c:v>
                </c:pt>
                <c:pt idx="3351">
                  <c:v>27.5</c:v>
                </c:pt>
                <c:pt idx="3352">
                  <c:v>27.3</c:v>
                </c:pt>
                <c:pt idx="3353">
                  <c:v>27.7</c:v>
                </c:pt>
                <c:pt idx="3354">
                  <c:v>26.6</c:v>
                </c:pt>
                <c:pt idx="3355">
                  <c:v>27.7</c:v>
                </c:pt>
                <c:pt idx="3356">
                  <c:v>27.3</c:v>
                </c:pt>
                <c:pt idx="3357">
                  <c:v>28.2</c:v>
                </c:pt>
                <c:pt idx="3358">
                  <c:v>26.2</c:v>
                </c:pt>
                <c:pt idx="3359">
                  <c:v>26.5</c:v>
                </c:pt>
                <c:pt idx="3360">
                  <c:v>28.2</c:v>
                </c:pt>
                <c:pt idx="3361">
                  <c:v>28.4</c:v>
                </c:pt>
                <c:pt idx="3362">
                  <c:v>27</c:v>
                </c:pt>
                <c:pt idx="3363">
                  <c:v>29.5</c:v>
                </c:pt>
                <c:pt idx="3364">
                  <c:v>26.5</c:v>
                </c:pt>
                <c:pt idx="3365">
                  <c:v>27.1</c:v>
                </c:pt>
                <c:pt idx="3366">
                  <c:v>28.9</c:v>
                </c:pt>
                <c:pt idx="3367">
                  <c:v>30.1</c:v>
                </c:pt>
                <c:pt idx="3368">
                  <c:v>26.4</c:v>
                </c:pt>
                <c:pt idx="3369">
                  <c:v>29</c:v>
                </c:pt>
                <c:pt idx="3370">
                  <c:v>30.5</c:v>
                </c:pt>
                <c:pt idx="3371">
                  <c:v>27.4</c:v>
                </c:pt>
                <c:pt idx="3372">
                  <c:v>29.8</c:v>
                </c:pt>
                <c:pt idx="3373">
                  <c:v>27.4</c:v>
                </c:pt>
                <c:pt idx="3374">
                  <c:v>27.2</c:v>
                </c:pt>
                <c:pt idx="3375">
                  <c:v>29.2</c:v>
                </c:pt>
                <c:pt idx="3376">
                  <c:v>25.7</c:v>
                </c:pt>
                <c:pt idx="3377">
                  <c:v>26.4</c:v>
                </c:pt>
                <c:pt idx="3378">
                  <c:v>26.8</c:v>
                </c:pt>
                <c:pt idx="3379">
                  <c:v>27.9</c:v>
                </c:pt>
                <c:pt idx="3380">
                  <c:v>28.5</c:v>
                </c:pt>
                <c:pt idx="3381">
                  <c:v>29.1</c:v>
                </c:pt>
                <c:pt idx="3382">
                  <c:v>29.5</c:v>
                </c:pt>
                <c:pt idx="3383">
                  <c:v>27</c:v>
                </c:pt>
                <c:pt idx="3384">
                  <c:v>27.3</c:v>
                </c:pt>
                <c:pt idx="3385">
                  <c:v>27.6</c:v>
                </c:pt>
                <c:pt idx="3386">
                  <c:v>27.8</c:v>
                </c:pt>
                <c:pt idx="3387">
                  <c:v>28</c:v>
                </c:pt>
                <c:pt idx="3388">
                  <c:v>28.4</c:v>
                </c:pt>
                <c:pt idx="3389">
                  <c:v>28.8</c:v>
                </c:pt>
                <c:pt idx="3390">
                  <c:v>29</c:v>
                </c:pt>
                <c:pt idx="3391">
                  <c:v>29</c:v>
                </c:pt>
                <c:pt idx="3392">
                  <c:v>29.2</c:v>
                </c:pt>
                <c:pt idx="3393">
                  <c:v>29.5</c:v>
                </c:pt>
                <c:pt idx="3394">
                  <c:v>25.6</c:v>
                </c:pt>
                <c:pt idx="3395">
                  <c:v>29.5</c:v>
                </c:pt>
                <c:pt idx="3396">
                  <c:v>26.5</c:v>
                </c:pt>
                <c:pt idx="3397">
                  <c:v>29.7</c:v>
                </c:pt>
                <c:pt idx="3398">
                  <c:v>27.2</c:v>
                </c:pt>
                <c:pt idx="3399">
                  <c:v>28.7</c:v>
                </c:pt>
                <c:pt idx="3400">
                  <c:v>30.5</c:v>
                </c:pt>
                <c:pt idx="3401">
                  <c:v>26</c:v>
                </c:pt>
                <c:pt idx="3402">
                  <c:v>27</c:v>
                </c:pt>
                <c:pt idx="3403">
                  <c:v>30</c:v>
                </c:pt>
                <c:pt idx="3404">
                  <c:v>25.4</c:v>
                </c:pt>
                <c:pt idx="3405">
                  <c:v>25.5</c:v>
                </c:pt>
                <c:pt idx="3406">
                  <c:v>25.7</c:v>
                </c:pt>
                <c:pt idx="3407">
                  <c:v>25.9</c:v>
                </c:pt>
                <c:pt idx="3408">
                  <c:v>26.3</c:v>
                </c:pt>
                <c:pt idx="3409">
                  <c:v>26.4</c:v>
                </c:pt>
                <c:pt idx="3410">
                  <c:v>26.8</c:v>
                </c:pt>
                <c:pt idx="3411">
                  <c:v>27.2</c:v>
                </c:pt>
                <c:pt idx="3412">
                  <c:v>27.6</c:v>
                </c:pt>
                <c:pt idx="3413">
                  <c:v>27.9</c:v>
                </c:pt>
                <c:pt idx="3414">
                  <c:v>28.1</c:v>
                </c:pt>
                <c:pt idx="3415">
                  <c:v>28.4</c:v>
                </c:pt>
                <c:pt idx="3416">
                  <c:v>28.4</c:v>
                </c:pt>
                <c:pt idx="3417">
                  <c:v>26</c:v>
                </c:pt>
                <c:pt idx="3418">
                  <c:v>25.3</c:v>
                </c:pt>
                <c:pt idx="3419">
                  <c:v>27</c:v>
                </c:pt>
                <c:pt idx="3420">
                  <c:v>25.8</c:v>
                </c:pt>
                <c:pt idx="3421">
                  <c:v>27.7</c:v>
                </c:pt>
                <c:pt idx="3422">
                  <c:v>29.2</c:v>
                </c:pt>
                <c:pt idx="3423">
                  <c:v>31.5</c:v>
                </c:pt>
                <c:pt idx="3424">
                  <c:v>26.2</c:v>
                </c:pt>
                <c:pt idx="3425">
                  <c:v>26.2</c:v>
                </c:pt>
                <c:pt idx="3426">
                  <c:v>25.5</c:v>
                </c:pt>
                <c:pt idx="3427">
                  <c:v>27.2</c:v>
                </c:pt>
                <c:pt idx="3428">
                  <c:v>24.9</c:v>
                </c:pt>
                <c:pt idx="3429">
                  <c:v>27.6</c:v>
                </c:pt>
                <c:pt idx="3430">
                  <c:v>27.5</c:v>
                </c:pt>
                <c:pt idx="3431">
                  <c:v>27.7</c:v>
                </c:pt>
                <c:pt idx="3432">
                  <c:v>27.5</c:v>
                </c:pt>
                <c:pt idx="3433">
                  <c:v>28</c:v>
                </c:pt>
                <c:pt idx="3434">
                  <c:v>27.8</c:v>
                </c:pt>
                <c:pt idx="3435">
                  <c:v>25.8</c:v>
                </c:pt>
                <c:pt idx="3436">
                  <c:v>26.3</c:v>
                </c:pt>
                <c:pt idx="3437">
                  <c:v>28</c:v>
                </c:pt>
                <c:pt idx="3438">
                  <c:v>24.8</c:v>
                </c:pt>
                <c:pt idx="3439">
                  <c:v>26</c:v>
                </c:pt>
                <c:pt idx="3440">
                  <c:v>24.7</c:v>
                </c:pt>
                <c:pt idx="3441">
                  <c:v>26</c:v>
                </c:pt>
                <c:pt idx="3442">
                  <c:v>27.2</c:v>
                </c:pt>
                <c:pt idx="3443">
                  <c:v>26</c:v>
                </c:pt>
                <c:pt idx="3444">
                  <c:v>25.7</c:v>
                </c:pt>
                <c:pt idx="3445">
                  <c:v>25</c:v>
                </c:pt>
                <c:pt idx="3446">
                  <c:v>24.4</c:v>
                </c:pt>
                <c:pt idx="3447">
                  <c:v>25.5</c:v>
                </c:pt>
                <c:pt idx="3448">
                  <c:v>26.7</c:v>
                </c:pt>
                <c:pt idx="3449">
                  <c:v>29</c:v>
                </c:pt>
                <c:pt idx="3450">
                  <c:v>26.2</c:v>
                </c:pt>
                <c:pt idx="3451">
                  <c:v>25.3</c:v>
                </c:pt>
                <c:pt idx="3452">
                  <c:v>27.6</c:v>
                </c:pt>
                <c:pt idx="3453">
                  <c:v>25</c:v>
                </c:pt>
                <c:pt idx="3454">
                  <c:v>25.3</c:v>
                </c:pt>
                <c:pt idx="3455">
                  <c:v>26</c:v>
                </c:pt>
                <c:pt idx="3456">
                  <c:v>26.75</c:v>
                </c:pt>
                <c:pt idx="3457">
                  <c:v>27.25</c:v>
                </c:pt>
                <c:pt idx="3458">
                  <c:v>25.4</c:v>
                </c:pt>
                <c:pt idx="3459">
                  <c:v>26</c:v>
                </c:pt>
                <c:pt idx="3460">
                  <c:v>25.3</c:v>
                </c:pt>
                <c:pt idx="3461">
                  <c:v>28.3</c:v>
                </c:pt>
                <c:pt idx="3462">
                  <c:v>26.7</c:v>
                </c:pt>
                <c:pt idx="3463">
                  <c:v>26.3</c:v>
                </c:pt>
                <c:pt idx="3464">
                  <c:v>27.8</c:v>
                </c:pt>
                <c:pt idx="3465">
                  <c:v>26.2</c:v>
                </c:pt>
                <c:pt idx="3466">
                  <c:v>24.5</c:v>
                </c:pt>
                <c:pt idx="3467">
                  <c:v>24.6</c:v>
                </c:pt>
                <c:pt idx="3468">
                  <c:v>24.7</c:v>
                </c:pt>
                <c:pt idx="3469">
                  <c:v>24.7</c:v>
                </c:pt>
                <c:pt idx="3470">
                  <c:v>24.7</c:v>
                </c:pt>
                <c:pt idx="3471">
                  <c:v>27</c:v>
                </c:pt>
                <c:pt idx="3472">
                  <c:v>26.9</c:v>
                </c:pt>
                <c:pt idx="3473">
                  <c:v>27.8</c:v>
                </c:pt>
                <c:pt idx="3474">
                  <c:v>26.8</c:v>
                </c:pt>
                <c:pt idx="3475">
                  <c:v>25.4</c:v>
                </c:pt>
                <c:pt idx="3476">
                  <c:v>24.4</c:v>
                </c:pt>
                <c:pt idx="3477">
                  <c:v>25.1</c:v>
                </c:pt>
                <c:pt idx="3478">
                  <c:v>25.5</c:v>
                </c:pt>
                <c:pt idx="3479">
                  <c:v>26.1</c:v>
                </c:pt>
                <c:pt idx="3480">
                  <c:v>26.4</c:v>
                </c:pt>
                <c:pt idx="3481">
                  <c:v>26.7</c:v>
                </c:pt>
                <c:pt idx="3482">
                  <c:v>26.4</c:v>
                </c:pt>
                <c:pt idx="3483">
                  <c:v>25.7</c:v>
                </c:pt>
                <c:pt idx="3484">
                  <c:v>26.4</c:v>
                </c:pt>
                <c:pt idx="3485">
                  <c:v>25.5</c:v>
                </c:pt>
                <c:pt idx="3486">
                  <c:v>25.2</c:v>
                </c:pt>
                <c:pt idx="3487">
                  <c:v>25.2</c:v>
                </c:pt>
                <c:pt idx="3488">
                  <c:v>25.8</c:v>
                </c:pt>
                <c:pt idx="3489">
                  <c:v>26.2</c:v>
                </c:pt>
                <c:pt idx="3490">
                  <c:v>24.4</c:v>
                </c:pt>
                <c:pt idx="3491">
                  <c:v>23.9</c:v>
                </c:pt>
                <c:pt idx="3492">
                  <c:v>25.4</c:v>
                </c:pt>
                <c:pt idx="3493">
                  <c:v>27</c:v>
                </c:pt>
                <c:pt idx="3494">
                  <c:v>24.8</c:v>
                </c:pt>
                <c:pt idx="3495">
                  <c:v>28</c:v>
                </c:pt>
                <c:pt idx="3496">
                  <c:v>28.2</c:v>
                </c:pt>
                <c:pt idx="3497">
                  <c:v>23</c:v>
                </c:pt>
                <c:pt idx="3498">
                  <c:v>26.2</c:v>
                </c:pt>
                <c:pt idx="3499">
                  <c:v>24.3</c:v>
                </c:pt>
                <c:pt idx="3500">
                  <c:v>25.2</c:v>
                </c:pt>
                <c:pt idx="3501">
                  <c:v>24.3</c:v>
                </c:pt>
                <c:pt idx="3502">
                  <c:v>25.4</c:v>
                </c:pt>
                <c:pt idx="3503">
                  <c:v>27</c:v>
                </c:pt>
                <c:pt idx="3504">
                  <c:v>27.2</c:v>
                </c:pt>
                <c:pt idx="3505">
                  <c:v>28.3</c:v>
                </c:pt>
                <c:pt idx="3506">
                  <c:v>28.6</c:v>
                </c:pt>
                <c:pt idx="3507">
                  <c:v>29.2</c:v>
                </c:pt>
                <c:pt idx="3508">
                  <c:v>29.7</c:v>
                </c:pt>
                <c:pt idx="3509">
                  <c:v>25.9</c:v>
                </c:pt>
                <c:pt idx="3510">
                  <c:v>26.2</c:v>
                </c:pt>
                <c:pt idx="3511">
                  <c:v>26</c:v>
                </c:pt>
                <c:pt idx="3512">
                  <c:v>25.4</c:v>
                </c:pt>
                <c:pt idx="3513">
                  <c:v>28</c:v>
                </c:pt>
                <c:pt idx="3514">
                  <c:v>26.8</c:v>
                </c:pt>
                <c:pt idx="3515">
                  <c:v>27.2</c:v>
                </c:pt>
                <c:pt idx="3516">
                  <c:v>28.1</c:v>
                </c:pt>
                <c:pt idx="3517">
                  <c:v>28.3</c:v>
                </c:pt>
                <c:pt idx="3518">
                  <c:v>27.2</c:v>
                </c:pt>
                <c:pt idx="3519">
                  <c:v>28.2</c:v>
                </c:pt>
                <c:pt idx="3520">
                  <c:v>29</c:v>
                </c:pt>
                <c:pt idx="3521">
                  <c:v>28.6</c:v>
                </c:pt>
                <c:pt idx="3522">
                  <c:v>27.5</c:v>
                </c:pt>
                <c:pt idx="3523">
                  <c:v>26.5</c:v>
                </c:pt>
                <c:pt idx="3524">
                  <c:v>28.7</c:v>
                </c:pt>
                <c:pt idx="3525">
                  <c:v>30.2</c:v>
                </c:pt>
                <c:pt idx="3526">
                  <c:v>27.4</c:v>
                </c:pt>
                <c:pt idx="3527">
                  <c:v>28.2</c:v>
                </c:pt>
                <c:pt idx="3528">
                  <c:v>28.2</c:v>
                </c:pt>
                <c:pt idx="3529">
                  <c:v>27.5</c:v>
                </c:pt>
                <c:pt idx="3530">
                  <c:v>29.2</c:v>
                </c:pt>
                <c:pt idx="3531">
                  <c:v>26.2</c:v>
                </c:pt>
                <c:pt idx="3532">
                  <c:v>28.2</c:v>
                </c:pt>
                <c:pt idx="3533">
                  <c:v>26.5</c:v>
                </c:pt>
                <c:pt idx="3534">
                  <c:v>27.2</c:v>
                </c:pt>
                <c:pt idx="3535">
                  <c:v>27.2</c:v>
                </c:pt>
                <c:pt idx="3536">
                  <c:v>28.2</c:v>
                </c:pt>
                <c:pt idx="3537">
                  <c:v>25.6</c:v>
                </c:pt>
                <c:pt idx="3538">
                  <c:v>25.3</c:v>
                </c:pt>
                <c:pt idx="3539">
                  <c:v>26</c:v>
                </c:pt>
                <c:pt idx="3540">
                  <c:v>26.2</c:v>
                </c:pt>
                <c:pt idx="3541">
                  <c:v>25.5</c:v>
                </c:pt>
                <c:pt idx="3542">
                  <c:v>25.5</c:v>
                </c:pt>
                <c:pt idx="3543">
                  <c:v>29.2</c:v>
                </c:pt>
                <c:pt idx="3544">
                  <c:v>26.2</c:v>
                </c:pt>
                <c:pt idx="3545">
                  <c:v>28.2</c:v>
                </c:pt>
                <c:pt idx="3546">
                  <c:v>27.6</c:v>
                </c:pt>
                <c:pt idx="3547">
                  <c:v>26</c:v>
                </c:pt>
                <c:pt idx="3548">
                  <c:v>28</c:v>
                </c:pt>
                <c:pt idx="3549">
                  <c:v>27.6</c:v>
                </c:pt>
                <c:pt idx="3550">
                  <c:v>27.4</c:v>
                </c:pt>
                <c:pt idx="3551">
                  <c:v>25.5</c:v>
                </c:pt>
                <c:pt idx="3552">
                  <c:v>26</c:v>
                </c:pt>
                <c:pt idx="3553">
                  <c:v>26.4</c:v>
                </c:pt>
                <c:pt idx="3554">
                  <c:v>28</c:v>
                </c:pt>
                <c:pt idx="3555">
                  <c:v>26.8</c:v>
                </c:pt>
                <c:pt idx="3556">
                  <c:v>27.2</c:v>
                </c:pt>
                <c:pt idx="3557">
                  <c:v>26.5</c:v>
                </c:pt>
                <c:pt idx="3558">
                  <c:v>27</c:v>
                </c:pt>
                <c:pt idx="3559">
                  <c:v>26.4</c:v>
                </c:pt>
                <c:pt idx="3560">
                  <c:v>26.5</c:v>
                </c:pt>
                <c:pt idx="3561">
                  <c:v>27.2</c:v>
                </c:pt>
                <c:pt idx="3562">
                  <c:v>24.2</c:v>
                </c:pt>
                <c:pt idx="3563">
                  <c:v>25.6</c:v>
                </c:pt>
                <c:pt idx="3564">
                  <c:v>25</c:v>
                </c:pt>
                <c:pt idx="3565">
                  <c:v>26.5</c:v>
                </c:pt>
                <c:pt idx="3566">
                  <c:v>26.9</c:v>
                </c:pt>
                <c:pt idx="3567">
                  <c:v>26.5</c:v>
                </c:pt>
                <c:pt idx="3568">
                  <c:v>27.5</c:v>
                </c:pt>
                <c:pt idx="3569">
                  <c:v>25.3</c:v>
                </c:pt>
                <c:pt idx="3570">
                  <c:v>26.25</c:v>
                </c:pt>
                <c:pt idx="3571">
                  <c:v>23.8</c:v>
                </c:pt>
                <c:pt idx="3572">
                  <c:v>26</c:v>
                </c:pt>
                <c:pt idx="3573">
                  <c:v>25.6</c:v>
                </c:pt>
                <c:pt idx="3574">
                  <c:v>25</c:v>
                </c:pt>
                <c:pt idx="3575">
                  <c:v>25.3</c:v>
                </c:pt>
                <c:pt idx="3576">
                  <c:v>26.2</c:v>
                </c:pt>
                <c:pt idx="3577">
                  <c:v>27.5</c:v>
                </c:pt>
                <c:pt idx="3578">
                  <c:v>25.4</c:v>
                </c:pt>
                <c:pt idx="3579">
                  <c:v>26.2</c:v>
                </c:pt>
                <c:pt idx="3580">
                  <c:v>24.75</c:v>
                </c:pt>
                <c:pt idx="3581">
                  <c:v>28.6</c:v>
                </c:pt>
                <c:pt idx="3582">
                  <c:v>25.3</c:v>
                </c:pt>
                <c:pt idx="3583">
                  <c:v>26.6</c:v>
                </c:pt>
                <c:pt idx="3584">
                  <c:v>26</c:v>
                </c:pt>
                <c:pt idx="3585">
                  <c:v>27</c:v>
                </c:pt>
                <c:pt idx="3586">
                  <c:v>26</c:v>
                </c:pt>
                <c:pt idx="3587">
                  <c:v>26</c:v>
                </c:pt>
                <c:pt idx="3588">
                  <c:v>25.8</c:v>
                </c:pt>
                <c:pt idx="3589">
                  <c:v>27.4</c:v>
                </c:pt>
                <c:pt idx="3590">
                  <c:v>28</c:v>
                </c:pt>
                <c:pt idx="3591">
                  <c:v>25.5</c:v>
                </c:pt>
                <c:pt idx="3592">
                  <c:v>26</c:v>
                </c:pt>
                <c:pt idx="3593">
                  <c:v>27.6</c:v>
                </c:pt>
                <c:pt idx="3594">
                  <c:v>27.6</c:v>
                </c:pt>
                <c:pt idx="3595">
                  <c:v>26.8</c:v>
                </c:pt>
                <c:pt idx="3596">
                  <c:v>26.2</c:v>
                </c:pt>
                <c:pt idx="3597">
                  <c:v>25.6</c:v>
                </c:pt>
                <c:pt idx="3598">
                  <c:v>25.4</c:v>
                </c:pt>
                <c:pt idx="3599">
                  <c:v>25.8</c:v>
                </c:pt>
                <c:pt idx="3600">
                  <c:v>25.2</c:v>
                </c:pt>
                <c:pt idx="3601">
                  <c:v>24.8</c:v>
                </c:pt>
                <c:pt idx="3602">
                  <c:v>26</c:v>
                </c:pt>
                <c:pt idx="3603">
                  <c:v>26</c:v>
                </c:pt>
                <c:pt idx="3604">
                  <c:v>27.3</c:v>
                </c:pt>
                <c:pt idx="3605">
                  <c:v>28.35</c:v>
                </c:pt>
                <c:pt idx="3606">
                  <c:v>28</c:v>
                </c:pt>
                <c:pt idx="3607">
                  <c:v>28.3</c:v>
                </c:pt>
                <c:pt idx="3608">
                  <c:v>26.9</c:v>
                </c:pt>
                <c:pt idx="3609">
                  <c:v>28.4</c:v>
                </c:pt>
                <c:pt idx="3610">
                  <c:v>30.5</c:v>
                </c:pt>
                <c:pt idx="3611">
                  <c:v>26.8</c:v>
                </c:pt>
                <c:pt idx="3612">
                  <c:v>24.2</c:v>
                </c:pt>
                <c:pt idx="3613">
                  <c:v>26</c:v>
                </c:pt>
                <c:pt idx="3614">
                  <c:v>25.8</c:v>
                </c:pt>
                <c:pt idx="3617">
                  <c:v>34.799999999999997</c:v>
                </c:pt>
                <c:pt idx="3618">
                  <c:v>49</c:v>
                </c:pt>
                <c:pt idx="3619">
                  <c:v>30</c:v>
                </c:pt>
                <c:pt idx="3620">
                  <c:v>33.5</c:v>
                </c:pt>
                <c:pt idx="3621">
                  <c:v>38.4</c:v>
                </c:pt>
                <c:pt idx="3622">
                  <c:v>45.7</c:v>
                </c:pt>
                <c:pt idx="3623">
                  <c:v>31.6</c:v>
                </c:pt>
                <c:pt idx="3624">
                  <c:v>34.9</c:v>
                </c:pt>
                <c:pt idx="3625">
                  <c:v>42.7</c:v>
                </c:pt>
                <c:pt idx="3626">
                  <c:v>47.8</c:v>
                </c:pt>
                <c:pt idx="3627">
                  <c:v>32.549999999999997</c:v>
                </c:pt>
                <c:pt idx="3628">
                  <c:v>34.299999999999997</c:v>
                </c:pt>
                <c:pt idx="3629">
                  <c:v>38.200000000000003</c:v>
                </c:pt>
                <c:pt idx="3630">
                  <c:v>44</c:v>
                </c:pt>
                <c:pt idx="3631">
                  <c:v>45.9</c:v>
                </c:pt>
                <c:pt idx="3632">
                  <c:v>50.35</c:v>
                </c:pt>
                <c:pt idx="3633">
                  <c:v>53.8</c:v>
                </c:pt>
                <c:pt idx="3634">
                  <c:v>36.65</c:v>
                </c:pt>
                <c:pt idx="3635">
                  <c:v>31.3</c:v>
                </c:pt>
                <c:pt idx="3636">
                  <c:v>36.5</c:v>
                </c:pt>
                <c:pt idx="3637">
                  <c:v>41.6</c:v>
                </c:pt>
                <c:pt idx="3638">
                  <c:v>46.5</c:v>
                </c:pt>
                <c:pt idx="3639">
                  <c:v>49.8</c:v>
                </c:pt>
                <c:pt idx="3640">
                  <c:v>31.2</c:v>
                </c:pt>
                <c:pt idx="3641">
                  <c:v>35.200000000000003</c:v>
                </c:pt>
                <c:pt idx="3642">
                  <c:v>38.200000000000003</c:v>
                </c:pt>
                <c:pt idx="3643">
                  <c:v>46.2</c:v>
                </c:pt>
                <c:pt idx="3644">
                  <c:v>49.6</c:v>
                </c:pt>
                <c:pt idx="3645">
                  <c:v>53</c:v>
                </c:pt>
                <c:pt idx="3646">
                  <c:v>30.6</c:v>
                </c:pt>
                <c:pt idx="3647">
                  <c:v>39.6</c:v>
                </c:pt>
                <c:pt idx="3648">
                  <c:v>32.299999999999997</c:v>
                </c:pt>
                <c:pt idx="3649">
                  <c:v>37</c:v>
                </c:pt>
                <c:pt idx="3650">
                  <c:v>42.3</c:v>
                </c:pt>
                <c:pt idx="3651">
                  <c:v>47</c:v>
                </c:pt>
                <c:pt idx="3652">
                  <c:v>28.6</c:v>
                </c:pt>
                <c:pt idx="3653">
                  <c:v>33.299999999999997</c:v>
                </c:pt>
                <c:pt idx="3654">
                  <c:v>38.299999999999997</c:v>
                </c:pt>
                <c:pt idx="3655">
                  <c:v>43.3</c:v>
                </c:pt>
                <c:pt idx="3656">
                  <c:v>48.2</c:v>
                </c:pt>
                <c:pt idx="3657">
                  <c:v>52.7</c:v>
                </c:pt>
                <c:pt idx="3658">
                  <c:v>30.3</c:v>
                </c:pt>
                <c:pt idx="3659">
                  <c:v>35.6</c:v>
                </c:pt>
                <c:pt idx="3660">
                  <c:v>39.4</c:v>
                </c:pt>
                <c:pt idx="3661">
                  <c:v>42.6</c:v>
                </c:pt>
                <c:pt idx="3662">
                  <c:v>49.3</c:v>
                </c:pt>
                <c:pt idx="3663">
                  <c:v>35.5</c:v>
                </c:pt>
                <c:pt idx="3664">
                  <c:v>41.9</c:v>
                </c:pt>
                <c:pt idx="3665">
                  <c:v>49.7</c:v>
                </c:pt>
                <c:pt idx="3666">
                  <c:v>29.8</c:v>
                </c:pt>
                <c:pt idx="3667">
                  <c:v>33.799999999999997</c:v>
                </c:pt>
                <c:pt idx="3668">
                  <c:v>37</c:v>
                </c:pt>
                <c:pt idx="3669">
                  <c:v>45.6</c:v>
                </c:pt>
                <c:pt idx="3670">
                  <c:v>52.4</c:v>
                </c:pt>
                <c:pt idx="3671">
                  <c:v>31</c:v>
                </c:pt>
                <c:pt idx="3672">
                  <c:v>34.6</c:v>
                </c:pt>
                <c:pt idx="3673">
                  <c:v>39.200000000000003</c:v>
                </c:pt>
                <c:pt idx="3674">
                  <c:v>48.3</c:v>
                </c:pt>
                <c:pt idx="3675">
                  <c:v>29.2</c:v>
                </c:pt>
                <c:pt idx="3676">
                  <c:v>35.299999999999997</c:v>
                </c:pt>
                <c:pt idx="3677">
                  <c:v>42</c:v>
                </c:pt>
                <c:pt idx="3678">
                  <c:v>49.8</c:v>
                </c:pt>
                <c:pt idx="3679">
                  <c:v>31.6</c:v>
                </c:pt>
                <c:pt idx="3680">
                  <c:v>36.299999999999997</c:v>
                </c:pt>
                <c:pt idx="3681">
                  <c:v>41</c:v>
                </c:pt>
                <c:pt idx="3682">
                  <c:v>45.4</c:v>
                </c:pt>
                <c:pt idx="3683">
                  <c:v>52.6</c:v>
                </c:pt>
                <c:pt idx="3684">
                  <c:v>28.4</c:v>
                </c:pt>
                <c:pt idx="3685">
                  <c:v>35.9</c:v>
                </c:pt>
                <c:pt idx="3686">
                  <c:v>38.299999999999997</c:v>
                </c:pt>
                <c:pt idx="3687">
                  <c:v>45.3</c:v>
                </c:pt>
                <c:pt idx="3688">
                  <c:v>50.3</c:v>
                </c:pt>
                <c:pt idx="3689">
                  <c:v>54.3</c:v>
                </c:pt>
                <c:pt idx="3690">
                  <c:v>30</c:v>
                </c:pt>
                <c:pt idx="3691">
                  <c:v>35.200000000000003</c:v>
                </c:pt>
                <c:pt idx="3692">
                  <c:v>40.6</c:v>
                </c:pt>
                <c:pt idx="3693">
                  <c:v>46.7</c:v>
                </c:pt>
                <c:pt idx="3694">
                  <c:v>51.1</c:v>
                </c:pt>
                <c:pt idx="3695">
                  <c:v>31.1</c:v>
                </c:pt>
                <c:pt idx="3696">
                  <c:v>36</c:v>
                </c:pt>
                <c:pt idx="3697">
                  <c:v>40.799999999999997</c:v>
                </c:pt>
                <c:pt idx="3698">
                  <c:v>46.9</c:v>
                </c:pt>
                <c:pt idx="3699">
                  <c:v>48.8</c:v>
                </c:pt>
                <c:pt idx="3700">
                  <c:v>30.4</c:v>
                </c:pt>
                <c:pt idx="3701">
                  <c:v>35.200000000000003</c:v>
                </c:pt>
                <c:pt idx="3702">
                  <c:v>38.700000000000003</c:v>
                </c:pt>
                <c:pt idx="3703">
                  <c:v>43.8</c:v>
                </c:pt>
                <c:pt idx="3704">
                  <c:v>48.5</c:v>
                </c:pt>
                <c:pt idx="3705">
                  <c:v>51.9</c:v>
                </c:pt>
                <c:pt idx="3706">
                  <c:v>38.799999999999997</c:v>
                </c:pt>
                <c:pt idx="3707">
                  <c:v>43.9</c:v>
                </c:pt>
                <c:pt idx="3708">
                  <c:v>48.6</c:v>
                </c:pt>
                <c:pt idx="3709">
                  <c:v>35.299999999999997</c:v>
                </c:pt>
                <c:pt idx="3710">
                  <c:v>45.3</c:v>
                </c:pt>
                <c:pt idx="3711">
                  <c:v>50.2</c:v>
                </c:pt>
                <c:pt idx="3712">
                  <c:v>53.3</c:v>
                </c:pt>
                <c:pt idx="3713">
                  <c:v>30.5</c:v>
                </c:pt>
                <c:pt idx="3714">
                  <c:v>34</c:v>
                </c:pt>
                <c:pt idx="3715">
                  <c:v>36.299999999999997</c:v>
                </c:pt>
                <c:pt idx="3716">
                  <c:v>41</c:v>
                </c:pt>
                <c:pt idx="3717">
                  <c:v>43.6</c:v>
                </c:pt>
                <c:pt idx="3718">
                  <c:v>48.6</c:v>
                </c:pt>
                <c:pt idx="3719">
                  <c:v>54</c:v>
                </c:pt>
                <c:pt idx="3720">
                  <c:v>55.6</c:v>
                </c:pt>
                <c:pt idx="3721">
                  <c:v>57.7</c:v>
                </c:pt>
                <c:pt idx="3722">
                  <c:v>30</c:v>
                </c:pt>
                <c:pt idx="3723">
                  <c:v>35</c:v>
                </c:pt>
                <c:pt idx="3724">
                  <c:v>39.799999999999997</c:v>
                </c:pt>
                <c:pt idx="3725">
                  <c:v>45.3</c:v>
                </c:pt>
                <c:pt idx="3726">
                  <c:v>51.4</c:v>
                </c:pt>
                <c:pt idx="3727">
                  <c:v>56.5</c:v>
                </c:pt>
                <c:pt idx="3728">
                  <c:v>59.9</c:v>
                </c:pt>
                <c:pt idx="3729">
                  <c:v>29.2</c:v>
                </c:pt>
                <c:pt idx="3730">
                  <c:v>34.799999999999997</c:v>
                </c:pt>
                <c:pt idx="3731">
                  <c:v>39.200000000000003</c:v>
                </c:pt>
                <c:pt idx="3732">
                  <c:v>45.5</c:v>
                </c:pt>
                <c:pt idx="3733">
                  <c:v>48.2</c:v>
                </c:pt>
                <c:pt idx="3734">
                  <c:v>31.2</c:v>
                </c:pt>
                <c:pt idx="3735">
                  <c:v>36.6</c:v>
                </c:pt>
                <c:pt idx="3736">
                  <c:v>41.4</c:v>
                </c:pt>
                <c:pt idx="3737">
                  <c:v>46.2</c:v>
                </c:pt>
                <c:pt idx="3738">
                  <c:v>50.5</c:v>
                </c:pt>
                <c:pt idx="3739">
                  <c:v>54.2</c:v>
                </c:pt>
                <c:pt idx="3740">
                  <c:v>33.299999999999997</c:v>
                </c:pt>
                <c:pt idx="3741">
                  <c:v>37.299999999999997</c:v>
                </c:pt>
                <c:pt idx="3742">
                  <c:v>42.8</c:v>
                </c:pt>
                <c:pt idx="3743">
                  <c:v>47.2</c:v>
                </c:pt>
                <c:pt idx="3744">
                  <c:v>48.5</c:v>
                </c:pt>
                <c:pt idx="3745">
                  <c:v>29.5</c:v>
                </c:pt>
                <c:pt idx="3746">
                  <c:v>35.299999999999997</c:v>
                </c:pt>
                <c:pt idx="3747">
                  <c:v>39.9</c:v>
                </c:pt>
                <c:pt idx="3748">
                  <c:v>45.4</c:v>
                </c:pt>
                <c:pt idx="3749">
                  <c:v>50.3</c:v>
                </c:pt>
                <c:pt idx="3750">
                  <c:v>53.8</c:v>
                </c:pt>
                <c:pt idx="3751">
                  <c:v>32.299999999999997</c:v>
                </c:pt>
                <c:pt idx="3752">
                  <c:v>38.299999999999997</c:v>
                </c:pt>
                <c:pt idx="3753">
                  <c:v>43.3</c:v>
                </c:pt>
                <c:pt idx="3754">
                  <c:v>46.4</c:v>
                </c:pt>
                <c:pt idx="3755">
                  <c:v>50.4</c:v>
                </c:pt>
                <c:pt idx="3756">
                  <c:v>32.799999999999997</c:v>
                </c:pt>
                <c:pt idx="3757">
                  <c:v>42.6</c:v>
                </c:pt>
                <c:pt idx="3758">
                  <c:v>48.4</c:v>
                </c:pt>
                <c:pt idx="3759">
                  <c:v>55</c:v>
                </c:pt>
                <c:pt idx="3760">
                  <c:v>30.2</c:v>
                </c:pt>
                <c:pt idx="3761">
                  <c:v>32.4</c:v>
                </c:pt>
                <c:pt idx="3762">
                  <c:v>35.200000000000003</c:v>
                </c:pt>
                <c:pt idx="3763">
                  <c:v>37.200000000000003</c:v>
                </c:pt>
                <c:pt idx="3764">
                  <c:v>40.200000000000003</c:v>
                </c:pt>
                <c:pt idx="3765">
                  <c:v>45.2</c:v>
                </c:pt>
                <c:pt idx="3766">
                  <c:v>47.2</c:v>
                </c:pt>
                <c:pt idx="3767">
                  <c:v>50.2</c:v>
                </c:pt>
                <c:pt idx="3768">
                  <c:v>33.4</c:v>
                </c:pt>
                <c:pt idx="3769">
                  <c:v>39.200000000000003</c:v>
                </c:pt>
                <c:pt idx="3770">
                  <c:v>45.4</c:v>
                </c:pt>
                <c:pt idx="3771">
                  <c:v>54.5</c:v>
                </c:pt>
                <c:pt idx="3772">
                  <c:v>29.4</c:v>
                </c:pt>
                <c:pt idx="3773">
                  <c:v>34.4</c:v>
                </c:pt>
                <c:pt idx="3774">
                  <c:v>39.4</c:v>
                </c:pt>
                <c:pt idx="3775">
                  <c:v>49.4</c:v>
                </c:pt>
                <c:pt idx="3776">
                  <c:v>30.9</c:v>
                </c:pt>
                <c:pt idx="3777">
                  <c:v>35.200000000000003</c:v>
                </c:pt>
                <c:pt idx="3778">
                  <c:v>41.5</c:v>
                </c:pt>
                <c:pt idx="3779">
                  <c:v>47.1</c:v>
                </c:pt>
                <c:pt idx="3780">
                  <c:v>54</c:v>
                </c:pt>
                <c:pt idx="3781">
                  <c:v>30.3</c:v>
                </c:pt>
                <c:pt idx="3782">
                  <c:v>35.5</c:v>
                </c:pt>
                <c:pt idx="3783">
                  <c:v>39.700000000000003</c:v>
                </c:pt>
                <c:pt idx="3784">
                  <c:v>50</c:v>
                </c:pt>
                <c:pt idx="3785">
                  <c:v>31.6</c:v>
                </c:pt>
                <c:pt idx="3786">
                  <c:v>38.4</c:v>
                </c:pt>
                <c:pt idx="3787">
                  <c:v>43</c:v>
                </c:pt>
                <c:pt idx="3788">
                  <c:v>50.5</c:v>
                </c:pt>
                <c:pt idx="3789">
                  <c:v>34.1</c:v>
                </c:pt>
                <c:pt idx="3790">
                  <c:v>40.200000000000003</c:v>
                </c:pt>
                <c:pt idx="3791">
                  <c:v>47.2</c:v>
                </c:pt>
                <c:pt idx="3792">
                  <c:v>51</c:v>
                </c:pt>
                <c:pt idx="3793">
                  <c:v>31.7</c:v>
                </c:pt>
                <c:pt idx="3794">
                  <c:v>33.5</c:v>
                </c:pt>
                <c:pt idx="3795">
                  <c:v>36</c:v>
                </c:pt>
                <c:pt idx="3796">
                  <c:v>38.5</c:v>
                </c:pt>
                <c:pt idx="3797">
                  <c:v>41.2</c:v>
                </c:pt>
                <c:pt idx="3798">
                  <c:v>43.5</c:v>
                </c:pt>
                <c:pt idx="3799">
                  <c:v>45.7</c:v>
                </c:pt>
                <c:pt idx="3800">
                  <c:v>48.5</c:v>
                </c:pt>
                <c:pt idx="3801">
                  <c:v>51.7</c:v>
                </c:pt>
                <c:pt idx="3802">
                  <c:v>53.7</c:v>
                </c:pt>
                <c:pt idx="3803">
                  <c:v>56.1</c:v>
                </c:pt>
                <c:pt idx="3804">
                  <c:v>58.5</c:v>
                </c:pt>
                <c:pt idx="3805">
                  <c:v>61</c:v>
                </c:pt>
                <c:pt idx="3806">
                  <c:v>63.5</c:v>
                </c:pt>
                <c:pt idx="3807">
                  <c:v>68.5</c:v>
                </c:pt>
                <c:pt idx="3808">
                  <c:v>71.7</c:v>
                </c:pt>
                <c:pt idx="3809">
                  <c:v>73.5</c:v>
                </c:pt>
                <c:pt idx="3810">
                  <c:v>76.5</c:v>
                </c:pt>
                <c:pt idx="3811">
                  <c:v>31.2</c:v>
                </c:pt>
                <c:pt idx="3812">
                  <c:v>36.200000000000003</c:v>
                </c:pt>
                <c:pt idx="3813">
                  <c:v>41.2</c:v>
                </c:pt>
                <c:pt idx="3814">
                  <c:v>50.4</c:v>
                </c:pt>
                <c:pt idx="3815">
                  <c:v>37</c:v>
                </c:pt>
                <c:pt idx="3816">
                  <c:v>47.6</c:v>
                </c:pt>
                <c:pt idx="3817">
                  <c:v>52.2</c:v>
                </c:pt>
                <c:pt idx="3818">
                  <c:v>54.4</c:v>
                </c:pt>
                <c:pt idx="3819">
                  <c:v>29.7</c:v>
                </c:pt>
                <c:pt idx="3820">
                  <c:v>34.200000000000003</c:v>
                </c:pt>
                <c:pt idx="3821">
                  <c:v>41</c:v>
                </c:pt>
                <c:pt idx="3822">
                  <c:v>46.2</c:v>
                </c:pt>
                <c:pt idx="3823">
                  <c:v>49.4</c:v>
                </c:pt>
                <c:pt idx="3824">
                  <c:v>30.8</c:v>
                </c:pt>
                <c:pt idx="3825">
                  <c:v>38.799999999999997</c:v>
                </c:pt>
                <c:pt idx="3826">
                  <c:v>43.8</c:v>
                </c:pt>
                <c:pt idx="3827">
                  <c:v>54</c:v>
                </c:pt>
                <c:pt idx="3828">
                  <c:v>29.8</c:v>
                </c:pt>
                <c:pt idx="3829">
                  <c:v>42.6</c:v>
                </c:pt>
                <c:pt idx="3830">
                  <c:v>46</c:v>
                </c:pt>
                <c:pt idx="3831">
                  <c:v>50.8</c:v>
                </c:pt>
                <c:pt idx="3832">
                  <c:v>34.200000000000003</c:v>
                </c:pt>
                <c:pt idx="3833">
                  <c:v>39.200000000000003</c:v>
                </c:pt>
                <c:pt idx="3834">
                  <c:v>44.4</c:v>
                </c:pt>
                <c:pt idx="3835">
                  <c:v>49.2</c:v>
                </c:pt>
                <c:pt idx="3836">
                  <c:v>54.4</c:v>
                </c:pt>
                <c:pt idx="3837">
                  <c:v>28.2</c:v>
                </c:pt>
                <c:pt idx="3838">
                  <c:v>32.200000000000003</c:v>
                </c:pt>
                <c:pt idx="3839">
                  <c:v>39</c:v>
                </c:pt>
                <c:pt idx="3840">
                  <c:v>49.4</c:v>
                </c:pt>
                <c:pt idx="3841">
                  <c:v>28</c:v>
                </c:pt>
                <c:pt idx="3842">
                  <c:v>31.8</c:v>
                </c:pt>
                <c:pt idx="3843">
                  <c:v>34.200000000000003</c:v>
                </c:pt>
                <c:pt idx="3844">
                  <c:v>42.4</c:v>
                </c:pt>
                <c:pt idx="3845">
                  <c:v>45.2</c:v>
                </c:pt>
                <c:pt idx="3846">
                  <c:v>48.8</c:v>
                </c:pt>
                <c:pt idx="3847">
                  <c:v>34.4</c:v>
                </c:pt>
                <c:pt idx="3848">
                  <c:v>38.4</c:v>
                </c:pt>
                <c:pt idx="3849">
                  <c:v>48.4</c:v>
                </c:pt>
                <c:pt idx="3850">
                  <c:v>53.7</c:v>
                </c:pt>
                <c:pt idx="3851">
                  <c:v>29.7</c:v>
                </c:pt>
                <c:pt idx="3852">
                  <c:v>37.5</c:v>
                </c:pt>
                <c:pt idx="3853">
                  <c:v>44.7</c:v>
                </c:pt>
                <c:pt idx="3854">
                  <c:v>49.5</c:v>
                </c:pt>
                <c:pt idx="3855">
                  <c:v>52.5</c:v>
                </c:pt>
                <c:pt idx="3856">
                  <c:v>33</c:v>
                </c:pt>
                <c:pt idx="3857">
                  <c:v>37.6</c:v>
                </c:pt>
                <c:pt idx="3858">
                  <c:v>43</c:v>
                </c:pt>
                <c:pt idx="3859">
                  <c:v>47.5</c:v>
                </c:pt>
                <c:pt idx="3860">
                  <c:v>51.3</c:v>
                </c:pt>
                <c:pt idx="3861">
                  <c:v>29</c:v>
                </c:pt>
                <c:pt idx="3862">
                  <c:v>41.35</c:v>
                </c:pt>
                <c:pt idx="3863">
                  <c:v>46</c:v>
                </c:pt>
                <c:pt idx="3864">
                  <c:v>49.3</c:v>
                </c:pt>
                <c:pt idx="3865">
                  <c:v>29.1</c:v>
                </c:pt>
                <c:pt idx="3866">
                  <c:v>32.6</c:v>
                </c:pt>
                <c:pt idx="3867">
                  <c:v>38.799999999999997</c:v>
                </c:pt>
                <c:pt idx="3868">
                  <c:v>46.4</c:v>
                </c:pt>
                <c:pt idx="3869">
                  <c:v>52.8</c:v>
                </c:pt>
                <c:pt idx="3870">
                  <c:v>37</c:v>
                </c:pt>
                <c:pt idx="3871">
                  <c:v>45.9</c:v>
                </c:pt>
                <c:pt idx="3872">
                  <c:v>49.7</c:v>
                </c:pt>
                <c:pt idx="3873">
                  <c:v>24.3</c:v>
                </c:pt>
                <c:pt idx="3874">
                  <c:v>30.8</c:v>
                </c:pt>
                <c:pt idx="3875">
                  <c:v>37</c:v>
                </c:pt>
                <c:pt idx="3876">
                  <c:v>45.7</c:v>
                </c:pt>
                <c:pt idx="3877">
                  <c:v>49.7</c:v>
                </c:pt>
                <c:pt idx="3878">
                  <c:v>30</c:v>
                </c:pt>
                <c:pt idx="3879">
                  <c:v>36.5</c:v>
                </c:pt>
                <c:pt idx="3880">
                  <c:v>42</c:v>
                </c:pt>
                <c:pt idx="3881">
                  <c:v>48.9</c:v>
                </c:pt>
                <c:pt idx="3882">
                  <c:v>52.8</c:v>
                </c:pt>
                <c:pt idx="3883">
                  <c:v>31.4</c:v>
                </c:pt>
                <c:pt idx="3884">
                  <c:v>38.799999999999997</c:v>
                </c:pt>
                <c:pt idx="3885">
                  <c:v>42.4</c:v>
                </c:pt>
                <c:pt idx="3886">
                  <c:v>52</c:v>
                </c:pt>
                <c:pt idx="3887">
                  <c:v>31.5</c:v>
                </c:pt>
                <c:pt idx="3888">
                  <c:v>36.4</c:v>
                </c:pt>
                <c:pt idx="3889">
                  <c:v>43</c:v>
                </c:pt>
                <c:pt idx="3890">
                  <c:v>49.8</c:v>
                </c:pt>
                <c:pt idx="3891">
                  <c:v>31.2</c:v>
                </c:pt>
                <c:pt idx="3892">
                  <c:v>31.9</c:v>
                </c:pt>
                <c:pt idx="3893">
                  <c:v>34.200000000000003</c:v>
                </c:pt>
                <c:pt idx="3894">
                  <c:v>38.200000000000003</c:v>
                </c:pt>
                <c:pt idx="3895">
                  <c:v>41.25</c:v>
                </c:pt>
                <c:pt idx="3896">
                  <c:v>46</c:v>
                </c:pt>
                <c:pt idx="3897">
                  <c:v>48.6</c:v>
                </c:pt>
                <c:pt idx="3898">
                  <c:v>49.6</c:v>
                </c:pt>
                <c:pt idx="3899">
                  <c:v>27.6</c:v>
                </c:pt>
                <c:pt idx="3900">
                  <c:v>31.2</c:v>
                </c:pt>
                <c:pt idx="3901">
                  <c:v>35.200000000000003</c:v>
                </c:pt>
                <c:pt idx="3902">
                  <c:v>39.5</c:v>
                </c:pt>
                <c:pt idx="3903">
                  <c:v>43.5</c:v>
                </c:pt>
                <c:pt idx="3904">
                  <c:v>47.5</c:v>
                </c:pt>
                <c:pt idx="3905">
                  <c:v>52</c:v>
                </c:pt>
                <c:pt idx="3906">
                  <c:v>55.8</c:v>
                </c:pt>
                <c:pt idx="3907">
                  <c:v>58.7</c:v>
                </c:pt>
                <c:pt idx="3908">
                  <c:v>63.6</c:v>
                </c:pt>
                <c:pt idx="3909">
                  <c:v>68.900000000000006</c:v>
                </c:pt>
                <c:pt idx="3910">
                  <c:v>31.2</c:v>
                </c:pt>
                <c:pt idx="3911">
                  <c:v>39.799999999999997</c:v>
                </c:pt>
                <c:pt idx="3912">
                  <c:v>47.6</c:v>
                </c:pt>
                <c:pt idx="3913">
                  <c:v>29.2</c:v>
                </c:pt>
                <c:pt idx="3914">
                  <c:v>31.2</c:v>
                </c:pt>
                <c:pt idx="3915">
                  <c:v>33.950000000000003</c:v>
                </c:pt>
                <c:pt idx="3916">
                  <c:v>39.700000000000003</c:v>
                </c:pt>
                <c:pt idx="3917">
                  <c:v>41.75</c:v>
                </c:pt>
                <c:pt idx="3918">
                  <c:v>45.3</c:v>
                </c:pt>
                <c:pt idx="3919">
                  <c:v>50</c:v>
                </c:pt>
                <c:pt idx="3920">
                  <c:v>52.5</c:v>
                </c:pt>
                <c:pt idx="3921">
                  <c:v>54.85</c:v>
                </c:pt>
                <c:pt idx="3922">
                  <c:v>57.4</c:v>
                </c:pt>
                <c:pt idx="3923">
                  <c:v>60</c:v>
                </c:pt>
                <c:pt idx="3924">
                  <c:v>60.5</c:v>
                </c:pt>
                <c:pt idx="3925">
                  <c:v>60.8</c:v>
                </c:pt>
                <c:pt idx="3926">
                  <c:v>61.3</c:v>
                </c:pt>
                <c:pt idx="3927">
                  <c:v>61.5</c:v>
                </c:pt>
                <c:pt idx="3928">
                  <c:v>62.85</c:v>
                </c:pt>
                <c:pt idx="3929">
                  <c:v>63.5</c:v>
                </c:pt>
                <c:pt idx="3930">
                  <c:v>63.8</c:v>
                </c:pt>
                <c:pt idx="3931">
                  <c:v>64.2</c:v>
                </c:pt>
                <c:pt idx="3932">
                  <c:v>64.900000000000006</c:v>
                </c:pt>
                <c:pt idx="3933">
                  <c:v>67.349999999999994</c:v>
                </c:pt>
                <c:pt idx="3934">
                  <c:v>70.349999999999994</c:v>
                </c:pt>
                <c:pt idx="3935">
                  <c:v>30.6</c:v>
                </c:pt>
                <c:pt idx="3936">
                  <c:v>34.700000000000003</c:v>
                </c:pt>
                <c:pt idx="3937">
                  <c:v>36</c:v>
                </c:pt>
                <c:pt idx="3938">
                  <c:v>38.6</c:v>
                </c:pt>
                <c:pt idx="3939">
                  <c:v>42.5</c:v>
                </c:pt>
                <c:pt idx="3940">
                  <c:v>48.2</c:v>
                </c:pt>
                <c:pt idx="3941">
                  <c:v>55.2</c:v>
                </c:pt>
                <c:pt idx="3942">
                  <c:v>60.2</c:v>
                </c:pt>
                <c:pt idx="3943">
                  <c:v>60.7</c:v>
                </c:pt>
                <c:pt idx="3944">
                  <c:v>28.7</c:v>
                </c:pt>
                <c:pt idx="3945">
                  <c:v>32.200000000000003</c:v>
                </c:pt>
                <c:pt idx="3946">
                  <c:v>33.799999999999997</c:v>
                </c:pt>
                <c:pt idx="3947">
                  <c:v>38.4</c:v>
                </c:pt>
                <c:pt idx="3948">
                  <c:v>41.4</c:v>
                </c:pt>
                <c:pt idx="3949">
                  <c:v>45.7</c:v>
                </c:pt>
                <c:pt idx="3950">
                  <c:v>48.4</c:v>
                </c:pt>
                <c:pt idx="3951">
                  <c:v>49.4</c:v>
                </c:pt>
                <c:pt idx="3952">
                  <c:v>52.7</c:v>
                </c:pt>
                <c:pt idx="3953">
                  <c:v>57.1</c:v>
                </c:pt>
                <c:pt idx="3954">
                  <c:v>57.7</c:v>
                </c:pt>
                <c:pt idx="3955">
                  <c:v>60.5</c:v>
                </c:pt>
                <c:pt idx="3956">
                  <c:v>65</c:v>
                </c:pt>
                <c:pt idx="3957">
                  <c:v>68.400000000000006</c:v>
                </c:pt>
                <c:pt idx="3958">
                  <c:v>71.8</c:v>
                </c:pt>
                <c:pt idx="3959">
                  <c:v>30.2</c:v>
                </c:pt>
                <c:pt idx="3960">
                  <c:v>35.5</c:v>
                </c:pt>
                <c:pt idx="3961">
                  <c:v>40</c:v>
                </c:pt>
                <c:pt idx="3962">
                  <c:v>45.3</c:v>
                </c:pt>
                <c:pt idx="3963">
                  <c:v>49.5</c:v>
                </c:pt>
                <c:pt idx="3964">
                  <c:v>53.2</c:v>
                </c:pt>
                <c:pt idx="3965">
                  <c:v>57.2</c:v>
                </c:pt>
                <c:pt idx="3966">
                  <c:v>61.35</c:v>
                </c:pt>
                <c:pt idx="3967">
                  <c:v>65.2</c:v>
                </c:pt>
                <c:pt idx="3968">
                  <c:v>69.3</c:v>
                </c:pt>
                <c:pt idx="3969">
                  <c:v>72.349999999999994</c:v>
                </c:pt>
                <c:pt idx="3970">
                  <c:v>73.5</c:v>
                </c:pt>
                <c:pt idx="3971">
                  <c:v>30.5</c:v>
                </c:pt>
                <c:pt idx="3972">
                  <c:v>30.7</c:v>
                </c:pt>
                <c:pt idx="3973">
                  <c:v>30.8</c:v>
                </c:pt>
                <c:pt idx="3974">
                  <c:v>31</c:v>
                </c:pt>
                <c:pt idx="3975">
                  <c:v>31.2</c:v>
                </c:pt>
                <c:pt idx="3976">
                  <c:v>32.700000000000003</c:v>
                </c:pt>
                <c:pt idx="3977">
                  <c:v>35.4</c:v>
                </c:pt>
                <c:pt idx="3978">
                  <c:v>37</c:v>
                </c:pt>
                <c:pt idx="3979">
                  <c:v>39.700000000000003</c:v>
                </c:pt>
                <c:pt idx="3980">
                  <c:v>42.7</c:v>
                </c:pt>
                <c:pt idx="3981">
                  <c:v>46</c:v>
                </c:pt>
                <c:pt idx="3982">
                  <c:v>46.6</c:v>
                </c:pt>
                <c:pt idx="3983">
                  <c:v>50.75</c:v>
                </c:pt>
                <c:pt idx="3984">
                  <c:v>51</c:v>
                </c:pt>
                <c:pt idx="3985">
                  <c:v>51.4</c:v>
                </c:pt>
                <c:pt idx="3986">
                  <c:v>51.7</c:v>
                </c:pt>
                <c:pt idx="3987">
                  <c:v>52</c:v>
                </c:pt>
                <c:pt idx="3988">
                  <c:v>52.2</c:v>
                </c:pt>
                <c:pt idx="3989">
                  <c:v>52.4</c:v>
                </c:pt>
                <c:pt idx="3990">
                  <c:v>52.9</c:v>
                </c:pt>
                <c:pt idx="3991">
                  <c:v>54.8</c:v>
                </c:pt>
                <c:pt idx="3992">
                  <c:v>55.4</c:v>
                </c:pt>
                <c:pt idx="3993">
                  <c:v>60.2</c:v>
                </c:pt>
                <c:pt idx="3994">
                  <c:v>60.7</c:v>
                </c:pt>
                <c:pt idx="3995">
                  <c:v>66</c:v>
                </c:pt>
                <c:pt idx="3996">
                  <c:v>71.7</c:v>
                </c:pt>
                <c:pt idx="3997">
                  <c:v>29.5</c:v>
                </c:pt>
                <c:pt idx="3998">
                  <c:v>37.700000000000003</c:v>
                </c:pt>
                <c:pt idx="3999">
                  <c:v>39.75</c:v>
                </c:pt>
                <c:pt idx="4000">
                  <c:v>43.25</c:v>
                </c:pt>
                <c:pt idx="4001">
                  <c:v>43.7</c:v>
                </c:pt>
                <c:pt idx="4002">
                  <c:v>49.4</c:v>
                </c:pt>
                <c:pt idx="4003">
                  <c:v>53.8</c:v>
                </c:pt>
                <c:pt idx="4004">
                  <c:v>54.4</c:v>
                </c:pt>
                <c:pt idx="4005">
                  <c:v>58</c:v>
                </c:pt>
                <c:pt idx="4006">
                  <c:v>64.400000000000006</c:v>
                </c:pt>
                <c:pt idx="4007">
                  <c:v>69.349999999999994</c:v>
                </c:pt>
                <c:pt idx="4008">
                  <c:v>70.3</c:v>
                </c:pt>
                <c:pt idx="4009">
                  <c:v>28.3</c:v>
                </c:pt>
                <c:pt idx="4010">
                  <c:v>29.25</c:v>
                </c:pt>
                <c:pt idx="4011">
                  <c:v>30.2</c:v>
                </c:pt>
                <c:pt idx="4012">
                  <c:v>33.85</c:v>
                </c:pt>
                <c:pt idx="4013">
                  <c:v>35.299999999999997</c:v>
                </c:pt>
                <c:pt idx="4014">
                  <c:v>38</c:v>
                </c:pt>
                <c:pt idx="4015">
                  <c:v>41</c:v>
                </c:pt>
                <c:pt idx="4016">
                  <c:v>46.9</c:v>
                </c:pt>
                <c:pt idx="4017">
                  <c:v>48.35</c:v>
                </c:pt>
                <c:pt idx="4018">
                  <c:v>52.3</c:v>
                </c:pt>
                <c:pt idx="4019">
                  <c:v>54.4</c:v>
                </c:pt>
                <c:pt idx="4020">
                  <c:v>56.75</c:v>
                </c:pt>
                <c:pt idx="4021">
                  <c:v>58.5</c:v>
                </c:pt>
                <c:pt idx="4022">
                  <c:v>61.5</c:v>
                </c:pt>
                <c:pt idx="4023">
                  <c:v>65.7</c:v>
                </c:pt>
                <c:pt idx="4024">
                  <c:v>68</c:v>
                </c:pt>
                <c:pt idx="4025">
                  <c:v>29.7</c:v>
                </c:pt>
                <c:pt idx="4026">
                  <c:v>31</c:v>
                </c:pt>
                <c:pt idx="4027">
                  <c:v>34.200000000000003</c:v>
                </c:pt>
                <c:pt idx="4028">
                  <c:v>38.200000000000003</c:v>
                </c:pt>
                <c:pt idx="4029">
                  <c:v>41.7</c:v>
                </c:pt>
                <c:pt idx="4030">
                  <c:v>45.5</c:v>
                </c:pt>
                <c:pt idx="4031">
                  <c:v>48.2</c:v>
                </c:pt>
                <c:pt idx="4032">
                  <c:v>52.5</c:v>
                </c:pt>
                <c:pt idx="4033">
                  <c:v>58</c:v>
                </c:pt>
                <c:pt idx="4034">
                  <c:v>61.7</c:v>
                </c:pt>
                <c:pt idx="4035">
                  <c:v>68.5</c:v>
                </c:pt>
                <c:pt idx="4036">
                  <c:v>74.599999999999994</c:v>
                </c:pt>
                <c:pt idx="4037">
                  <c:v>29.8</c:v>
                </c:pt>
                <c:pt idx="4038">
                  <c:v>32.799999999999997</c:v>
                </c:pt>
                <c:pt idx="4039">
                  <c:v>34.4</c:v>
                </c:pt>
                <c:pt idx="4040">
                  <c:v>37.700000000000003</c:v>
                </c:pt>
                <c:pt idx="4041">
                  <c:v>40.5</c:v>
                </c:pt>
                <c:pt idx="4042">
                  <c:v>45.3</c:v>
                </c:pt>
                <c:pt idx="4043">
                  <c:v>48.2</c:v>
                </c:pt>
                <c:pt idx="4044">
                  <c:v>52.7</c:v>
                </c:pt>
                <c:pt idx="4045">
                  <c:v>56.6</c:v>
                </c:pt>
                <c:pt idx="4046">
                  <c:v>63.4</c:v>
                </c:pt>
                <c:pt idx="4047">
                  <c:v>65.8</c:v>
                </c:pt>
                <c:pt idx="4048">
                  <c:v>68.7</c:v>
                </c:pt>
                <c:pt idx="4049">
                  <c:v>31.6</c:v>
                </c:pt>
                <c:pt idx="4050">
                  <c:v>34.6</c:v>
                </c:pt>
                <c:pt idx="4051">
                  <c:v>40.65</c:v>
                </c:pt>
                <c:pt idx="4052">
                  <c:v>43.8</c:v>
                </c:pt>
                <c:pt idx="4053">
                  <c:v>48.8</c:v>
                </c:pt>
                <c:pt idx="4054">
                  <c:v>51.3</c:v>
                </c:pt>
                <c:pt idx="4055">
                  <c:v>56.2</c:v>
                </c:pt>
                <c:pt idx="4056">
                  <c:v>63</c:v>
                </c:pt>
                <c:pt idx="4057">
                  <c:v>31.2</c:v>
                </c:pt>
                <c:pt idx="4058">
                  <c:v>35.4</c:v>
                </c:pt>
                <c:pt idx="4059">
                  <c:v>36.549999999999997</c:v>
                </c:pt>
                <c:pt idx="4060">
                  <c:v>37.299999999999997</c:v>
                </c:pt>
                <c:pt idx="4061">
                  <c:v>37.5</c:v>
                </c:pt>
                <c:pt idx="4062">
                  <c:v>37.799999999999997</c:v>
                </c:pt>
                <c:pt idx="4063">
                  <c:v>42.35</c:v>
                </c:pt>
                <c:pt idx="4064">
                  <c:v>45.5</c:v>
                </c:pt>
                <c:pt idx="4065">
                  <c:v>48.2</c:v>
                </c:pt>
                <c:pt idx="4066">
                  <c:v>49.95</c:v>
                </c:pt>
                <c:pt idx="4067">
                  <c:v>52.25</c:v>
                </c:pt>
                <c:pt idx="4068">
                  <c:v>55.3</c:v>
                </c:pt>
                <c:pt idx="4069">
                  <c:v>58.3</c:v>
                </c:pt>
                <c:pt idx="4070">
                  <c:v>61.7</c:v>
                </c:pt>
                <c:pt idx="4071">
                  <c:v>64.25</c:v>
                </c:pt>
                <c:pt idx="4072">
                  <c:v>67.2</c:v>
                </c:pt>
                <c:pt idx="4073">
                  <c:v>71.2</c:v>
                </c:pt>
                <c:pt idx="4074">
                  <c:v>74.55</c:v>
                </c:pt>
                <c:pt idx="4075">
                  <c:v>31.2</c:v>
                </c:pt>
                <c:pt idx="4076">
                  <c:v>34.200000000000003</c:v>
                </c:pt>
                <c:pt idx="4077">
                  <c:v>35.1</c:v>
                </c:pt>
                <c:pt idx="4078">
                  <c:v>36.799999999999997</c:v>
                </c:pt>
                <c:pt idx="4079">
                  <c:v>38.200000000000003</c:v>
                </c:pt>
                <c:pt idx="4080">
                  <c:v>42.7</c:v>
                </c:pt>
                <c:pt idx="4081">
                  <c:v>45.3</c:v>
                </c:pt>
                <c:pt idx="4082">
                  <c:v>48</c:v>
                </c:pt>
                <c:pt idx="4083">
                  <c:v>52.2</c:v>
                </c:pt>
                <c:pt idx="4084">
                  <c:v>55.3</c:v>
                </c:pt>
                <c:pt idx="4085">
                  <c:v>58</c:v>
                </c:pt>
                <c:pt idx="4086">
                  <c:v>60.5</c:v>
                </c:pt>
                <c:pt idx="4087">
                  <c:v>65.7</c:v>
                </c:pt>
                <c:pt idx="4088">
                  <c:v>69</c:v>
                </c:pt>
                <c:pt idx="4089">
                  <c:v>70.599999999999994</c:v>
                </c:pt>
                <c:pt idx="4090">
                  <c:v>29.7</c:v>
                </c:pt>
                <c:pt idx="4091">
                  <c:v>31.85</c:v>
                </c:pt>
                <c:pt idx="4092">
                  <c:v>33.25</c:v>
                </c:pt>
                <c:pt idx="4093">
                  <c:v>34</c:v>
                </c:pt>
                <c:pt idx="4094">
                  <c:v>38.9</c:v>
                </c:pt>
                <c:pt idx="4095">
                  <c:v>46</c:v>
                </c:pt>
                <c:pt idx="4096">
                  <c:v>48.5</c:v>
                </c:pt>
                <c:pt idx="4097">
                  <c:v>49.5</c:v>
                </c:pt>
                <c:pt idx="4098">
                  <c:v>54</c:v>
                </c:pt>
                <c:pt idx="4099">
                  <c:v>57.4</c:v>
                </c:pt>
                <c:pt idx="4100">
                  <c:v>62.2</c:v>
                </c:pt>
                <c:pt idx="4101">
                  <c:v>64.25</c:v>
                </c:pt>
                <c:pt idx="4102">
                  <c:v>66.900000000000006</c:v>
                </c:pt>
                <c:pt idx="4103">
                  <c:v>36.299999999999997</c:v>
                </c:pt>
                <c:pt idx="4104">
                  <c:v>40</c:v>
                </c:pt>
                <c:pt idx="4105">
                  <c:v>46</c:v>
                </c:pt>
                <c:pt idx="4106">
                  <c:v>50.3</c:v>
                </c:pt>
                <c:pt idx="4107">
                  <c:v>54</c:v>
                </c:pt>
                <c:pt idx="4108">
                  <c:v>55.7</c:v>
                </c:pt>
                <c:pt idx="4109">
                  <c:v>58.3</c:v>
                </c:pt>
                <c:pt idx="4110">
                  <c:v>62.3</c:v>
                </c:pt>
                <c:pt idx="4111">
                  <c:v>66.5</c:v>
                </c:pt>
                <c:pt idx="4112">
                  <c:v>30.4</c:v>
                </c:pt>
                <c:pt idx="4113">
                  <c:v>33.4</c:v>
                </c:pt>
                <c:pt idx="4114">
                  <c:v>36</c:v>
                </c:pt>
                <c:pt idx="4115">
                  <c:v>42</c:v>
                </c:pt>
                <c:pt idx="4116">
                  <c:v>46.4</c:v>
                </c:pt>
                <c:pt idx="4117">
                  <c:v>49.2</c:v>
                </c:pt>
                <c:pt idx="4118">
                  <c:v>53.4</c:v>
                </c:pt>
                <c:pt idx="4119">
                  <c:v>57.4</c:v>
                </c:pt>
                <c:pt idx="4120">
                  <c:v>61.3</c:v>
                </c:pt>
                <c:pt idx="4121">
                  <c:v>65</c:v>
                </c:pt>
                <c:pt idx="4122">
                  <c:v>69.5</c:v>
                </c:pt>
                <c:pt idx="4123">
                  <c:v>30.6</c:v>
                </c:pt>
                <c:pt idx="4124">
                  <c:v>34</c:v>
                </c:pt>
                <c:pt idx="4125">
                  <c:v>40.5</c:v>
                </c:pt>
                <c:pt idx="4126">
                  <c:v>46.8</c:v>
                </c:pt>
                <c:pt idx="4127">
                  <c:v>53.2</c:v>
                </c:pt>
                <c:pt idx="4128">
                  <c:v>60.5</c:v>
                </c:pt>
                <c:pt idx="4129">
                  <c:v>65.7</c:v>
                </c:pt>
                <c:pt idx="4130">
                  <c:v>68.7</c:v>
                </c:pt>
                <c:pt idx="4131">
                  <c:v>30.5</c:v>
                </c:pt>
                <c:pt idx="4132">
                  <c:v>35.5</c:v>
                </c:pt>
                <c:pt idx="4133">
                  <c:v>39.5</c:v>
                </c:pt>
                <c:pt idx="4134">
                  <c:v>39.950000000000003</c:v>
                </c:pt>
                <c:pt idx="4135">
                  <c:v>43.4</c:v>
                </c:pt>
                <c:pt idx="4136">
                  <c:v>46.3</c:v>
                </c:pt>
                <c:pt idx="4137">
                  <c:v>50.2</c:v>
                </c:pt>
                <c:pt idx="4138">
                  <c:v>55.5</c:v>
                </c:pt>
                <c:pt idx="4139">
                  <c:v>58.55</c:v>
                </c:pt>
                <c:pt idx="4140">
                  <c:v>62.2</c:v>
                </c:pt>
                <c:pt idx="4141">
                  <c:v>67.400000000000006</c:v>
                </c:pt>
                <c:pt idx="4142">
                  <c:v>71.7</c:v>
                </c:pt>
                <c:pt idx="4143">
                  <c:v>27.8</c:v>
                </c:pt>
                <c:pt idx="4144">
                  <c:v>34.6</c:v>
                </c:pt>
                <c:pt idx="4145">
                  <c:v>38.299999999999997</c:v>
                </c:pt>
                <c:pt idx="4146">
                  <c:v>42.8</c:v>
                </c:pt>
                <c:pt idx="4147">
                  <c:v>47</c:v>
                </c:pt>
                <c:pt idx="4148">
                  <c:v>50</c:v>
                </c:pt>
                <c:pt idx="4149">
                  <c:v>52.8</c:v>
                </c:pt>
                <c:pt idx="4150">
                  <c:v>57.4</c:v>
                </c:pt>
                <c:pt idx="4151">
                  <c:v>64</c:v>
                </c:pt>
                <c:pt idx="4152">
                  <c:v>67.5</c:v>
                </c:pt>
                <c:pt idx="4153">
                  <c:v>71.5</c:v>
                </c:pt>
                <c:pt idx="4154">
                  <c:v>28.6</c:v>
                </c:pt>
                <c:pt idx="4155">
                  <c:v>30.9</c:v>
                </c:pt>
                <c:pt idx="4156">
                  <c:v>32.25</c:v>
                </c:pt>
                <c:pt idx="4157">
                  <c:v>36.75</c:v>
                </c:pt>
                <c:pt idx="4158">
                  <c:v>38.4</c:v>
                </c:pt>
                <c:pt idx="4159">
                  <c:v>40.799999999999997</c:v>
                </c:pt>
                <c:pt idx="4160">
                  <c:v>44.7</c:v>
                </c:pt>
                <c:pt idx="4161">
                  <c:v>45.4</c:v>
                </c:pt>
                <c:pt idx="4162">
                  <c:v>51.5</c:v>
                </c:pt>
                <c:pt idx="4163">
                  <c:v>52.2</c:v>
                </c:pt>
                <c:pt idx="4164">
                  <c:v>55.5</c:v>
                </c:pt>
                <c:pt idx="4165">
                  <c:v>58.5</c:v>
                </c:pt>
                <c:pt idx="4166">
                  <c:v>59.55</c:v>
                </c:pt>
                <c:pt idx="4167">
                  <c:v>67.400000000000006</c:v>
                </c:pt>
                <c:pt idx="4168">
                  <c:v>70.400000000000006</c:v>
                </c:pt>
                <c:pt idx="4169">
                  <c:v>29.2</c:v>
                </c:pt>
                <c:pt idx="4170">
                  <c:v>32.200000000000003</c:v>
                </c:pt>
                <c:pt idx="4171">
                  <c:v>35.35</c:v>
                </c:pt>
                <c:pt idx="4172">
                  <c:v>41.4</c:v>
                </c:pt>
                <c:pt idx="4173">
                  <c:v>48.6</c:v>
                </c:pt>
                <c:pt idx="4174">
                  <c:v>49.5</c:v>
                </c:pt>
                <c:pt idx="4175">
                  <c:v>52.5</c:v>
                </c:pt>
                <c:pt idx="4176">
                  <c:v>57.25</c:v>
                </c:pt>
                <c:pt idx="4177">
                  <c:v>60.4</c:v>
                </c:pt>
                <c:pt idx="4178">
                  <c:v>68</c:v>
                </c:pt>
                <c:pt idx="4179">
                  <c:v>71.349999999999994</c:v>
                </c:pt>
                <c:pt idx="4180">
                  <c:v>77</c:v>
                </c:pt>
                <c:pt idx="4181">
                  <c:v>34</c:v>
                </c:pt>
                <c:pt idx="4182">
                  <c:v>36.5</c:v>
                </c:pt>
                <c:pt idx="4183">
                  <c:v>40.700000000000003</c:v>
                </c:pt>
                <c:pt idx="4184">
                  <c:v>45.4</c:v>
                </c:pt>
                <c:pt idx="4185">
                  <c:v>50.4</c:v>
                </c:pt>
                <c:pt idx="4186">
                  <c:v>52.4</c:v>
                </c:pt>
                <c:pt idx="4187">
                  <c:v>57.6</c:v>
                </c:pt>
                <c:pt idx="4188">
                  <c:v>59.3</c:v>
                </c:pt>
                <c:pt idx="4189">
                  <c:v>61.3</c:v>
                </c:pt>
                <c:pt idx="4190">
                  <c:v>29.1</c:v>
                </c:pt>
                <c:pt idx="4191">
                  <c:v>32</c:v>
                </c:pt>
                <c:pt idx="4192">
                  <c:v>32.200000000000003</c:v>
                </c:pt>
                <c:pt idx="4193">
                  <c:v>35</c:v>
                </c:pt>
                <c:pt idx="4194">
                  <c:v>35.200000000000003</c:v>
                </c:pt>
                <c:pt idx="4195">
                  <c:v>38.1</c:v>
                </c:pt>
                <c:pt idx="4196">
                  <c:v>38.200000000000003</c:v>
                </c:pt>
                <c:pt idx="4197">
                  <c:v>41.2</c:v>
                </c:pt>
                <c:pt idx="4198">
                  <c:v>45</c:v>
                </c:pt>
                <c:pt idx="4199">
                  <c:v>48.2</c:v>
                </c:pt>
                <c:pt idx="4200">
                  <c:v>48.2</c:v>
                </c:pt>
                <c:pt idx="4201">
                  <c:v>51</c:v>
                </c:pt>
                <c:pt idx="4202">
                  <c:v>53.65</c:v>
                </c:pt>
                <c:pt idx="4203">
                  <c:v>56.8</c:v>
                </c:pt>
                <c:pt idx="4204">
                  <c:v>58.2</c:v>
                </c:pt>
                <c:pt idx="4205">
                  <c:v>61.6</c:v>
                </c:pt>
                <c:pt idx="4206">
                  <c:v>65</c:v>
                </c:pt>
                <c:pt idx="4207">
                  <c:v>68.2</c:v>
                </c:pt>
                <c:pt idx="4208">
                  <c:v>68.400000000000006</c:v>
                </c:pt>
                <c:pt idx="4209">
                  <c:v>71</c:v>
                </c:pt>
                <c:pt idx="4210">
                  <c:v>72.3</c:v>
                </c:pt>
                <c:pt idx="4211">
                  <c:v>74.3</c:v>
                </c:pt>
                <c:pt idx="4212">
                  <c:v>30</c:v>
                </c:pt>
                <c:pt idx="4213">
                  <c:v>31</c:v>
                </c:pt>
                <c:pt idx="4214">
                  <c:v>32.200000000000003</c:v>
                </c:pt>
                <c:pt idx="4215">
                  <c:v>33.799999999999997</c:v>
                </c:pt>
                <c:pt idx="4216">
                  <c:v>34.9</c:v>
                </c:pt>
                <c:pt idx="4217">
                  <c:v>36.200000000000003</c:v>
                </c:pt>
                <c:pt idx="4218">
                  <c:v>39.299999999999997</c:v>
                </c:pt>
                <c:pt idx="4219">
                  <c:v>40</c:v>
                </c:pt>
                <c:pt idx="4220">
                  <c:v>43</c:v>
                </c:pt>
                <c:pt idx="4221">
                  <c:v>47.6</c:v>
                </c:pt>
                <c:pt idx="4222">
                  <c:v>50</c:v>
                </c:pt>
                <c:pt idx="4223">
                  <c:v>51.6</c:v>
                </c:pt>
                <c:pt idx="4224">
                  <c:v>53.7</c:v>
                </c:pt>
                <c:pt idx="4225">
                  <c:v>56.2</c:v>
                </c:pt>
                <c:pt idx="4226">
                  <c:v>58.7</c:v>
                </c:pt>
                <c:pt idx="4227">
                  <c:v>60</c:v>
                </c:pt>
                <c:pt idx="4228">
                  <c:v>63.8</c:v>
                </c:pt>
                <c:pt idx="4229">
                  <c:v>68.099999999999994</c:v>
                </c:pt>
                <c:pt idx="4230">
                  <c:v>74.2</c:v>
                </c:pt>
                <c:pt idx="4231">
                  <c:v>76.900000000000006</c:v>
                </c:pt>
                <c:pt idx="4232">
                  <c:v>32</c:v>
                </c:pt>
                <c:pt idx="4233">
                  <c:v>34</c:v>
                </c:pt>
                <c:pt idx="4234">
                  <c:v>37</c:v>
                </c:pt>
                <c:pt idx="4235">
                  <c:v>42</c:v>
                </c:pt>
                <c:pt idx="4236">
                  <c:v>47</c:v>
                </c:pt>
                <c:pt idx="4237">
                  <c:v>52</c:v>
                </c:pt>
                <c:pt idx="4238">
                  <c:v>57</c:v>
                </c:pt>
                <c:pt idx="4239">
                  <c:v>62</c:v>
                </c:pt>
                <c:pt idx="4240">
                  <c:v>67</c:v>
                </c:pt>
                <c:pt idx="4241">
                  <c:v>72</c:v>
                </c:pt>
                <c:pt idx="4242">
                  <c:v>31.1</c:v>
                </c:pt>
                <c:pt idx="4243">
                  <c:v>34</c:v>
                </c:pt>
                <c:pt idx="4244">
                  <c:v>36.9</c:v>
                </c:pt>
                <c:pt idx="4245">
                  <c:v>40.4</c:v>
                </c:pt>
                <c:pt idx="4246">
                  <c:v>44.4</c:v>
                </c:pt>
                <c:pt idx="4247">
                  <c:v>44.6</c:v>
                </c:pt>
                <c:pt idx="4248">
                  <c:v>47.7</c:v>
                </c:pt>
                <c:pt idx="4249">
                  <c:v>51.6</c:v>
                </c:pt>
                <c:pt idx="4250">
                  <c:v>57</c:v>
                </c:pt>
                <c:pt idx="4251">
                  <c:v>59.7</c:v>
                </c:pt>
                <c:pt idx="4252">
                  <c:v>62</c:v>
                </c:pt>
                <c:pt idx="4253">
                  <c:v>66</c:v>
                </c:pt>
                <c:pt idx="4254">
                  <c:v>69</c:v>
                </c:pt>
                <c:pt idx="4255">
                  <c:v>71.900000000000006</c:v>
                </c:pt>
                <c:pt idx="4256">
                  <c:v>72.900000000000006</c:v>
                </c:pt>
                <c:pt idx="4257">
                  <c:v>75</c:v>
                </c:pt>
                <c:pt idx="4258">
                  <c:v>31.8</c:v>
                </c:pt>
                <c:pt idx="4259">
                  <c:v>34.1</c:v>
                </c:pt>
                <c:pt idx="4260">
                  <c:v>36.200000000000003</c:v>
                </c:pt>
                <c:pt idx="4261">
                  <c:v>38</c:v>
                </c:pt>
                <c:pt idx="4262">
                  <c:v>42</c:v>
                </c:pt>
                <c:pt idx="4263">
                  <c:v>45.8</c:v>
                </c:pt>
                <c:pt idx="4264">
                  <c:v>46.8</c:v>
                </c:pt>
                <c:pt idx="4265">
                  <c:v>50.3</c:v>
                </c:pt>
                <c:pt idx="4266">
                  <c:v>53.4</c:v>
                </c:pt>
                <c:pt idx="4267">
                  <c:v>56</c:v>
                </c:pt>
                <c:pt idx="4268">
                  <c:v>57.9</c:v>
                </c:pt>
                <c:pt idx="4269">
                  <c:v>59.8</c:v>
                </c:pt>
                <c:pt idx="4270">
                  <c:v>60.1</c:v>
                </c:pt>
                <c:pt idx="4271">
                  <c:v>63</c:v>
                </c:pt>
                <c:pt idx="4272">
                  <c:v>33.299999999999997</c:v>
                </c:pt>
                <c:pt idx="4273">
                  <c:v>35.700000000000003</c:v>
                </c:pt>
                <c:pt idx="4274">
                  <c:v>43.1</c:v>
                </c:pt>
                <c:pt idx="4275">
                  <c:v>43.3</c:v>
                </c:pt>
                <c:pt idx="4276">
                  <c:v>45</c:v>
                </c:pt>
                <c:pt idx="4277">
                  <c:v>48.8</c:v>
                </c:pt>
                <c:pt idx="4278">
                  <c:v>51</c:v>
                </c:pt>
                <c:pt idx="4279">
                  <c:v>56.6</c:v>
                </c:pt>
                <c:pt idx="4280">
                  <c:v>64.099999999999994</c:v>
                </c:pt>
                <c:pt idx="4281">
                  <c:v>67</c:v>
                </c:pt>
                <c:pt idx="4282">
                  <c:v>70</c:v>
                </c:pt>
                <c:pt idx="4283">
                  <c:v>73.400000000000006</c:v>
                </c:pt>
                <c:pt idx="4284">
                  <c:v>75.599999999999994</c:v>
                </c:pt>
                <c:pt idx="4285">
                  <c:v>30.8</c:v>
                </c:pt>
                <c:pt idx="4286">
                  <c:v>32.700000000000003</c:v>
                </c:pt>
                <c:pt idx="4287">
                  <c:v>36</c:v>
                </c:pt>
                <c:pt idx="4288">
                  <c:v>41</c:v>
                </c:pt>
                <c:pt idx="4289">
                  <c:v>46.2</c:v>
                </c:pt>
                <c:pt idx="4290">
                  <c:v>49</c:v>
                </c:pt>
                <c:pt idx="4291">
                  <c:v>51.2</c:v>
                </c:pt>
                <c:pt idx="4292">
                  <c:v>56</c:v>
                </c:pt>
                <c:pt idx="4293">
                  <c:v>61</c:v>
                </c:pt>
                <c:pt idx="4294">
                  <c:v>66</c:v>
                </c:pt>
                <c:pt idx="4295">
                  <c:v>70.599999999999994</c:v>
                </c:pt>
                <c:pt idx="4296">
                  <c:v>70.8</c:v>
                </c:pt>
                <c:pt idx="4297">
                  <c:v>76</c:v>
                </c:pt>
                <c:pt idx="4298">
                  <c:v>32.200000000000003</c:v>
                </c:pt>
                <c:pt idx="4299">
                  <c:v>36.200000000000003</c:v>
                </c:pt>
                <c:pt idx="4300">
                  <c:v>40.200000000000003</c:v>
                </c:pt>
                <c:pt idx="4301">
                  <c:v>42.2</c:v>
                </c:pt>
                <c:pt idx="4302">
                  <c:v>47.2</c:v>
                </c:pt>
                <c:pt idx="4303">
                  <c:v>49.4</c:v>
                </c:pt>
                <c:pt idx="4304">
                  <c:v>52.2</c:v>
                </c:pt>
                <c:pt idx="4305">
                  <c:v>57.2</c:v>
                </c:pt>
                <c:pt idx="4306">
                  <c:v>62.2</c:v>
                </c:pt>
                <c:pt idx="4307">
                  <c:v>67.2</c:v>
                </c:pt>
                <c:pt idx="4308">
                  <c:v>72.2</c:v>
                </c:pt>
                <c:pt idx="4309">
                  <c:v>34</c:v>
                </c:pt>
                <c:pt idx="4310">
                  <c:v>39</c:v>
                </c:pt>
                <c:pt idx="4311">
                  <c:v>44</c:v>
                </c:pt>
                <c:pt idx="4312">
                  <c:v>49</c:v>
                </c:pt>
                <c:pt idx="4313">
                  <c:v>54</c:v>
                </c:pt>
                <c:pt idx="4314">
                  <c:v>59</c:v>
                </c:pt>
                <c:pt idx="4315">
                  <c:v>62.2</c:v>
                </c:pt>
                <c:pt idx="4316">
                  <c:v>63.9</c:v>
                </c:pt>
                <c:pt idx="4317">
                  <c:v>65.099999999999994</c:v>
                </c:pt>
                <c:pt idx="4318">
                  <c:v>66.3</c:v>
                </c:pt>
                <c:pt idx="4319">
                  <c:v>68.7</c:v>
                </c:pt>
                <c:pt idx="4320">
                  <c:v>30</c:v>
                </c:pt>
                <c:pt idx="4321">
                  <c:v>30.3</c:v>
                </c:pt>
                <c:pt idx="4322">
                  <c:v>30.8</c:v>
                </c:pt>
                <c:pt idx="4323">
                  <c:v>31.1</c:v>
                </c:pt>
                <c:pt idx="4324">
                  <c:v>31.4</c:v>
                </c:pt>
                <c:pt idx="4325">
                  <c:v>31.6</c:v>
                </c:pt>
                <c:pt idx="4326">
                  <c:v>31.7</c:v>
                </c:pt>
                <c:pt idx="4327">
                  <c:v>32</c:v>
                </c:pt>
                <c:pt idx="4328">
                  <c:v>35.200000000000003</c:v>
                </c:pt>
                <c:pt idx="4329">
                  <c:v>40.200000000000003</c:v>
                </c:pt>
                <c:pt idx="4330">
                  <c:v>45.2</c:v>
                </c:pt>
                <c:pt idx="4331">
                  <c:v>50.2</c:v>
                </c:pt>
                <c:pt idx="4332">
                  <c:v>55.2</c:v>
                </c:pt>
                <c:pt idx="4333">
                  <c:v>60.2</c:v>
                </c:pt>
                <c:pt idx="4334">
                  <c:v>62.2</c:v>
                </c:pt>
                <c:pt idx="4335">
                  <c:v>62.5</c:v>
                </c:pt>
                <c:pt idx="4336">
                  <c:v>62.8</c:v>
                </c:pt>
                <c:pt idx="4337">
                  <c:v>63.1</c:v>
                </c:pt>
                <c:pt idx="4338">
                  <c:v>63.7</c:v>
                </c:pt>
                <c:pt idx="4339">
                  <c:v>64</c:v>
                </c:pt>
                <c:pt idx="4340">
                  <c:v>64.2</c:v>
                </c:pt>
                <c:pt idx="4341">
                  <c:v>64.599999999999994</c:v>
                </c:pt>
                <c:pt idx="4342">
                  <c:v>64.8</c:v>
                </c:pt>
                <c:pt idx="4343">
                  <c:v>65</c:v>
                </c:pt>
                <c:pt idx="4344">
                  <c:v>65.2</c:v>
                </c:pt>
                <c:pt idx="4345">
                  <c:v>67.2</c:v>
                </c:pt>
                <c:pt idx="4346">
                  <c:v>68</c:v>
                </c:pt>
                <c:pt idx="4347">
                  <c:v>69.2</c:v>
                </c:pt>
                <c:pt idx="4348">
                  <c:v>69.400000000000006</c:v>
                </c:pt>
                <c:pt idx="4349">
                  <c:v>71.400000000000006</c:v>
                </c:pt>
                <c:pt idx="4350">
                  <c:v>73.5</c:v>
                </c:pt>
                <c:pt idx="4351">
                  <c:v>75.2</c:v>
                </c:pt>
                <c:pt idx="4352">
                  <c:v>75.400000000000006</c:v>
                </c:pt>
                <c:pt idx="4353">
                  <c:v>32</c:v>
                </c:pt>
                <c:pt idx="4354">
                  <c:v>37</c:v>
                </c:pt>
                <c:pt idx="4355">
                  <c:v>44</c:v>
                </c:pt>
                <c:pt idx="4356">
                  <c:v>47</c:v>
                </c:pt>
                <c:pt idx="4357">
                  <c:v>52</c:v>
                </c:pt>
                <c:pt idx="4358">
                  <c:v>57</c:v>
                </c:pt>
                <c:pt idx="4359">
                  <c:v>62</c:v>
                </c:pt>
                <c:pt idx="4360">
                  <c:v>67</c:v>
                </c:pt>
                <c:pt idx="4361">
                  <c:v>72</c:v>
                </c:pt>
                <c:pt idx="4362">
                  <c:v>77</c:v>
                </c:pt>
                <c:pt idx="4363">
                  <c:v>32.200000000000003</c:v>
                </c:pt>
                <c:pt idx="4364">
                  <c:v>35</c:v>
                </c:pt>
                <c:pt idx="4365">
                  <c:v>37.4</c:v>
                </c:pt>
                <c:pt idx="4366">
                  <c:v>40.200000000000003</c:v>
                </c:pt>
                <c:pt idx="4367">
                  <c:v>42.7</c:v>
                </c:pt>
                <c:pt idx="4368">
                  <c:v>44.1</c:v>
                </c:pt>
                <c:pt idx="4369">
                  <c:v>45.9</c:v>
                </c:pt>
                <c:pt idx="4370">
                  <c:v>47.7</c:v>
                </c:pt>
                <c:pt idx="4371">
                  <c:v>50.9</c:v>
                </c:pt>
                <c:pt idx="4372">
                  <c:v>52.6</c:v>
                </c:pt>
                <c:pt idx="4373">
                  <c:v>54.2</c:v>
                </c:pt>
                <c:pt idx="4374">
                  <c:v>55.7</c:v>
                </c:pt>
                <c:pt idx="4375">
                  <c:v>57.2</c:v>
                </c:pt>
                <c:pt idx="4376">
                  <c:v>58.9</c:v>
                </c:pt>
                <c:pt idx="4377">
                  <c:v>60.7</c:v>
                </c:pt>
                <c:pt idx="4378">
                  <c:v>62.4</c:v>
                </c:pt>
                <c:pt idx="4379">
                  <c:v>32.200000000000003</c:v>
                </c:pt>
                <c:pt idx="4380">
                  <c:v>35.200000000000003</c:v>
                </c:pt>
                <c:pt idx="4381">
                  <c:v>38.200000000000003</c:v>
                </c:pt>
                <c:pt idx="4382">
                  <c:v>41.2</c:v>
                </c:pt>
                <c:pt idx="4383">
                  <c:v>44.2</c:v>
                </c:pt>
                <c:pt idx="4384">
                  <c:v>47.2</c:v>
                </c:pt>
                <c:pt idx="4385">
                  <c:v>50.2</c:v>
                </c:pt>
                <c:pt idx="4386">
                  <c:v>55.2</c:v>
                </c:pt>
                <c:pt idx="4387">
                  <c:v>57.2</c:v>
                </c:pt>
                <c:pt idx="4388">
                  <c:v>60.4</c:v>
                </c:pt>
                <c:pt idx="4389">
                  <c:v>62.2</c:v>
                </c:pt>
                <c:pt idx="4390">
                  <c:v>65.400000000000006</c:v>
                </c:pt>
                <c:pt idx="4391">
                  <c:v>67.2</c:v>
                </c:pt>
                <c:pt idx="4392">
                  <c:v>70.400000000000006</c:v>
                </c:pt>
                <c:pt idx="4393">
                  <c:v>75</c:v>
                </c:pt>
                <c:pt idx="4394">
                  <c:v>32.299999999999997</c:v>
                </c:pt>
                <c:pt idx="4395">
                  <c:v>34.700000000000003</c:v>
                </c:pt>
                <c:pt idx="4396">
                  <c:v>36.6</c:v>
                </c:pt>
                <c:pt idx="4397">
                  <c:v>38.4</c:v>
                </c:pt>
                <c:pt idx="4398">
                  <c:v>41.3</c:v>
                </c:pt>
                <c:pt idx="4399">
                  <c:v>44.6</c:v>
                </c:pt>
                <c:pt idx="4400">
                  <c:v>46.6</c:v>
                </c:pt>
                <c:pt idx="4401">
                  <c:v>48.2</c:v>
                </c:pt>
                <c:pt idx="4402">
                  <c:v>48.6</c:v>
                </c:pt>
                <c:pt idx="4403">
                  <c:v>55.6</c:v>
                </c:pt>
                <c:pt idx="4404">
                  <c:v>58</c:v>
                </c:pt>
                <c:pt idx="4405">
                  <c:v>59.2</c:v>
                </c:pt>
                <c:pt idx="4406">
                  <c:v>59.4</c:v>
                </c:pt>
                <c:pt idx="4407">
                  <c:v>65.2</c:v>
                </c:pt>
                <c:pt idx="4408">
                  <c:v>69</c:v>
                </c:pt>
                <c:pt idx="4409">
                  <c:v>70.3</c:v>
                </c:pt>
                <c:pt idx="4410">
                  <c:v>76</c:v>
                </c:pt>
                <c:pt idx="4411">
                  <c:v>35</c:v>
                </c:pt>
                <c:pt idx="4412">
                  <c:v>38</c:v>
                </c:pt>
                <c:pt idx="4413">
                  <c:v>40</c:v>
                </c:pt>
                <c:pt idx="4414">
                  <c:v>42</c:v>
                </c:pt>
                <c:pt idx="4415">
                  <c:v>46</c:v>
                </c:pt>
                <c:pt idx="4416">
                  <c:v>48.4</c:v>
                </c:pt>
                <c:pt idx="4417">
                  <c:v>51.5</c:v>
                </c:pt>
                <c:pt idx="4418">
                  <c:v>53.8</c:v>
                </c:pt>
                <c:pt idx="4419">
                  <c:v>59.1</c:v>
                </c:pt>
                <c:pt idx="4420">
                  <c:v>65</c:v>
                </c:pt>
                <c:pt idx="4421">
                  <c:v>67</c:v>
                </c:pt>
                <c:pt idx="4422">
                  <c:v>69</c:v>
                </c:pt>
                <c:pt idx="4423">
                  <c:v>72.2</c:v>
                </c:pt>
                <c:pt idx="4424">
                  <c:v>74.8</c:v>
                </c:pt>
                <c:pt idx="4425">
                  <c:v>30.2</c:v>
                </c:pt>
                <c:pt idx="4426">
                  <c:v>32.799999999999997</c:v>
                </c:pt>
                <c:pt idx="4427">
                  <c:v>34.200000000000003</c:v>
                </c:pt>
                <c:pt idx="4428">
                  <c:v>34.5</c:v>
                </c:pt>
                <c:pt idx="4429">
                  <c:v>35</c:v>
                </c:pt>
                <c:pt idx="4430">
                  <c:v>36.9</c:v>
                </c:pt>
                <c:pt idx="4431">
                  <c:v>38.799999999999997</c:v>
                </c:pt>
                <c:pt idx="4432">
                  <c:v>41.8</c:v>
                </c:pt>
                <c:pt idx="4433">
                  <c:v>45</c:v>
                </c:pt>
                <c:pt idx="4434">
                  <c:v>47.8</c:v>
                </c:pt>
                <c:pt idx="4435">
                  <c:v>50.8</c:v>
                </c:pt>
                <c:pt idx="4436">
                  <c:v>54</c:v>
                </c:pt>
                <c:pt idx="4437">
                  <c:v>56.8</c:v>
                </c:pt>
                <c:pt idx="4438">
                  <c:v>59.8</c:v>
                </c:pt>
                <c:pt idx="4439">
                  <c:v>62.3</c:v>
                </c:pt>
                <c:pt idx="4440">
                  <c:v>63.5</c:v>
                </c:pt>
                <c:pt idx="4441">
                  <c:v>64</c:v>
                </c:pt>
                <c:pt idx="4442">
                  <c:v>64.400000000000006</c:v>
                </c:pt>
                <c:pt idx="4443">
                  <c:v>64.8</c:v>
                </c:pt>
                <c:pt idx="4444">
                  <c:v>65.099999999999994</c:v>
                </c:pt>
                <c:pt idx="4445">
                  <c:v>65.599999999999994</c:v>
                </c:pt>
                <c:pt idx="4446">
                  <c:v>65.900000000000006</c:v>
                </c:pt>
                <c:pt idx="4447">
                  <c:v>66</c:v>
                </c:pt>
                <c:pt idx="4448">
                  <c:v>66.3</c:v>
                </c:pt>
                <c:pt idx="4449">
                  <c:v>66.599999999999994</c:v>
                </c:pt>
                <c:pt idx="4450">
                  <c:v>31.2</c:v>
                </c:pt>
                <c:pt idx="4451">
                  <c:v>36.6</c:v>
                </c:pt>
                <c:pt idx="4452">
                  <c:v>40.6</c:v>
                </c:pt>
                <c:pt idx="4453">
                  <c:v>45.3</c:v>
                </c:pt>
                <c:pt idx="4454">
                  <c:v>48.2</c:v>
                </c:pt>
                <c:pt idx="4455">
                  <c:v>51.6</c:v>
                </c:pt>
                <c:pt idx="4456">
                  <c:v>53.4</c:v>
                </c:pt>
                <c:pt idx="4457">
                  <c:v>57</c:v>
                </c:pt>
                <c:pt idx="4458">
                  <c:v>57.7</c:v>
                </c:pt>
                <c:pt idx="4459">
                  <c:v>58.2</c:v>
                </c:pt>
                <c:pt idx="4460">
                  <c:v>61.8</c:v>
                </c:pt>
                <c:pt idx="4461">
                  <c:v>63.3</c:v>
                </c:pt>
                <c:pt idx="4462">
                  <c:v>65</c:v>
                </c:pt>
                <c:pt idx="4463">
                  <c:v>66.8</c:v>
                </c:pt>
                <c:pt idx="4464">
                  <c:v>68.2</c:v>
                </c:pt>
                <c:pt idx="4465">
                  <c:v>78</c:v>
                </c:pt>
                <c:pt idx="4466">
                  <c:v>78.3</c:v>
                </c:pt>
                <c:pt idx="4467">
                  <c:v>29.2</c:v>
                </c:pt>
                <c:pt idx="4468">
                  <c:v>31.2</c:v>
                </c:pt>
                <c:pt idx="4469">
                  <c:v>33.200000000000003</c:v>
                </c:pt>
                <c:pt idx="4470">
                  <c:v>36.200000000000003</c:v>
                </c:pt>
                <c:pt idx="4471">
                  <c:v>38.200000000000003</c:v>
                </c:pt>
                <c:pt idx="4472">
                  <c:v>41.2</c:v>
                </c:pt>
                <c:pt idx="4473">
                  <c:v>43.2</c:v>
                </c:pt>
                <c:pt idx="4474">
                  <c:v>46.2</c:v>
                </c:pt>
                <c:pt idx="4475">
                  <c:v>48.4</c:v>
                </c:pt>
                <c:pt idx="4476">
                  <c:v>51.2</c:v>
                </c:pt>
                <c:pt idx="4477">
                  <c:v>53.4</c:v>
                </c:pt>
                <c:pt idx="4478">
                  <c:v>56.2</c:v>
                </c:pt>
                <c:pt idx="4479">
                  <c:v>58.4</c:v>
                </c:pt>
                <c:pt idx="4480">
                  <c:v>61.2</c:v>
                </c:pt>
                <c:pt idx="4481">
                  <c:v>63.4</c:v>
                </c:pt>
                <c:pt idx="4482">
                  <c:v>66.2</c:v>
                </c:pt>
                <c:pt idx="4483">
                  <c:v>68.400000000000006</c:v>
                </c:pt>
                <c:pt idx="4484">
                  <c:v>68.400000000000006</c:v>
                </c:pt>
                <c:pt idx="4485">
                  <c:v>71.2</c:v>
                </c:pt>
                <c:pt idx="4486">
                  <c:v>73.400000000000006</c:v>
                </c:pt>
                <c:pt idx="4487">
                  <c:v>76.2</c:v>
                </c:pt>
                <c:pt idx="4488">
                  <c:v>78.400000000000006</c:v>
                </c:pt>
                <c:pt idx="4489">
                  <c:v>34.200000000000003</c:v>
                </c:pt>
                <c:pt idx="4490">
                  <c:v>36.5</c:v>
                </c:pt>
                <c:pt idx="4491">
                  <c:v>38.799999999999997</c:v>
                </c:pt>
                <c:pt idx="4492">
                  <c:v>41.5</c:v>
                </c:pt>
                <c:pt idx="4493">
                  <c:v>44</c:v>
                </c:pt>
                <c:pt idx="4494">
                  <c:v>46.5</c:v>
                </c:pt>
                <c:pt idx="4495">
                  <c:v>48.8</c:v>
                </c:pt>
                <c:pt idx="4496">
                  <c:v>51.5</c:v>
                </c:pt>
                <c:pt idx="4497">
                  <c:v>54</c:v>
                </c:pt>
                <c:pt idx="4498">
                  <c:v>56.5</c:v>
                </c:pt>
                <c:pt idx="4499">
                  <c:v>59</c:v>
                </c:pt>
                <c:pt idx="4500">
                  <c:v>61.5</c:v>
                </c:pt>
                <c:pt idx="4501">
                  <c:v>64.099999999999994</c:v>
                </c:pt>
                <c:pt idx="4502">
                  <c:v>66.5</c:v>
                </c:pt>
                <c:pt idx="4503">
                  <c:v>68.8</c:v>
                </c:pt>
                <c:pt idx="4504">
                  <c:v>71.5</c:v>
                </c:pt>
                <c:pt idx="4505">
                  <c:v>76.5</c:v>
                </c:pt>
                <c:pt idx="4506">
                  <c:v>35</c:v>
                </c:pt>
                <c:pt idx="4507">
                  <c:v>45</c:v>
                </c:pt>
                <c:pt idx="4508">
                  <c:v>50</c:v>
                </c:pt>
                <c:pt idx="4509">
                  <c:v>31.2</c:v>
                </c:pt>
                <c:pt idx="4510">
                  <c:v>36.200000000000003</c:v>
                </c:pt>
                <c:pt idx="4511">
                  <c:v>41.2</c:v>
                </c:pt>
                <c:pt idx="4512">
                  <c:v>46.2</c:v>
                </c:pt>
                <c:pt idx="4513">
                  <c:v>51.2</c:v>
                </c:pt>
                <c:pt idx="4514">
                  <c:v>58.2</c:v>
                </c:pt>
                <c:pt idx="4515">
                  <c:v>63.2</c:v>
                </c:pt>
                <c:pt idx="4516">
                  <c:v>63.7</c:v>
                </c:pt>
                <c:pt idx="4517">
                  <c:v>64</c:v>
                </c:pt>
                <c:pt idx="4518">
                  <c:v>64.3</c:v>
                </c:pt>
                <c:pt idx="4519">
                  <c:v>64.599999999999994</c:v>
                </c:pt>
                <c:pt idx="4520">
                  <c:v>64.8</c:v>
                </c:pt>
                <c:pt idx="4521">
                  <c:v>65.099999999999994</c:v>
                </c:pt>
                <c:pt idx="4522">
                  <c:v>65.400000000000006</c:v>
                </c:pt>
                <c:pt idx="4523">
                  <c:v>65.7</c:v>
                </c:pt>
                <c:pt idx="4524">
                  <c:v>66</c:v>
                </c:pt>
                <c:pt idx="4525">
                  <c:v>66.3</c:v>
                </c:pt>
                <c:pt idx="4526">
                  <c:v>68.400000000000006</c:v>
                </c:pt>
                <c:pt idx="4527">
                  <c:v>31.2</c:v>
                </c:pt>
                <c:pt idx="4528">
                  <c:v>35.200000000000003</c:v>
                </c:pt>
                <c:pt idx="4529">
                  <c:v>39.200000000000003</c:v>
                </c:pt>
                <c:pt idx="4530">
                  <c:v>43.2</c:v>
                </c:pt>
                <c:pt idx="4531">
                  <c:v>46.4</c:v>
                </c:pt>
                <c:pt idx="4532">
                  <c:v>52.2</c:v>
                </c:pt>
                <c:pt idx="4533">
                  <c:v>58.2</c:v>
                </c:pt>
                <c:pt idx="4534">
                  <c:v>64.2</c:v>
                </c:pt>
                <c:pt idx="4535">
                  <c:v>29.8</c:v>
                </c:pt>
                <c:pt idx="4536">
                  <c:v>34.700000000000003</c:v>
                </c:pt>
                <c:pt idx="4537">
                  <c:v>36.200000000000003</c:v>
                </c:pt>
                <c:pt idx="4538">
                  <c:v>39.4</c:v>
                </c:pt>
                <c:pt idx="4539">
                  <c:v>44.2</c:v>
                </c:pt>
                <c:pt idx="4540">
                  <c:v>46.2</c:v>
                </c:pt>
                <c:pt idx="4541">
                  <c:v>51.2</c:v>
                </c:pt>
                <c:pt idx="4542">
                  <c:v>58.4</c:v>
                </c:pt>
                <c:pt idx="4543">
                  <c:v>64.400000000000006</c:v>
                </c:pt>
                <c:pt idx="4544">
                  <c:v>69.400000000000006</c:v>
                </c:pt>
                <c:pt idx="4545">
                  <c:v>35.200000000000003</c:v>
                </c:pt>
                <c:pt idx="4546">
                  <c:v>40.200000000000003</c:v>
                </c:pt>
                <c:pt idx="4547">
                  <c:v>60.2</c:v>
                </c:pt>
                <c:pt idx="4548">
                  <c:v>70</c:v>
                </c:pt>
                <c:pt idx="4549">
                  <c:v>28.2</c:v>
                </c:pt>
                <c:pt idx="4550">
                  <c:v>35.4</c:v>
                </c:pt>
                <c:pt idx="4551">
                  <c:v>41.2</c:v>
                </c:pt>
                <c:pt idx="4552">
                  <c:v>48.2</c:v>
                </c:pt>
                <c:pt idx="4553">
                  <c:v>32.4</c:v>
                </c:pt>
                <c:pt idx="4554">
                  <c:v>36.299999999999997</c:v>
                </c:pt>
                <c:pt idx="4555">
                  <c:v>41.4</c:v>
                </c:pt>
                <c:pt idx="4556">
                  <c:v>45.4</c:v>
                </c:pt>
                <c:pt idx="4557">
                  <c:v>49.4</c:v>
                </c:pt>
                <c:pt idx="4558">
                  <c:v>29.6</c:v>
                </c:pt>
                <c:pt idx="4559">
                  <c:v>35.6</c:v>
                </c:pt>
                <c:pt idx="4560">
                  <c:v>46</c:v>
                </c:pt>
                <c:pt idx="4561">
                  <c:v>50.3</c:v>
                </c:pt>
                <c:pt idx="4562">
                  <c:v>34.200000000000003</c:v>
                </c:pt>
                <c:pt idx="4563">
                  <c:v>42.4</c:v>
                </c:pt>
                <c:pt idx="4564">
                  <c:v>49.7</c:v>
                </c:pt>
                <c:pt idx="4565">
                  <c:v>29.3</c:v>
                </c:pt>
                <c:pt idx="4566">
                  <c:v>32.700000000000003</c:v>
                </c:pt>
                <c:pt idx="4567">
                  <c:v>35.700000000000003</c:v>
                </c:pt>
                <c:pt idx="4568">
                  <c:v>37.4</c:v>
                </c:pt>
                <c:pt idx="4569">
                  <c:v>48.3</c:v>
                </c:pt>
                <c:pt idx="4570">
                  <c:v>53.6</c:v>
                </c:pt>
                <c:pt idx="4571">
                  <c:v>57.8</c:v>
                </c:pt>
                <c:pt idx="4572">
                  <c:v>60.5</c:v>
                </c:pt>
                <c:pt idx="4573">
                  <c:v>63.3</c:v>
                </c:pt>
                <c:pt idx="4574">
                  <c:v>68.2</c:v>
                </c:pt>
                <c:pt idx="4575">
                  <c:v>30.6</c:v>
                </c:pt>
                <c:pt idx="4576">
                  <c:v>35.6</c:v>
                </c:pt>
                <c:pt idx="4577">
                  <c:v>38.9</c:v>
                </c:pt>
                <c:pt idx="4578">
                  <c:v>42.8</c:v>
                </c:pt>
                <c:pt idx="4579">
                  <c:v>48.1</c:v>
                </c:pt>
                <c:pt idx="4580">
                  <c:v>50.7</c:v>
                </c:pt>
                <c:pt idx="4581">
                  <c:v>54.2</c:v>
                </c:pt>
                <c:pt idx="4582">
                  <c:v>58</c:v>
                </c:pt>
                <c:pt idx="4583">
                  <c:v>63.1</c:v>
                </c:pt>
                <c:pt idx="4584">
                  <c:v>69.8</c:v>
                </c:pt>
                <c:pt idx="4585">
                  <c:v>31.4</c:v>
                </c:pt>
                <c:pt idx="4586">
                  <c:v>38.9</c:v>
                </c:pt>
                <c:pt idx="4587">
                  <c:v>42.3</c:v>
                </c:pt>
                <c:pt idx="4588">
                  <c:v>49.9</c:v>
                </c:pt>
                <c:pt idx="4589">
                  <c:v>31.4</c:v>
                </c:pt>
                <c:pt idx="4590">
                  <c:v>35.299999999999997</c:v>
                </c:pt>
                <c:pt idx="4591">
                  <c:v>39.200000000000003</c:v>
                </c:pt>
                <c:pt idx="4592">
                  <c:v>43.7</c:v>
                </c:pt>
                <c:pt idx="4593">
                  <c:v>48.8</c:v>
                </c:pt>
                <c:pt idx="4594">
                  <c:v>30.6</c:v>
                </c:pt>
                <c:pt idx="4595">
                  <c:v>33.1</c:v>
                </c:pt>
                <c:pt idx="4596">
                  <c:v>38.299999999999997</c:v>
                </c:pt>
                <c:pt idx="4597">
                  <c:v>41.7</c:v>
                </c:pt>
                <c:pt idx="4598">
                  <c:v>45.8</c:v>
                </c:pt>
                <c:pt idx="4599">
                  <c:v>50.1</c:v>
                </c:pt>
                <c:pt idx="4600">
                  <c:v>64.8</c:v>
                </c:pt>
                <c:pt idx="4601">
                  <c:v>37.299999999999997</c:v>
                </c:pt>
                <c:pt idx="4602">
                  <c:v>42.3</c:v>
                </c:pt>
                <c:pt idx="4603">
                  <c:v>49.6</c:v>
                </c:pt>
                <c:pt idx="4604">
                  <c:v>37.9</c:v>
                </c:pt>
                <c:pt idx="4605">
                  <c:v>46.3</c:v>
                </c:pt>
                <c:pt idx="4606">
                  <c:v>55.2</c:v>
                </c:pt>
                <c:pt idx="4607">
                  <c:v>63</c:v>
                </c:pt>
                <c:pt idx="4608">
                  <c:v>29</c:v>
                </c:pt>
                <c:pt idx="4609">
                  <c:v>33</c:v>
                </c:pt>
                <c:pt idx="4610">
                  <c:v>38</c:v>
                </c:pt>
                <c:pt idx="4611">
                  <c:v>40</c:v>
                </c:pt>
                <c:pt idx="4612">
                  <c:v>43</c:v>
                </c:pt>
                <c:pt idx="4613">
                  <c:v>48</c:v>
                </c:pt>
                <c:pt idx="4614">
                  <c:v>50</c:v>
                </c:pt>
                <c:pt idx="4615">
                  <c:v>30.2</c:v>
                </c:pt>
                <c:pt idx="4616">
                  <c:v>35.200000000000003</c:v>
                </c:pt>
                <c:pt idx="4617">
                  <c:v>40.200000000000003</c:v>
                </c:pt>
                <c:pt idx="4618">
                  <c:v>45.2</c:v>
                </c:pt>
                <c:pt idx="4619">
                  <c:v>49.2</c:v>
                </c:pt>
                <c:pt idx="4620">
                  <c:v>53.4</c:v>
                </c:pt>
                <c:pt idx="4621">
                  <c:v>58.2</c:v>
                </c:pt>
                <c:pt idx="4622">
                  <c:v>60.2</c:v>
                </c:pt>
                <c:pt idx="4623">
                  <c:v>63.4</c:v>
                </c:pt>
                <c:pt idx="4624">
                  <c:v>67.2</c:v>
                </c:pt>
                <c:pt idx="4625">
                  <c:v>28.5</c:v>
                </c:pt>
                <c:pt idx="4626">
                  <c:v>32</c:v>
                </c:pt>
                <c:pt idx="4627">
                  <c:v>33.799999999999997</c:v>
                </c:pt>
                <c:pt idx="4628">
                  <c:v>37</c:v>
                </c:pt>
                <c:pt idx="4629">
                  <c:v>42</c:v>
                </c:pt>
                <c:pt idx="4630">
                  <c:v>43.8</c:v>
                </c:pt>
                <c:pt idx="4631">
                  <c:v>47</c:v>
                </c:pt>
                <c:pt idx="4632">
                  <c:v>52</c:v>
                </c:pt>
                <c:pt idx="4633">
                  <c:v>57</c:v>
                </c:pt>
                <c:pt idx="4634">
                  <c:v>62</c:v>
                </c:pt>
                <c:pt idx="4635">
                  <c:v>64</c:v>
                </c:pt>
                <c:pt idx="4636">
                  <c:v>31</c:v>
                </c:pt>
                <c:pt idx="4637">
                  <c:v>36</c:v>
                </c:pt>
                <c:pt idx="4638">
                  <c:v>40.799999999999997</c:v>
                </c:pt>
                <c:pt idx="4639">
                  <c:v>45.8</c:v>
                </c:pt>
                <c:pt idx="4640">
                  <c:v>48</c:v>
                </c:pt>
                <c:pt idx="4641">
                  <c:v>53</c:v>
                </c:pt>
                <c:pt idx="4642">
                  <c:v>58</c:v>
                </c:pt>
                <c:pt idx="4643">
                  <c:v>63</c:v>
                </c:pt>
                <c:pt idx="4644">
                  <c:v>68</c:v>
                </c:pt>
                <c:pt idx="4645">
                  <c:v>29.4</c:v>
                </c:pt>
                <c:pt idx="4646">
                  <c:v>34.799999999999997</c:v>
                </c:pt>
                <c:pt idx="4647">
                  <c:v>46.4</c:v>
                </c:pt>
                <c:pt idx="4648">
                  <c:v>48.5</c:v>
                </c:pt>
                <c:pt idx="4649">
                  <c:v>31</c:v>
                </c:pt>
                <c:pt idx="4650">
                  <c:v>38.299999999999997</c:v>
                </c:pt>
                <c:pt idx="4651">
                  <c:v>42.5</c:v>
                </c:pt>
                <c:pt idx="4652">
                  <c:v>49.4</c:v>
                </c:pt>
                <c:pt idx="4653">
                  <c:v>33.700000000000003</c:v>
                </c:pt>
                <c:pt idx="4654">
                  <c:v>46.4</c:v>
                </c:pt>
                <c:pt idx="4655">
                  <c:v>53.9</c:v>
                </c:pt>
                <c:pt idx="4656">
                  <c:v>33.6</c:v>
                </c:pt>
                <c:pt idx="4657">
                  <c:v>35.6</c:v>
                </c:pt>
                <c:pt idx="4658">
                  <c:v>39.700000000000003</c:v>
                </c:pt>
                <c:pt idx="4659">
                  <c:v>41.5</c:v>
                </c:pt>
                <c:pt idx="4660">
                  <c:v>43.5</c:v>
                </c:pt>
                <c:pt idx="4661">
                  <c:v>46.7</c:v>
                </c:pt>
                <c:pt idx="4662">
                  <c:v>49.5</c:v>
                </c:pt>
                <c:pt idx="4663">
                  <c:v>52</c:v>
                </c:pt>
                <c:pt idx="4664">
                  <c:v>53.9</c:v>
                </c:pt>
                <c:pt idx="4665">
                  <c:v>56.6</c:v>
                </c:pt>
                <c:pt idx="4666">
                  <c:v>60.2</c:v>
                </c:pt>
                <c:pt idx="4667">
                  <c:v>62.5</c:v>
                </c:pt>
                <c:pt idx="4668">
                  <c:v>66</c:v>
                </c:pt>
                <c:pt idx="4669">
                  <c:v>47</c:v>
                </c:pt>
                <c:pt idx="4670">
                  <c:v>50.8</c:v>
                </c:pt>
                <c:pt idx="4671">
                  <c:v>28.4</c:v>
                </c:pt>
                <c:pt idx="4672">
                  <c:v>32.299999999999997</c:v>
                </c:pt>
                <c:pt idx="4673">
                  <c:v>35.200000000000003</c:v>
                </c:pt>
                <c:pt idx="4674">
                  <c:v>39.6</c:v>
                </c:pt>
                <c:pt idx="4675">
                  <c:v>43.3</c:v>
                </c:pt>
                <c:pt idx="4676">
                  <c:v>53.3</c:v>
                </c:pt>
                <c:pt idx="4677">
                  <c:v>34.299999999999997</c:v>
                </c:pt>
                <c:pt idx="4678">
                  <c:v>39.4</c:v>
                </c:pt>
                <c:pt idx="4679">
                  <c:v>44.5</c:v>
                </c:pt>
                <c:pt idx="4680">
                  <c:v>48.9</c:v>
                </c:pt>
                <c:pt idx="4681">
                  <c:v>34.299999999999997</c:v>
                </c:pt>
                <c:pt idx="4682">
                  <c:v>49.8</c:v>
                </c:pt>
                <c:pt idx="4683">
                  <c:v>31.2</c:v>
                </c:pt>
                <c:pt idx="4684">
                  <c:v>34.700000000000003</c:v>
                </c:pt>
                <c:pt idx="4685">
                  <c:v>38.299999999999997</c:v>
                </c:pt>
                <c:pt idx="4686">
                  <c:v>41.7</c:v>
                </c:pt>
                <c:pt idx="4687">
                  <c:v>49.2</c:v>
                </c:pt>
                <c:pt idx="4688">
                  <c:v>52.2</c:v>
                </c:pt>
                <c:pt idx="4689">
                  <c:v>56.8</c:v>
                </c:pt>
                <c:pt idx="4690">
                  <c:v>60.7</c:v>
                </c:pt>
                <c:pt idx="4691">
                  <c:v>65.099999999999994</c:v>
                </c:pt>
                <c:pt idx="4692">
                  <c:v>68.099999999999994</c:v>
                </c:pt>
                <c:pt idx="4693">
                  <c:v>30.7</c:v>
                </c:pt>
                <c:pt idx="4694">
                  <c:v>33.299999999999997</c:v>
                </c:pt>
                <c:pt idx="4695">
                  <c:v>38.700000000000003</c:v>
                </c:pt>
                <c:pt idx="4696">
                  <c:v>42.5</c:v>
                </c:pt>
                <c:pt idx="4697">
                  <c:v>49.3</c:v>
                </c:pt>
                <c:pt idx="4698">
                  <c:v>51.9</c:v>
                </c:pt>
                <c:pt idx="4699">
                  <c:v>55.3</c:v>
                </c:pt>
                <c:pt idx="4700">
                  <c:v>62.3</c:v>
                </c:pt>
                <c:pt idx="4701">
                  <c:v>33.799999999999997</c:v>
                </c:pt>
                <c:pt idx="4702">
                  <c:v>37.799999999999997</c:v>
                </c:pt>
                <c:pt idx="4703">
                  <c:v>42</c:v>
                </c:pt>
                <c:pt idx="4704">
                  <c:v>45.4</c:v>
                </c:pt>
                <c:pt idx="4705">
                  <c:v>49.7</c:v>
                </c:pt>
                <c:pt idx="4706">
                  <c:v>30.5</c:v>
                </c:pt>
                <c:pt idx="4707">
                  <c:v>33.799999999999997</c:v>
                </c:pt>
                <c:pt idx="4708">
                  <c:v>37.6</c:v>
                </c:pt>
                <c:pt idx="4709">
                  <c:v>42.8</c:v>
                </c:pt>
                <c:pt idx="4710">
                  <c:v>46.5</c:v>
                </c:pt>
                <c:pt idx="4711">
                  <c:v>49.3</c:v>
                </c:pt>
                <c:pt idx="4712">
                  <c:v>32.4</c:v>
                </c:pt>
                <c:pt idx="4713">
                  <c:v>36.200000000000003</c:v>
                </c:pt>
                <c:pt idx="4714">
                  <c:v>41.3</c:v>
                </c:pt>
                <c:pt idx="4715">
                  <c:v>48.4</c:v>
                </c:pt>
                <c:pt idx="4716">
                  <c:v>31.4</c:v>
                </c:pt>
                <c:pt idx="4717">
                  <c:v>38.299999999999997</c:v>
                </c:pt>
                <c:pt idx="4718">
                  <c:v>42.7</c:v>
                </c:pt>
                <c:pt idx="4719">
                  <c:v>48.9</c:v>
                </c:pt>
                <c:pt idx="4720">
                  <c:v>30.5</c:v>
                </c:pt>
                <c:pt idx="4721">
                  <c:v>35.200000000000003</c:v>
                </c:pt>
                <c:pt idx="4722">
                  <c:v>41.4</c:v>
                </c:pt>
                <c:pt idx="4723">
                  <c:v>46.3</c:v>
                </c:pt>
                <c:pt idx="4724">
                  <c:v>53.4</c:v>
                </c:pt>
                <c:pt idx="4725">
                  <c:v>58.3</c:v>
                </c:pt>
                <c:pt idx="4726">
                  <c:v>59.4</c:v>
                </c:pt>
                <c:pt idx="4727">
                  <c:v>29.6</c:v>
                </c:pt>
                <c:pt idx="4728">
                  <c:v>33.799999999999997</c:v>
                </c:pt>
                <c:pt idx="4729">
                  <c:v>39.200000000000003</c:v>
                </c:pt>
                <c:pt idx="4730">
                  <c:v>43.9</c:v>
                </c:pt>
                <c:pt idx="4731">
                  <c:v>49.8</c:v>
                </c:pt>
                <c:pt idx="4732">
                  <c:v>29.4</c:v>
                </c:pt>
                <c:pt idx="4733">
                  <c:v>37.200000000000003</c:v>
                </c:pt>
                <c:pt idx="4734">
                  <c:v>42.4</c:v>
                </c:pt>
                <c:pt idx="4735">
                  <c:v>46</c:v>
                </c:pt>
                <c:pt idx="4736">
                  <c:v>30.3</c:v>
                </c:pt>
                <c:pt idx="4737">
                  <c:v>34.5</c:v>
                </c:pt>
                <c:pt idx="4738">
                  <c:v>40.700000000000003</c:v>
                </c:pt>
                <c:pt idx="4739">
                  <c:v>47.6</c:v>
                </c:pt>
                <c:pt idx="4740">
                  <c:v>51.4</c:v>
                </c:pt>
                <c:pt idx="4741">
                  <c:v>57.4</c:v>
                </c:pt>
                <c:pt idx="4742">
                  <c:v>30</c:v>
                </c:pt>
                <c:pt idx="4743">
                  <c:v>36.700000000000003</c:v>
                </c:pt>
                <c:pt idx="4744">
                  <c:v>40.299999999999997</c:v>
                </c:pt>
                <c:pt idx="4745">
                  <c:v>46</c:v>
                </c:pt>
                <c:pt idx="4746">
                  <c:v>48.8</c:v>
                </c:pt>
                <c:pt idx="4747">
                  <c:v>27.6</c:v>
                </c:pt>
                <c:pt idx="4748">
                  <c:v>34.700000000000003</c:v>
                </c:pt>
                <c:pt idx="4749">
                  <c:v>42.8</c:v>
                </c:pt>
                <c:pt idx="4750">
                  <c:v>46.4</c:v>
                </c:pt>
                <c:pt idx="4751">
                  <c:v>50</c:v>
                </c:pt>
                <c:pt idx="4752">
                  <c:v>30.1</c:v>
                </c:pt>
                <c:pt idx="4753">
                  <c:v>36.299999999999997</c:v>
                </c:pt>
                <c:pt idx="4754">
                  <c:v>45.2</c:v>
                </c:pt>
                <c:pt idx="4755">
                  <c:v>49.9</c:v>
                </c:pt>
                <c:pt idx="4756">
                  <c:v>29</c:v>
                </c:pt>
                <c:pt idx="4757">
                  <c:v>32.799999999999997</c:v>
                </c:pt>
                <c:pt idx="4758">
                  <c:v>37.5</c:v>
                </c:pt>
                <c:pt idx="4759">
                  <c:v>41.6</c:v>
                </c:pt>
                <c:pt idx="4760">
                  <c:v>46.5</c:v>
                </c:pt>
                <c:pt idx="4761">
                  <c:v>49.9</c:v>
                </c:pt>
                <c:pt idx="4762">
                  <c:v>29.8</c:v>
                </c:pt>
                <c:pt idx="4763">
                  <c:v>38.200000000000003</c:v>
                </c:pt>
                <c:pt idx="4764">
                  <c:v>48</c:v>
                </c:pt>
                <c:pt idx="4765">
                  <c:v>31.5</c:v>
                </c:pt>
                <c:pt idx="4766">
                  <c:v>43.6</c:v>
                </c:pt>
                <c:pt idx="4767">
                  <c:v>49.4</c:v>
                </c:pt>
                <c:pt idx="4768">
                  <c:v>30.2</c:v>
                </c:pt>
                <c:pt idx="4769">
                  <c:v>32.6</c:v>
                </c:pt>
                <c:pt idx="4770">
                  <c:v>35.9</c:v>
                </c:pt>
                <c:pt idx="4771">
                  <c:v>43</c:v>
                </c:pt>
                <c:pt idx="4772">
                  <c:v>47.5</c:v>
                </c:pt>
                <c:pt idx="4773">
                  <c:v>51.3</c:v>
                </c:pt>
                <c:pt idx="4774">
                  <c:v>54.2</c:v>
                </c:pt>
                <c:pt idx="4775">
                  <c:v>57.2</c:v>
                </c:pt>
                <c:pt idx="4776">
                  <c:v>27.6</c:v>
                </c:pt>
                <c:pt idx="4777">
                  <c:v>29.8</c:v>
                </c:pt>
                <c:pt idx="4778">
                  <c:v>35.4</c:v>
                </c:pt>
                <c:pt idx="4779">
                  <c:v>39</c:v>
                </c:pt>
                <c:pt idx="4780">
                  <c:v>39</c:v>
                </c:pt>
                <c:pt idx="4781">
                  <c:v>48</c:v>
                </c:pt>
                <c:pt idx="4782">
                  <c:v>49</c:v>
                </c:pt>
                <c:pt idx="4783">
                  <c:v>34.299999999999997</c:v>
                </c:pt>
                <c:pt idx="4784">
                  <c:v>46</c:v>
                </c:pt>
                <c:pt idx="4785">
                  <c:v>49</c:v>
                </c:pt>
                <c:pt idx="4786">
                  <c:v>29.7</c:v>
                </c:pt>
                <c:pt idx="4787">
                  <c:v>34.299999999999997</c:v>
                </c:pt>
                <c:pt idx="4788">
                  <c:v>40.4</c:v>
                </c:pt>
                <c:pt idx="4789">
                  <c:v>46.3</c:v>
                </c:pt>
                <c:pt idx="4790">
                  <c:v>49.4</c:v>
                </c:pt>
                <c:pt idx="4791">
                  <c:v>28.8</c:v>
                </c:pt>
                <c:pt idx="4792">
                  <c:v>36.799999999999997</c:v>
                </c:pt>
                <c:pt idx="4793">
                  <c:v>43.3</c:v>
                </c:pt>
                <c:pt idx="4794">
                  <c:v>49</c:v>
                </c:pt>
                <c:pt idx="4795">
                  <c:v>27.6</c:v>
                </c:pt>
                <c:pt idx="4796">
                  <c:v>32.9</c:v>
                </c:pt>
                <c:pt idx="4797">
                  <c:v>36.200000000000003</c:v>
                </c:pt>
                <c:pt idx="4798">
                  <c:v>40.1</c:v>
                </c:pt>
                <c:pt idx="4799">
                  <c:v>44.8</c:v>
                </c:pt>
                <c:pt idx="4800">
                  <c:v>28.1</c:v>
                </c:pt>
                <c:pt idx="4801">
                  <c:v>35.1</c:v>
                </c:pt>
                <c:pt idx="4802">
                  <c:v>39.5</c:v>
                </c:pt>
                <c:pt idx="4803">
                  <c:v>48.6</c:v>
                </c:pt>
                <c:pt idx="4804">
                  <c:v>27.1</c:v>
                </c:pt>
                <c:pt idx="4805">
                  <c:v>27.4</c:v>
                </c:pt>
                <c:pt idx="4806">
                  <c:v>27.7</c:v>
                </c:pt>
                <c:pt idx="4807">
                  <c:v>28.1</c:v>
                </c:pt>
                <c:pt idx="4808">
                  <c:v>28.4</c:v>
                </c:pt>
                <c:pt idx="4809">
                  <c:v>28.7</c:v>
                </c:pt>
                <c:pt idx="4810">
                  <c:v>29</c:v>
                </c:pt>
                <c:pt idx="4811">
                  <c:v>33.4</c:v>
                </c:pt>
                <c:pt idx="4812">
                  <c:v>37</c:v>
                </c:pt>
                <c:pt idx="4813">
                  <c:v>40.700000000000003</c:v>
                </c:pt>
                <c:pt idx="4814">
                  <c:v>45.5</c:v>
                </c:pt>
                <c:pt idx="4815">
                  <c:v>50.4</c:v>
                </c:pt>
                <c:pt idx="4816">
                  <c:v>56.5</c:v>
                </c:pt>
                <c:pt idx="4817">
                  <c:v>34.700000000000003</c:v>
                </c:pt>
                <c:pt idx="4818">
                  <c:v>38.4</c:v>
                </c:pt>
                <c:pt idx="4819">
                  <c:v>42.6</c:v>
                </c:pt>
                <c:pt idx="4820">
                  <c:v>48.3</c:v>
                </c:pt>
                <c:pt idx="4821">
                  <c:v>31.2</c:v>
                </c:pt>
                <c:pt idx="4822">
                  <c:v>37.25</c:v>
                </c:pt>
                <c:pt idx="4823">
                  <c:v>40.25</c:v>
                </c:pt>
                <c:pt idx="4824">
                  <c:v>45</c:v>
                </c:pt>
                <c:pt idx="4825">
                  <c:v>47</c:v>
                </c:pt>
                <c:pt idx="4826">
                  <c:v>30.5</c:v>
                </c:pt>
                <c:pt idx="4827">
                  <c:v>37.6</c:v>
                </c:pt>
                <c:pt idx="4828">
                  <c:v>41.6</c:v>
                </c:pt>
                <c:pt idx="4829">
                  <c:v>48.7</c:v>
                </c:pt>
                <c:pt idx="4830">
                  <c:v>35.5</c:v>
                </c:pt>
                <c:pt idx="4831">
                  <c:v>46.8</c:v>
                </c:pt>
                <c:pt idx="4832">
                  <c:v>49.3</c:v>
                </c:pt>
                <c:pt idx="4833">
                  <c:v>31.4</c:v>
                </c:pt>
                <c:pt idx="4834">
                  <c:v>34.200000000000003</c:v>
                </c:pt>
                <c:pt idx="4835">
                  <c:v>38.200000000000003</c:v>
                </c:pt>
                <c:pt idx="4836">
                  <c:v>43.2</c:v>
                </c:pt>
                <c:pt idx="4837">
                  <c:v>47.2</c:v>
                </c:pt>
                <c:pt idx="4838">
                  <c:v>49.9</c:v>
                </c:pt>
                <c:pt idx="4839">
                  <c:v>29.3</c:v>
                </c:pt>
                <c:pt idx="4840">
                  <c:v>34.299999999999997</c:v>
                </c:pt>
                <c:pt idx="4841">
                  <c:v>41.7</c:v>
                </c:pt>
                <c:pt idx="4842">
                  <c:v>45.2</c:v>
                </c:pt>
                <c:pt idx="4843">
                  <c:v>49.4</c:v>
                </c:pt>
                <c:pt idx="4844">
                  <c:v>29.8</c:v>
                </c:pt>
                <c:pt idx="4845">
                  <c:v>34.5</c:v>
                </c:pt>
                <c:pt idx="4846">
                  <c:v>38.700000000000003</c:v>
                </c:pt>
                <c:pt idx="4847">
                  <c:v>47.4</c:v>
                </c:pt>
                <c:pt idx="4848">
                  <c:v>49.3</c:v>
                </c:pt>
                <c:pt idx="4849">
                  <c:v>30</c:v>
                </c:pt>
                <c:pt idx="4850">
                  <c:v>34.6</c:v>
                </c:pt>
                <c:pt idx="4851">
                  <c:v>43</c:v>
                </c:pt>
                <c:pt idx="4852">
                  <c:v>49.2</c:v>
                </c:pt>
                <c:pt idx="4853">
                  <c:v>30.4</c:v>
                </c:pt>
                <c:pt idx="4854">
                  <c:v>35.200000000000003</c:v>
                </c:pt>
                <c:pt idx="4855">
                  <c:v>41.2</c:v>
                </c:pt>
                <c:pt idx="4856">
                  <c:v>47.4</c:v>
                </c:pt>
                <c:pt idx="4857">
                  <c:v>30.6</c:v>
                </c:pt>
                <c:pt idx="4858">
                  <c:v>35.9</c:v>
                </c:pt>
                <c:pt idx="4859">
                  <c:v>45.3</c:v>
                </c:pt>
                <c:pt idx="4860">
                  <c:v>50</c:v>
                </c:pt>
                <c:pt idx="4861">
                  <c:v>30.7</c:v>
                </c:pt>
                <c:pt idx="4862">
                  <c:v>34.799999999999997</c:v>
                </c:pt>
                <c:pt idx="4863">
                  <c:v>38.4</c:v>
                </c:pt>
                <c:pt idx="4864">
                  <c:v>43.5</c:v>
                </c:pt>
                <c:pt idx="4865">
                  <c:v>49.6</c:v>
                </c:pt>
                <c:pt idx="4866">
                  <c:v>29.1</c:v>
                </c:pt>
                <c:pt idx="4867">
                  <c:v>33</c:v>
                </c:pt>
                <c:pt idx="4868">
                  <c:v>39.700000000000003</c:v>
                </c:pt>
                <c:pt idx="4869">
                  <c:v>45</c:v>
                </c:pt>
                <c:pt idx="4870">
                  <c:v>50</c:v>
                </c:pt>
                <c:pt idx="4871">
                  <c:v>32.5</c:v>
                </c:pt>
                <c:pt idx="4872">
                  <c:v>36.6</c:v>
                </c:pt>
                <c:pt idx="4873">
                  <c:v>44.2</c:v>
                </c:pt>
                <c:pt idx="4874">
                  <c:v>48.5</c:v>
                </c:pt>
                <c:pt idx="4875">
                  <c:v>29.4</c:v>
                </c:pt>
                <c:pt idx="4876">
                  <c:v>31.4</c:v>
                </c:pt>
                <c:pt idx="4877">
                  <c:v>34.4</c:v>
                </c:pt>
                <c:pt idx="4878">
                  <c:v>37.4</c:v>
                </c:pt>
                <c:pt idx="4879">
                  <c:v>41.5</c:v>
                </c:pt>
                <c:pt idx="4880">
                  <c:v>45.3</c:v>
                </c:pt>
                <c:pt idx="4881">
                  <c:v>34.9</c:v>
                </c:pt>
                <c:pt idx="4882">
                  <c:v>38.200000000000003</c:v>
                </c:pt>
                <c:pt idx="4883">
                  <c:v>45.2</c:v>
                </c:pt>
                <c:pt idx="4884">
                  <c:v>50.2</c:v>
                </c:pt>
                <c:pt idx="4885">
                  <c:v>32.799999999999997</c:v>
                </c:pt>
                <c:pt idx="4886">
                  <c:v>38.799999999999997</c:v>
                </c:pt>
                <c:pt idx="4887">
                  <c:v>44.7</c:v>
                </c:pt>
                <c:pt idx="4888">
                  <c:v>49.4</c:v>
                </c:pt>
                <c:pt idx="4889">
                  <c:v>28.7</c:v>
                </c:pt>
                <c:pt idx="4890">
                  <c:v>33.799999999999997</c:v>
                </c:pt>
                <c:pt idx="4891">
                  <c:v>38.799999999999997</c:v>
                </c:pt>
                <c:pt idx="4892">
                  <c:v>42.8</c:v>
                </c:pt>
                <c:pt idx="4893">
                  <c:v>50</c:v>
                </c:pt>
                <c:pt idx="4894">
                  <c:v>29.3</c:v>
                </c:pt>
                <c:pt idx="4895">
                  <c:v>37.299999999999997</c:v>
                </c:pt>
                <c:pt idx="4896">
                  <c:v>48.3</c:v>
                </c:pt>
                <c:pt idx="4897">
                  <c:v>29.6</c:v>
                </c:pt>
                <c:pt idx="4898">
                  <c:v>32.700000000000003</c:v>
                </c:pt>
                <c:pt idx="4899">
                  <c:v>34.5</c:v>
                </c:pt>
                <c:pt idx="4900">
                  <c:v>37.9</c:v>
                </c:pt>
                <c:pt idx="4901">
                  <c:v>44</c:v>
                </c:pt>
                <c:pt idx="4902">
                  <c:v>50</c:v>
                </c:pt>
                <c:pt idx="4903">
                  <c:v>27.2</c:v>
                </c:pt>
                <c:pt idx="4904">
                  <c:v>31.9</c:v>
                </c:pt>
                <c:pt idx="4905">
                  <c:v>36.5</c:v>
                </c:pt>
                <c:pt idx="4906">
                  <c:v>40.6</c:v>
                </c:pt>
                <c:pt idx="4907">
                  <c:v>45.2</c:v>
                </c:pt>
                <c:pt idx="4908">
                  <c:v>48</c:v>
                </c:pt>
                <c:pt idx="4909">
                  <c:v>30.6</c:v>
                </c:pt>
                <c:pt idx="4910">
                  <c:v>35.799999999999997</c:v>
                </c:pt>
                <c:pt idx="4911">
                  <c:v>41.9</c:v>
                </c:pt>
                <c:pt idx="4912">
                  <c:v>45.4</c:v>
                </c:pt>
                <c:pt idx="4913">
                  <c:v>47.6</c:v>
                </c:pt>
                <c:pt idx="4914">
                  <c:v>32.299999999999997</c:v>
                </c:pt>
                <c:pt idx="4915">
                  <c:v>35</c:v>
                </c:pt>
                <c:pt idx="4916">
                  <c:v>38.4</c:v>
                </c:pt>
                <c:pt idx="4917">
                  <c:v>41.2</c:v>
                </c:pt>
                <c:pt idx="4918">
                  <c:v>41.5</c:v>
                </c:pt>
                <c:pt idx="4919">
                  <c:v>42</c:v>
                </c:pt>
                <c:pt idx="4920">
                  <c:v>42.5</c:v>
                </c:pt>
                <c:pt idx="4921">
                  <c:v>42.8</c:v>
                </c:pt>
                <c:pt idx="4922">
                  <c:v>43.2</c:v>
                </c:pt>
                <c:pt idx="4923">
                  <c:v>43.7</c:v>
                </c:pt>
                <c:pt idx="4924">
                  <c:v>43.9</c:v>
                </c:pt>
                <c:pt idx="4925">
                  <c:v>44.5</c:v>
                </c:pt>
                <c:pt idx="4926">
                  <c:v>44.8</c:v>
                </c:pt>
                <c:pt idx="4927">
                  <c:v>45.1</c:v>
                </c:pt>
                <c:pt idx="4928">
                  <c:v>48.7</c:v>
                </c:pt>
                <c:pt idx="4929">
                  <c:v>51.2</c:v>
                </c:pt>
                <c:pt idx="4930">
                  <c:v>54</c:v>
                </c:pt>
                <c:pt idx="4931">
                  <c:v>55.4</c:v>
                </c:pt>
                <c:pt idx="4932">
                  <c:v>58.2</c:v>
                </c:pt>
                <c:pt idx="4933">
                  <c:v>61.3</c:v>
                </c:pt>
                <c:pt idx="4934">
                  <c:v>64.2</c:v>
                </c:pt>
                <c:pt idx="4935">
                  <c:v>67.3</c:v>
                </c:pt>
                <c:pt idx="4936">
                  <c:v>70.2</c:v>
                </c:pt>
                <c:pt idx="4937">
                  <c:v>38.200000000000003</c:v>
                </c:pt>
                <c:pt idx="4938">
                  <c:v>41.2</c:v>
                </c:pt>
                <c:pt idx="4939">
                  <c:v>46.2</c:v>
                </c:pt>
                <c:pt idx="4940">
                  <c:v>51.2</c:v>
                </c:pt>
                <c:pt idx="4941">
                  <c:v>56.2</c:v>
                </c:pt>
                <c:pt idx="4942">
                  <c:v>58.4</c:v>
                </c:pt>
                <c:pt idx="4943">
                  <c:v>30.2</c:v>
                </c:pt>
                <c:pt idx="4944">
                  <c:v>35.200000000000003</c:v>
                </c:pt>
                <c:pt idx="4945">
                  <c:v>43.2</c:v>
                </c:pt>
                <c:pt idx="4946">
                  <c:v>50.2</c:v>
                </c:pt>
                <c:pt idx="4947">
                  <c:v>36.200000000000003</c:v>
                </c:pt>
                <c:pt idx="4948">
                  <c:v>50.2</c:v>
                </c:pt>
                <c:pt idx="4949">
                  <c:v>31.7</c:v>
                </c:pt>
                <c:pt idx="4950">
                  <c:v>33.6</c:v>
                </c:pt>
                <c:pt idx="4951">
                  <c:v>35.700000000000003</c:v>
                </c:pt>
                <c:pt idx="4952">
                  <c:v>39.700000000000003</c:v>
                </c:pt>
                <c:pt idx="4953">
                  <c:v>42.2</c:v>
                </c:pt>
                <c:pt idx="4954">
                  <c:v>44.7</c:v>
                </c:pt>
                <c:pt idx="4955">
                  <c:v>47.7</c:v>
                </c:pt>
                <c:pt idx="4956">
                  <c:v>51.7</c:v>
                </c:pt>
                <c:pt idx="4957">
                  <c:v>54.7</c:v>
                </c:pt>
                <c:pt idx="4958">
                  <c:v>57</c:v>
                </c:pt>
                <c:pt idx="4959">
                  <c:v>59.7</c:v>
                </c:pt>
                <c:pt idx="4960">
                  <c:v>62.7</c:v>
                </c:pt>
                <c:pt idx="4961">
                  <c:v>64.7</c:v>
                </c:pt>
                <c:pt idx="4962">
                  <c:v>69.7</c:v>
                </c:pt>
                <c:pt idx="4963">
                  <c:v>72.599999999999994</c:v>
                </c:pt>
                <c:pt idx="4964">
                  <c:v>74.7</c:v>
                </c:pt>
                <c:pt idx="4965">
                  <c:v>79.900000000000006</c:v>
                </c:pt>
                <c:pt idx="4966">
                  <c:v>34.700000000000003</c:v>
                </c:pt>
                <c:pt idx="4967">
                  <c:v>48.2</c:v>
                </c:pt>
                <c:pt idx="4968">
                  <c:v>30</c:v>
                </c:pt>
                <c:pt idx="4969">
                  <c:v>37.299999999999997</c:v>
                </c:pt>
                <c:pt idx="4970">
                  <c:v>44.6</c:v>
                </c:pt>
                <c:pt idx="4971">
                  <c:v>49.9</c:v>
                </c:pt>
                <c:pt idx="4972">
                  <c:v>30.3</c:v>
                </c:pt>
                <c:pt idx="4973">
                  <c:v>35.299999999999997</c:v>
                </c:pt>
                <c:pt idx="4974">
                  <c:v>45.5</c:v>
                </c:pt>
                <c:pt idx="4975">
                  <c:v>50.2</c:v>
                </c:pt>
                <c:pt idx="4976">
                  <c:v>31</c:v>
                </c:pt>
                <c:pt idx="4977">
                  <c:v>35.9</c:v>
                </c:pt>
                <c:pt idx="4978">
                  <c:v>45</c:v>
                </c:pt>
                <c:pt idx="4979">
                  <c:v>50.6</c:v>
                </c:pt>
                <c:pt idx="4980">
                  <c:v>32.6</c:v>
                </c:pt>
                <c:pt idx="4981">
                  <c:v>38.799999999999997</c:v>
                </c:pt>
                <c:pt idx="4982">
                  <c:v>41.2</c:v>
                </c:pt>
                <c:pt idx="4983">
                  <c:v>45.9</c:v>
                </c:pt>
                <c:pt idx="4984">
                  <c:v>50.3</c:v>
                </c:pt>
                <c:pt idx="4985">
                  <c:v>54.4</c:v>
                </c:pt>
                <c:pt idx="4986">
                  <c:v>58.6</c:v>
                </c:pt>
                <c:pt idx="4987">
                  <c:v>33</c:v>
                </c:pt>
                <c:pt idx="4988">
                  <c:v>39.200000000000003</c:v>
                </c:pt>
                <c:pt idx="4989">
                  <c:v>43.6</c:v>
                </c:pt>
                <c:pt idx="4990">
                  <c:v>31.2</c:v>
                </c:pt>
                <c:pt idx="4991">
                  <c:v>36.6</c:v>
                </c:pt>
                <c:pt idx="4992">
                  <c:v>43.4</c:v>
                </c:pt>
                <c:pt idx="4993">
                  <c:v>48.8</c:v>
                </c:pt>
                <c:pt idx="4994">
                  <c:v>54.4</c:v>
                </c:pt>
                <c:pt idx="4995">
                  <c:v>35.299999999999997</c:v>
                </c:pt>
                <c:pt idx="4996">
                  <c:v>47.6</c:v>
                </c:pt>
                <c:pt idx="4997">
                  <c:v>51</c:v>
                </c:pt>
                <c:pt idx="4998">
                  <c:v>34</c:v>
                </c:pt>
                <c:pt idx="4999">
                  <c:v>42.2</c:v>
                </c:pt>
                <c:pt idx="5000">
                  <c:v>52</c:v>
                </c:pt>
                <c:pt idx="5001">
                  <c:v>59.6</c:v>
                </c:pt>
                <c:pt idx="5002">
                  <c:v>32.799999999999997</c:v>
                </c:pt>
                <c:pt idx="5003">
                  <c:v>35.200000000000003</c:v>
                </c:pt>
                <c:pt idx="5004">
                  <c:v>38</c:v>
                </c:pt>
                <c:pt idx="5005">
                  <c:v>42</c:v>
                </c:pt>
                <c:pt idx="5006">
                  <c:v>45.2</c:v>
                </c:pt>
                <c:pt idx="5007">
                  <c:v>50.2</c:v>
                </c:pt>
                <c:pt idx="5008">
                  <c:v>55.2</c:v>
                </c:pt>
                <c:pt idx="5009">
                  <c:v>60.2</c:v>
                </c:pt>
                <c:pt idx="5010">
                  <c:v>65.2</c:v>
                </c:pt>
                <c:pt idx="5011">
                  <c:v>29.2</c:v>
                </c:pt>
                <c:pt idx="5012">
                  <c:v>34.200000000000003</c:v>
                </c:pt>
                <c:pt idx="5013">
                  <c:v>39.200000000000003</c:v>
                </c:pt>
                <c:pt idx="5014">
                  <c:v>42.4</c:v>
                </c:pt>
                <c:pt idx="5015">
                  <c:v>47.4</c:v>
                </c:pt>
                <c:pt idx="5016">
                  <c:v>49.9</c:v>
                </c:pt>
                <c:pt idx="5017">
                  <c:v>33.9</c:v>
                </c:pt>
                <c:pt idx="5018">
                  <c:v>39</c:v>
                </c:pt>
                <c:pt idx="5019">
                  <c:v>48</c:v>
                </c:pt>
                <c:pt idx="5020">
                  <c:v>51</c:v>
                </c:pt>
                <c:pt idx="5021">
                  <c:v>33.200000000000003</c:v>
                </c:pt>
                <c:pt idx="5022">
                  <c:v>38.200000000000003</c:v>
                </c:pt>
                <c:pt idx="5023">
                  <c:v>43.2</c:v>
                </c:pt>
                <c:pt idx="5024">
                  <c:v>50.2</c:v>
                </c:pt>
                <c:pt idx="5025">
                  <c:v>31.7</c:v>
                </c:pt>
                <c:pt idx="5026">
                  <c:v>35.200000000000003</c:v>
                </c:pt>
                <c:pt idx="5027">
                  <c:v>40.200000000000003</c:v>
                </c:pt>
                <c:pt idx="5028">
                  <c:v>45.2</c:v>
                </c:pt>
                <c:pt idx="5029">
                  <c:v>47.4</c:v>
                </c:pt>
                <c:pt idx="5030">
                  <c:v>31</c:v>
                </c:pt>
                <c:pt idx="5031">
                  <c:v>33.700000000000003</c:v>
                </c:pt>
                <c:pt idx="5032">
                  <c:v>39</c:v>
                </c:pt>
                <c:pt idx="5033">
                  <c:v>42</c:v>
                </c:pt>
                <c:pt idx="5034">
                  <c:v>47</c:v>
                </c:pt>
                <c:pt idx="5035">
                  <c:v>50.4</c:v>
                </c:pt>
                <c:pt idx="5036">
                  <c:v>30.8</c:v>
                </c:pt>
                <c:pt idx="5037">
                  <c:v>40.700000000000003</c:v>
                </c:pt>
                <c:pt idx="5038">
                  <c:v>46.3</c:v>
                </c:pt>
                <c:pt idx="5039">
                  <c:v>50.6</c:v>
                </c:pt>
                <c:pt idx="5040">
                  <c:v>33</c:v>
                </c:pt>
                <c:pt idx="5041">
                  <c:v>39.200000000000003</c:v>
                </c:pt>
                <c:pt idx="5042">
                  <c:v>46.6</c:v>
                </c:pt>
                <c:pt idx="5043">
                  <c:v>50.4</c:v>
                </c:pt>
                <c:pt idx="5044">
                  <c:v>30.8</c:v>
                </c:pt>
                <c:pt idx="5045">
                  <c:v>33.799999999999997</c:v>
                </c:pt>
                <c:pt idx="5046">
                  <c:v>37.799999999999997</c:v>
                </c:pt>
                <c:pt idx="5047">
                  <c:v>42.7</c:v>
                </c:pt>
                <c:pt idx="5048">
                  <c:v>48</c:v>
                </c:pt>
                <c:pt idx="5049">
                  <c:v>51.5</c:v>
                </c:pt>
                <c:pt idx="5050">
                  <c:v>54.8</c:v>
                </c:pt>
                <c:pt idx="5051">
                  <c:v>58</c:v>
                </c:pt>
                <c:pt idx="5052">
                  <c:v>59.8</c:v>
                </c:pt>
                <c:pt idx="5053">
                  <c:v>34.200000000000003</c:v>
                </c:pt>
                <c:pt idx="5054">
                  <c:v>39.200000000000003</c:v>
                </c:pt>
                <c:pt idx="5055">
                  <c:v>45.2</c:v>
                </c:pt>
                <c:pt idx="5056">
                  <c:v>32.4</c:v>
                </c:pt>
                <c:pt idx="5057">
                  <c:v>37.4</c:v>
                </c:pt>
                <c:pt idx="5058">
                  <c:v>43.4</c:v>
                </c:pt>
                <c:pt idx="5059">
                  <c:v>51</c:v>
                </c:pt>
                <c:pt idx="5060">
                  <c:v>34.200000000000003</c:v>
                </c:pt>
                <c:pt idx="5061">
                  <c:v>39</c:v>
                </c:pt>
                <c:pt idx="5062">
                  <c:v>44.6</c:v>
                </c:pt>
                <c:pt idx="5063">
                  <c:v>50</c:v>
                </c:pt>
                <c:pt idx="5064">
                  <c:v>31</c:v>
                </c:pt>
                <c:pt idx="5065">
                  <c:v>38</c:v>
                </c:pt>
                <c:pt idx="5066">
                  <c:v>46.8</c:v>
                </c:pt>
                <c:pt idx="5067">
                  <c:v>50.6</c:v>
                </c:pt>
                <c:pt idx="5068">
                  <c:v>30.2</c:v>
                </c:pt>
                <c:pt idx="5069">
                  <c:v>35.200000000000003</c:v>
                </c:pt>
                <c:pt idx="5070">
                  <c:v>40.200000000000003</c:v>
                </c:pt>
                <c:pt idx="5071">
                  <c:v>45.2</c:v>
                </c:pt>
                <c:pt idx="5072">
                  <c:v>50.2</c:v>
                </c:pt>
                <c:pt idx="5073">
                  <c:v>28.4</c:v>
                </c:pt>
                <c:pt idx="5074">
                  <c:v>45.2</c:v>
                </c:pt>
                <c:pt idx="5075">
                  <c:v>50.2</c:v>
                </c:pt>
                <c:pt idx="5076">
                  <c:v>33.4</c:v>
                </c:pt>
                <c:pt idx="5077">
                  <c:v>38.4</c:v>
                </c:pt>
                <c:pt idx="5078">
                  <c:v>40.200000000000003</c:v>
                </c:pt>
                <c:pt idx="5079">
                  <c:v>50.2</c:v>
                </c:pt>
                <c:pt idx="5080">
                  <c:v>31.6</c:v>
                </c:pt>
                <c:pt idx="5081">
                  <c:v>36</c:v>
                </c:pt>
                <c:pt idx="5082">
                  <c:v>41.5</c:v>
                </c:pt>
                <c:pt idx="5083">
                  <c:v>50.5</c:v>
                </c:pt>
                <c:pt idx="5084">
                  <c:v>33</c:v>
                </c:pt>
                <c:pt idx="5085">
                  <c:v>38</c:v>
                </c:pt>
                <c:pt idx="5086">
                  <c:v>43</c:v>
                </c:pt>
                <c:pt idx="5087">
                  <c:v>48.8</c:v>
                </c:pt>
                <c:pt idx="5088">
                  <c:v>52.8</c:v>
                </c:pt>
                <c:pt idx="5089">
                  <c:v>57</c:v>
                </c:pt>
                <c:pt idx="5090">
                  <c:v>59.2</c:v>
                </c:pt>
                <c:pt idx="5091">
                  <c:v>32.5</c:v>
                </c:pt>
                <c:pt idx="5092">
                  <c:v>36.4</c:v>
                </c:pt>
                <c:pt idx="5093">
                  <c:v>40.200000000000003</c:v>
                </c:pt>
                <c:pt idx="5094">
                  <c:v>45.3</c:v>
                </c:pt>
                <c:pt idx="5095">
                  <c:v>50.2</c:v>
                </c:pt>
                <c:pt idx="5096">
                  <c:v>54.2</c:v>
                </c:pt>
                <c:pt idx="5097">
                  <c:v>30.2</c:v>
                </c:pt>
                <c:pt idx="5098">
                  <c:v>33.5</c:v>
                </c:pt>
                <c:pt idx="5099">
                  <c:v>35.5</c:v>
                </c:pt>
                <c:pt idx="5100">
                  <c:v>38.200000000000003</c:v>
                </c:pt>
                <c:pt idx="5101">
                  <c:v>41</c:v>
                </c:pt>
                <c:pt idx="5102">
                  <c:v>45.5</c:v>
                </c:pt>
                <c:pt idx="5103">
                  <c:v>48.2</c:v>
                </c:pt>
                <c:pt idx="5104">
                  <c:v>50.5</c:v>
                </c:pt>
                <c:pt idx="5105">
                  <c:v>52.6</c:v>
                </c:pt>
                <c:pt idx="5106">
                  <c:v>55.5</c:v>
                </c:pt>
                <c:pt idx="5107">
                  <c:v>60.5</c:v>
                </c:pt>
                <c:pt idx="5108">
                  <c:v>63</c:v>
                </c:pt>
                <c:pt idx="5109">
                  <c:v>65.7</c:v>
                </c:pt>
                <c:pt idx="5110">
                  <c:v>67.2</c:v>
                </c:pt>
                <c:pt idx="5111">
                  <c:v>70.5</c:v>
                </c:pt>
                <c:pt idx="5112">
                  <c:v>72.900000000000006</c:v>
                </c:pt>
                <c:pt idx="5113">
                  <c:v>75.5</c:v>
                </c:pt>
                <c:pt idx="5114">
                  <c:v>78</c:v>
                </c:pt>
                <c:pt idx="5115">
                  <c:v>80.5</c:v>
                </c:pt>
                <c:pt idx="5116">
                  <c:v>34.799999999999997</c:v>
                </c:pt>
                <c:pt idx="5117">
                  <c:v>43.5</c:v>
                </c:pt>
                <c:pt idx="5118">
                  <c:v>50.5</c:v>
                </c:pt>
                <c:pt idx="5119">
                  <c:v>31.6</c:v>
                </c:pt>
                <c:pt idx="5120">
                  <c:v>35.5</c:v>
                </c:pt>
                <c:pt idx="5121">
                  <c:v>39.799999999999997</c:v>
                </c:pt>
                <c:pt idx="5122">
                  <c:v>44</c:v>
                </c:pt>
                <c:pt idx="5123">
                  <c:v>51.3</c:v>
                </c:pt>
                <c:pt idx="5124">
                  <c:v>33</c:v>
                </c:pt>
                <c:pt idx="5125">
                  <c:v>39.200000000000003</c:v>
                </c:pt>
                <c:pt idx="5126">
                  <c:v>45</c:v>
                </c:pt>
                <c:pt idx="5127">
                  <c:v>49</c:v>
                </c:pt>
                <c:pt idx="5128">
                  <c:v>33.799999999999997</c:v>
                </c:pt>
                <c:pt idx="5129">
                  <c:v>46.8</c:v>
                </c:pt>
                <c:pt idx="5130">
                  <c:v>49.6</c:v>
                </c:pt>
                <c:pt idx="5131">
                  <c:v>35.299999999999997</c:v>
                </c:pt>
                <c:pt idx="5132">
                  <c:v>41</c:v>
                </c:pt>
                <c:pt idx="5133">
                  <c:v>45.3</c:v>
                </c:pt>
                <c:pt idx="5134">
                  <c:v>49</c:v>
                </c:pt>
                <c:pt idx="5135">
                  <c:v>34</c:v>
                </c:pt>
                <c:pt idx="5136">
                  <c:v>41.6</c:v>
                </c:pt>
                <c:pt idx="5137">
                  <c:v>47.8</c:v>
                </c:pt>
                <c:pt idx="5138">
                  <c:v>52.6</c:v>
                </c:pt>
                <c:pt idx="5139">
                  <c:v>28.7</c:v>
                </c:pt>
                <c:pt idx="5140">
                  <c:v>36.299999999999997</c:v>
                </c:pt>
                <c:pt idx="5141">
                  <c:v>42</c:v>
                </c:pt>
                <c:pt idx="5142">
                  <c:v>46.6</c:v>
                </c:pt>
                <c:pt idx="5143">
                  <c:v>49.4</c:v>
                </c:pt>
                <c:pt idx="5144">
                  <c:v>43</c:v>
                </c:pt>
                <c:pt idx="5145">
                  <c:v>45.1</c:v>
                </c:pt>
                <c:pt idx="5146">
                  <c:v>50</c:v>
                </c:pt>
                <c:pt idx="5147">
                  <c:v>30.2</c:v>
                </c:pt>
                <c:pt idx="5148">
                  <c:v>36</c:v>
                </c:pt>
                <c:pt idx="5149">
                  <c:v>43.6</c:v>
                </c:pt>
                <c:pt idx="5150">
                  <c:v>49.6</c:v>
                </c:pt>
                <c:pt idx="5151">
                  <c:v>31.4</c:v>
                </c:pt>
                <c:pt idx="5152">
                  <c:v>40.6</c:v>
                </c:pt>
                <c:pt idx="5153">
                  <c:v>48.7</c:v>
                </c:pt>
                <c:pt idx="5154">
                  <c:v>31.2</c:v>
                </c:pt>
                <c:pt idx="5155">
                  <c:v>39</c:v>
                </c:pt>
                <c:pt idx="5156">
                  <c:v>45.4</c:v>
                </c:pt>
                <c:pt idx="5157">
                  <c:v>52.7</c:v>
                </c:pt>
                <c:pt idx="5158">
                  <c:v>35</c:v>
                </c:pt>
                <c:pt idx="5159">
                  <c:v>43.4</c:v>
                </c:pt>
                <c:pt idx="5160">
                  <c:v>51.9</c:v>
                </c:pt>
                <c:pt idx="5161">
                  <c:v>28</c:v>
                </c:pt>
                <c:pt idx="5162">
                  <c:v>35.200000000000003</c:v>
                </c:pt>
                <c:pt idx="5163">
                  <c:v>48.2</c:v>
                </c:pt>
                <c:pt idx="5164">
                  <c:v>35.200000000000003</c:v>
                </c:pt>
                <c:pt idx="5165">
                  <c:v>41.4</c:v>
                </c:pt>
                <c:pt idx="5166">
                  <c:v>45.2</c:v>
                </c:pt>
                <c:pt idx="5167">
                  <c:v>50.9</c:v>
                </c:pt>
                <c:pt idx="5168">
                  <c:v>33</c:v>
                </c:pt>
                <c:pt idx="5169">
                  <c:v>39.299999999999997</c:v>
                </c:pt>
                <c:pt idx="5170">
                  <c:v>49.5</c:v>
                </c:pt>
                <c:pt idx="5171">
                  <c:v>31</c:v>
                </c:pt>
                <c:pt idx="5172">
                  <c:v>35.4</c:v>
                </c:pt>
                <c:pt idx="5173">
                  <c:v>40.5</c:v>
                </c:pt>
                <c:pt idx="5174">
                  <c:v>43.8</c:v>
                </c:pt>
                <c:pt idx="5175">
                  <c:v>49.9</c:v>
                </c:pt>
                <c:pt idx="5176">
                  <c:v>33.299999999999997</c:v>
                </c:pt>
                <c:pt idx="5177">
                  <c:v>41.7</c:v>
                </c:pt>
                <c:pt idx="5178">
                  <c:v>50.2</c:v>
                </c:pt>
                <c:pt idx="5179">
                  <c:v>57.6</c:v>
                </c:pt>
                <c:pt idx="5180">
                  <c:v>31.9</c:v>
                </c:pt>
                <c:pt idx="5181">
                  <c:v>39.299999999999997</c:v>
                </c:pt>
                <c:pt idx="5182">
                  <c:v>47.5</c:v>
                </c:pt>
                <c:pt idx="5183">
                  <c:v>53</c:v>
                </c:pt>
                <c:pt idx="5184">
                  <c:v>31.3</c:v>
                </c:pt>
                <c:pt idx="5185">
                  <c:v>36.9</c:v>
                </c:pt>
                <c:pt idx="5186">
                  <c:v>42.4</c:v>
                </c:pt>
                <c:pt idx="5187">
                  <c:v>49.2</c:v>
                </c:pt>
                <c:pt idx="5188">
                  <c:v>33.200000000000003</c:v>
                </c:pt>
                <c:pt idx="5189">
                  <c:v>41.4</c:v>
                </c:pt>
                <c:pt idx="5190">
                  <c:v>50.2</c:v>
                </c:pt>
                <c:pt idx="5191">
                  <c:v>30</c:v>
                </c:pt>
                <c:pt idx="5192">
                  <c:v>34.799999999999997</c:v>
                </c:pt>
                <c:pt idx="5193">
                  <c:v>41.55</c:v>
                </c:pt>
                <c:pt idx="5194">
                  <c:v>42.8</c:v>
                </c:pt>
                <c:pt idx="5195">
                  <c:v>48</c:v>
                </c:pt>
                <c:pt idx="5196">
                  <c:v>30.4</c:v>
                </c:pt>
                <c:pt idx="5197">
                  <c:v>38</c:v>
                </c:pt>
                <c:pt idx="5198">
                  <c:v>42.5</c:v>
                </c:pt>
                <c:pt idx="5199">
                  <c:v>49.8</c:v>
                </c:pt>
                <c:pt idx="5200">
                  <c:v>30.4</c:v>
                </c:pt>
                <c:pt idx="5201">
                  <c:v>36.4</c:v>
                </c:pt>
                <c:pt idx="5202">
                  <c:v>48.8</c:v>
                </c:pt>
                <c:pt idx="5203">
                  <c:v>29.7</c:v>
                </c:pt>
                <c:pt idx="5204">
                  <c:v>35</c:v>
                </c:pt>
                <c:pt idx="5205">
                  <c:v>39.4</c:v>
                </c:pt>
                <c:pt idx="5206">
                  <c:v>43.4</c:v>
                </c:pt>
                <c:pt idx="5207">
                  <c:v>50.4</c:v>
                </c:pt>
                <c:pt idx="5208">
                  <c:v>55</c:v>
                </c:pt>
                <c:pt idx="5209">
                  <c:v>28.2</c:v>
                </c:pt>
                <c:pt idx="5210">
                  <c:v>33.4</c:v>
                </c:pt>
                <c:pt idx="5211">
                  <c:v>40.200000000000003</c:v>
                </c:pt>
                <c:pt idx="5212">
                  <c:v>50</c:v>
                </c:pt>
                <c:pt idx="5213">
                  <c:v>32.799999999999997</c:v>
                </c:pt>
                <c:pt idx="5214">
                  <c:v>37.700000000000003</c:v>
                </c:pt>
                <c:pt idx="5215">
                  <c:v>45.5</c:v>
                </c:pt>
                <c:pt idx="5216">
                  <c:v>51.5</c:v>
                </c:pt>
                <c:pt idx="5217">
                  <c:v>30.2</c:v>
                </c:pt>
                <c:pt idx="5218">
                  <c:v>34.9</c:v>
                </c:pt>
                <c:pt idx="5219">
                  <c:v>40.700000000000003</c:v>
                </c:pt>
                <c:pt idx="5220">
                  <c:v>47</c:v>
                </c:pt>
                <c:pt idx="5221">
                  <c:v>49</c:v>
                </c:pt>
                <c:pt idx="5222">
                  <c:v>34.799999999999997</c:v>
                </c:pt>
                <c:pt idx="5223">
                  <c:v>41.4</c:v>
                </c:pt>
                <c:pt idx="5224">
                  <c:v>45.2</c:v>
                </c:pt>
                <c:pt idx="5225">
                  <c:v>52.6</c:v>
                </c:pt>
                <c:pt idx="5226">
                  <c:v>30.2</c:v>
                </c:pt>
                <c:pt idx="5227">
                  <c:v>35.5</c:v>
                </c:pt>
                <c:pt idx="5228">
                  <c:v>41.3</c:v>
                </c:pt>
                <c:pt idx="5229">
                  <c:v>45.4</c:v>
                </c:pt>
                <c:pt idx="5230">
                  <c:v>50</c:v>
                </c:pt>
                <c:pt idx="5231">
                  <c:v>31.5</c:v>
                </c:pt>
                <c:pt idx="5232">
                  <c:v>39.5</c:v>
                </c:pt>
                <c:pt idx="5233">
                  <c:v>47</c:v>
                </c:pt>
                <c:pt idx="5234">
                  <c:v>52.3</c:v>
                </c:pt>
                <c:pt idx="5235">
                  <c:v>29.9</c:v>
                </c:pt>
                <c:pt idx="5236">
                  <c:v>36.4</c:v>
                </c:pt>
                <c:pt idx="5237">
                  <c:v>43</c:v>
                </c:pt>
                <c:pt idx="5238">
                  <c:v>52.2</c:v>
                </c:pt>
                <c:pt idx="5239">
                  <c:v>29</c:v>
                </c:pt>
                <c:pt idx="5240">
                  <c:v>30</c:v>
                </c:pt>
                <c:pt idx="5241">
                  <c:v>32.35</c:v>
                </c:pt>
                <c:pt idx="5242">
                  <c:v>36</c:v>
                </c:pt>
                <c:pt idx="5243">
                  <c:v>38.4</c:v>
                </c:pt>
                <c:pt idx="5244">
                  <c:v>46</c:v>
                </c:pt>
                <c:pt idx="5245">
                  <c:v>50</c:v>
                </c:pt>
                <c:pt idx="5246">
                  <c:v>31.8</c:v>
                </c:pt>
                <c:pt idx="5247">
                  <c:v>37.5</c:v>
                </c:pt>
                <c:pt idx="5248">
                  <c:v>43.5</c:v>
                </c:pt>
                <c:pt idx="5249">
                  <c:v>46.9</c:v>
                </c:pt>
                <c:pt idx="5250">
                  <c:v>50</c:v>
                </c:pt>
                <c:pt idx="5251">
                  <c:v>52.4</c:v>
                </c:pt>
                <c:pt idx="5252">
                  <c:v>57</c:v>
                </c:pt>
                <c:pt idx="5253">
                  <c:v>58.6</c:v>
                </c:pt>
                <c:pt idx="5254">
                  <c:v>29.6</c:v>
                </c:pt>
                <c:pt idx="5255">
                  <c:v>37</c:v>
                </c:pt>
                <c:pt idx="5256">
                  <c:v>43.6</c:v>
                </c:pt>
                <c:pt idx="5257">
                  <c:v>52.5</c:v>
                </c:pt>
                <c:pt idx="5258">
                  <c:v>30.6</c:v>
                </c:pt>
                <c:pt idx="5259">
                  <c:v>33.799999999999997</c:v>
                </c:pt>
                <c:pt idx="5260">
                  <c:v>39.25</c:v>
                </c:pt>
                <c:pt idx="5261">
                  <c:v>41</c:v>
                </c:pt>
                <c:pt idx="5262">
                  <c:v>44.6</c:v>
                </c:pt>
                <c:pt idx="5263">
                  <c:v>47</c:v>
                </c:pt>
                <c:pt idx="5264">
                  <c:v>50.75</c:v>
                </c:pt>
                <c:pt idx="5265">
                  <c:v>54.9</c:v>
                </c:pt>
                <c:pt idx="5266">
                  <c:v>57</c:v>
                </c:pt>
                <c:pt idx="5267">
                  <c:v>61.45</c:v>
                </c:pt>
                <c:pt idx="5268">
                  <c:v>64.3</c:v>
                </c:pt>
                <c:pt idx="5269">
                  <c:v>65.400000000000006</c:v>
                </c:pt>
                <c:pt idx="5270">
                  <c:v>70.2</c:v>
                </c:pt>
                <c:pt idx="5271">
                  <c:v>71.900000000000006</c:v>
                </c:pt>
                <c:pt idx="5272">
                  <c:v>30.7</c:v>
                </c:pt>
                <c:pt idx="5273">
                  <c:v>35.6</c:v>
                </c:pt>
                <c:pt idx="5274">
                  <c:v>39.5</c:v>
                </c:pt>
                <c:pt idx="5275">
                  <c:v>45.2</c:v>
                </c:pt>
                <c:pt idx="5276">
                  <c:v>52.8</c:v>
                </c:pt>
                <c:pt idx="5277">
                  <c:v>30.3</c:v>
                </c:pt>
                <c:pt idx="5278">
                  <c:v>33.799999999999997</c:v>
                </c:pt>
                <c:pt idx="5279">
                  <c:v>38.799999999999997</c:v>
                </c:pt>
                <c:pt idx="5280">
                  <c:v>42.3</c:v>
                </c:pt>
                <c:pt idx="5281">
                  <c:v>44.8</c:v>
                </c:pt>
                <c:pt idx="5282">
                  <c:v>47.9</c:v>
                </c:pt>
                <c:pt idx="5283">
                  <c:v>49.8</c:v>
                </c:pt>
                <c:pt idx="5284">
                  <c:v>32.6</c:v>
                </c:pt>
                <c:pt idx="5285">
                  <c:v>37.799999999999997</c:v>
                </c:pt>
                <c:pt idx="5286">
                  <c:v>43.3</c:v>
                </c:pt>
                <c:pt idx="5287">
                  <c:v>49</c:v>
                </c:pt>
                <c:pt idx="5288">
                  <c:v>54</c:v>
                </c:pt>
                <c:pt idx="5289">
                  <c:v>58</c:v>
                </c:pt>
                <c:pt idx="5290">
                  <c:v>59.8</c:v>
                </c:pt>
                <c:pt idx="5291">
                  <c:v>29.6</c:v>
                </c:pt>
                <c:pt idx="5292">
                  <c:v>37.5</c:v>
                </c:pt>
                <c:pt idx="5293">
                  <c:v>43</c:v>
                </c:pt>
                <c:pt idx="5294">
                  <c:v>49.2</c:v>
                </c:pt>
                <c:pt idx="5295">
                  <c:v>33.5</c:v>
                </c:pt>
                <c:pt idx="5296">
                  <c:v>37.5</c:v>
                </c:pt>
                <c:pt idx="5297">
                  <c:v>45</c:v>
                </c:pt>
                <c:pt idx="5298">
                  <c:v>52.9</c:v>
                </c:pt>
                <c:pt idx="5299">
                  <c:v>29.2</c:v>
                </c:pt>
                <c:pt idx="5300">
                  <c:v>38.4</c:v>
                </c:pt>
                <c:pt idx="5301">
                  <c:v>49.5</c:v>
                </c:pt>
                <c:pt idx="5302">
                  <c:v>31.6</c:v>
                </c:pt>
                <c:pt idx="5303">
                  <c:v>35.4</c:v>
                </c:pt>
                <c:pt idx="5304">
                  <c:v>42.3</c:v>
                </c:pt>
                <c:pt idx="5305">
                  <c:v>48</c:v>
                </c:pt>
                <c:pt idx="5306">
                  <c:v>30</c:v>
                </c:pt>
                <c:pt idx="5307">
                  <c:v>33.700000000000003</c:v>
                </c:pt>
                <c:pt idx="5308">
                  <c:v>37</c:v>
                </c:pt>
                <c:pt idx="5309">
                  <c:v>40.200000000000003</c:v>
                </c:pt>
                <c:pt idx="5310">
                  <c:v>50</c:v>
                </c:pt>
                <c:pt idx="5311">
                  <c:v>53</c:v>
                </c:pt>
                <c:pt idx="5312">
                  <c:v>57</c:v>
                </c:pt>
                <c:pt idx="5313">
                  <c:v>59.6</c:v>
                </c:pt>
                <c:pt idx="5314">
                  <c:v>63.2</c:v>
                </c:pt>
                <c:pt idx="5315">
                  <c:v>67.2</c:v>
                </c:pt>
                <c:pt idx="5316">
                  <c:v>70</c:v>
                </c:pt>
                <c:pt idx="5317">
                  <c:v>33.9</c:v>
                </c:pt>
                <c:pt idx="5318">
                  <c:v>41.8</c:v>
                </c:pt>
                <c:pt idx="5319">
                  <c:v>52.4</c:v>
                </c:pt>
                <c:pt idx="5320">
                  <c:v>38.4</c:v>
                </c:pt>
                <c:pt idx="5321">
                  <c:v>43.8</c:v>
                </c:pt>
                <c:pt idx="5322">
                  <c:v>48.9</c:v>
                </c:pt>
                <c:pt idx="5323">
                  <c:v>30.3</c:v>
                </c:pt>
                <c:pt idx="5324">
                  <c:v>35.9</c:v>
                </c:pt>
                <c:pt idx="5325">
                  <c:v>40.700000000000003</c:v>
                </c:pt>
                <c:pt idx="5326">
                  <c:v>45.4</c:v>
                </c:pt>
                <c:pt idx="5327">
                  <c:v>51</c:v>
                </c:pt>
                <c:pt idx="5328">
                  <c:v>34</c:v>
                </c:pt>
                <c:pt idx="5329">
                  <c:v>40.200000000000003</c:v>
                </c:pt>
                <c:pt idx="5330">
                  <c:v>47.3</c:v>
                </c:pt>
                <c:pt idx="5331">
                  <c:v>54.8</c:v>
                </c:pt>
                <c:pt idx="5332">
                  <c:v>30.4</c:v>
                </c:pt>
                <c:pt idx="5333">
                  <c:v>35.4</c:v>
                </c:pt>
                <c:pt idx="5334">
                  <c:v>44.2</c:v>
                </c:pt>
                <c:pt idx="5335">
                  <c:v>50.7</c:v>
                </c:pt>
                <c:pt idx="5336">
                  <c:v>28.4</c:v>
                </c:pt>
                <c:pt idx="5337">
                  <c:v>32.299999999999997</c:v>
                </c:pt>
                <c:pt idx="5338">
                  <c:v>37.299999999999997</c:v>
                </c:pt>
                <c:pt idx="5339">
                  <c:v>43.3</c:v>
                </c:pt>
                <c:pt idx="5340">
                  <c:v>47.9</c:v>
                </c:pt>
                <c:pt idx="5341">
                  <c:v>52.3</c:v>
                </c:pt>
                <c:pt idx="5342">
                  <c:v>54.6</c:v>
                </c:pt>
                <c:pt idx="5343">
                  <c:v>30.5</c:v>
                </c:pt>
                <c:pt idx="5344">
                  <c:v>37.200000000000003</c:v>
                </c:pt>
                <c:pt idx="5345">
                  <c:v>46.4</c:v>
                </c:pt>
                <c:pt idx="5346">
                  <c:v>50.6</c:v>
                </c:pt>
                <c:pt idx="5347">
                  <c:v>32.299999999999997</c:v>
                </c:pt>
                <c:pt idx="5348">
                  <c:v>37.299999999999997</c:v>
                </c:pt>
                <c:pt idx="5349">
                  <c:v>48.8</c:v>
                </c:pt>
                <c:pt idx="5350">
                  <c:v>55</c:v>
                </c:pt>
                <c:pt idx="5351">
                  <c:v>28.6</c:v>
                </c:pt>
                <c:pt idx="5352">
                  <c:v>33.700000000000003</c:v>
                </c:pt>
                <c:pt idx="5353">
                  <c:v>38.4</c:v>
                </c:pt>
                <c:pt idx="5354">
                  <c:v>43.4</c:v>
                </c:pt>
                <c:pt idx="5355">
                  <c:v>47.5</c:v>
                </c:pt>
                <c:pt idx="5356">
                  <c:v>49.8</c:v>
                </c:pt>
                <c:pt idx="5357">
                  <c:v>31.2</c:v>
                </c:pt>
                <c:pt idx="5358">
                  <c:v>34.299999999999997</c:v>
                </c:pt>
                <c:pt idx="5359">
                  <c:v>38.200000000000003</c:v>
                </c:pt>
                <c:pt idx="5360">
                  <c:v>41.3</c:v>
                </c:pt>
                <c:pt idx="5361">
                  <c:v>43.4</c:v>
                </c:pt>
                <c:pt idx="5362">
                  <c:v>31.3</c:v>
                </c:pt>
                <c:pt idx="5363">
                  <c:v>34.200000000000003</c:v>
                </c:pt>
                <c:pt idx="5364">
                  <c:v>38.4</c:v>
                </c:pt>
                <c:pt idx="5365">
                  <c:v>41.4</c:v>
                </c:pt>
                <c:pt idx="5366">
                  <c:v>31.4</c:v>
                </c:pt>
                <c:pt idx="5367">
                  <c:v>34.299999999999997</c:v>
                </c:pt>
                <c:pt idx="5368">
                  <c:v>38.700000000000003</c:v>
                </c:pt>
                <c:pt idx="5369">
                  <c:v>41.15</c:v>
                </c:pt>
                <c:pt idx="5370">
                  <c:v>32.4</c:v>
                </c:pt>
                <c:pt idx="5371">
                  <c:v>35.35</c:v>
                </c:pt>
                <c:pt idx="5372">
                  <c:v>35.450000000000003</c:v>
                </c:pt>
                <c:pt idx="5373">
                  <c:v>41.4</c:v>
                </c:pt>
                <c:pt idx="5374">
                  <c:v>43.35</c:v>
                </c:pt>
                <c:pt idx="5375">
                  <c:v>34.4</c:v>
                </c:pt>
                <c:pt idx="5376">
                  <c:v>38.4</c:v>
                </c:pt>
                <c:pt idx="5377">
                  <c:v>41.2</c:v>
                </c:pt>
                <c:pt idx="5378">
                  <c:v>30.3</c:v>
                </c:pt>
                <c:pt idx="5379">
                  <c:v>34.299999999999997</c:v>
                </c:pt>
                <c:pt idx="5380">
                  <c:v>38.200000000000003</c:v>
                </c:pt>
                <c:pt idx="5381">
                  <c:v>41.2</c:v>
                </c:pt>
                <c:pt idx="5384">
                  <c:v>78.5</c:v>
                </c:pt>
                <c:pt idx="5385">
                  <c:v>83.5</c:v>
                </c:pt>
                <c:pt idx="5386">
                  <c:v>85.9</c:v>
                </c:pt>
                <c:pt idx="5387">
                  <c:v>88.5</c:v>
                </c:pt>
                <c:pt idx="5388">
                  <c:v>93.5</c:v>
                </c:pt>
                <c:pt idx="5389">
                  <c:v>95.8</c:v>
                </c:pt>
                <c:pt idx="5390">
                  <c:v>98.5</c:v>
                </c:pt>
                <c:pt idx="5391">
                  <c:v>101</c:v>
                </c:pt>
                <c:pt idx="5392">
                  <c:v>75.599999999999994</c:v>
                </c:pt>
                <c:pt idx="5393">
                  <c:v>78.8</c:v>
                </c:pt>
                <c:pt idx="5394">
                  <c:v>82.5</c:v>
                </c:pt>
                <c:pt idx="5395">
                  <c:v>85.8</c:v>
                </c:pt>
                <c:pt idx="5396">
                  <c:v>86.6</c:v>
                </c:pt>
                <c:pt idx="5397">
                  <c:v>87.4</c:v>
                </c:pt>
                <c:pt idx="5398">
                  <c:v>88.8</c:v>
                </c:pt>
                <c:pt idx="5399">
                  <c:v>89.3</c:v>
                </c:pt>
                <c:pt idx="5400">
                  <c:v>90.4</c:v>
                </c:pt>
                <c:pt idx="5401">
                  <c:v>93.4</c:v>
                </c:pt>
                <c:pt idx="5402">
                  <c:v>99.3</c:v>
                </c:pt>
                <c:pt idx="5403">
                  <c:v>102</c:v>
                </c:pt>
                <c:pt idx="5404">
                  <c:v>73.3</c:v>
                </c:pt>
                <c:pt idx="5405">
                  <c:v>75.400000000000006</c:v>
                </c:pt>
                <c:pt idx="5406">
                  <c:v>79.400000000000006</c:v>
                </c:pt>
                <c:pt idx="5407">
                  <c:v>82.45</c:v>
                </c:pt>
                <c:pt idx="5408">
                  <c:v>85</c:v>
                </c:pt>
                <c:pt idx="5409">
                  <c:v>86.6</c:v>
                </c:pt>
                <c:pt idx="5410">
                  <c:v>87.8</c:v>
                </c:pt>
                <c:pt idx="5411">
                  <c:v>89</c:v>
                </c:pt>
                <c:pt idx="5412">
                  <c:v>90</c:v>
                </c:pt>
                <c:pt idx="5413">
                  <c:v>90.8</c:v>
                </c:pt>
                <c:pt idx="5414">
                  <c:v>91.5</c:v>
                </c:pt>
                <c:pt idx="5415">
                  <c:v>92.3</c:v>
                </c:pt>
                <c:pt idx="5416">
                  <c:v>94</c:v>
                </c:pt>
                <c:pt idx="5417">
                  <c:v>94.4</c:v>
                </c:pt>
                <c:pt idx="5418">
                  <c:v>94.65</c:v>
                </c:pt>
                <c:pt idx="5419">
                  <c:v>95.6</c:v>
                </c:pt>
                <c:pt idx="5420">
                  <c:v>95.95</c:v>
                </c:pt>
                <c:pt idx="5421">
                  <c:v>99.2</c:v>
                </c:pt>
                <c:pt idx="5422">
                  <c:v>102.6</c:v>
                </c:pt>
                <c:pt idx="5423">
                  <c:v>103.7</c:v>
                </c:pt>
                <c:pt idx="5424">
                  <c:v>71.400000000000006</c:v>
                </c:pt>
                <c:pt idx="5425">
                  <c:v>74.099999999999994</c:v>
                </c:pt>
                <c:pt idx="5426">
                  <c:v>77.400000000000006</c:v>
                </c:pt>
                <c:pt idx="5427">
                  <c:v>78.400000000000006</c:v>
                </c:pt>
                <c:pt idx="5428">
                  <c:v>81.2</c:v>
                </c:pt>
                <c:pt idx="5429">
                  <c:v>85.2</c:v>
                </c:pt>
                <c:pt idx="5430">
                  <c:v>92.2</c:v>
                </c:pt>
                <c:pt idx="5431">
                  <c:v>99</c:v>
                </c:pt>
                <c:pt idx="5432">
                  <c:v>100</c:v>
                </c:pt>
                <c:pt idx="5433">
                  <c:v>103.4</c:v>
                </c:pt>
                <c:pt idx="5434">
                  <c:v>103.8</c:v>
                </c:pt>
                <c:pt idx="5435">
                  <c:v>75.3</c:v>
                </c:pt>
                <c:pt idx="5436">
                  <c:v>79.2</c:v>
                </c:pt>
                <c:pt idx="5437">
                  <c:v>83</c:v>
                </c:pt>
                <c:pt idx="5438">
                  <c:v>84.6</c:v>
                </c:pt>
                <c:pt idx="5439">
                  <c:v>88.4</c:v>
                </c:pt>
                <c:pt idx="5440">
                  <c:v>90.6</c:v>
                </c:pt>
                <c:pt idx="5441">
                  <c:v>94.6</c:v>
                </c:pt>
                <c:pt idx="5442">
                  <c:v>98.6</c:v>
                </c:pt>
                <c:pt idx="5443">
                  <c:v>98.8</c:v>
                </c:pt>
                <c:pt idx="5444">
                  <c:v>102.9</c:v>
                </c:pt>
                <c:pt idx="5445">
                  <c:v>77</c:v>
                </c:pt>
                <c:pt idx="5446">
                  <c:v>81.7</c:v>
                </c:pt>
                <c:pt idx="5447">
                  <c:v>85.25</c:v>
                </c:pt>
                <c:pt idx="5448">
                  <c:v>88.9</c:v>
                </c:pt>
                <c:pt idx="5449">
                  <c:v>93.3</c:v>
                </c:pt>
                <c:pt idx="5450">
                  <c:v>97</c:v>
                </c:pt>
                <c:pt idx="5451">
                  <c:v>99.25</c:v>
                </c:pt>
                <c:pt idx="5452">
                  <c:v>102.45</c:v>
                </c:pt>
                <c:pt idx="5453">
                  <c:v>77.2</c:v>
                </c:pt>
                <c:pt idx="5454">
                  <c:v>80</c:v>
                </c:pt>
                <c:pt idx="5455">
                  <c:v>84.5</c:v>
                </c:pt>
                <c:pt idx="5456">
                  <c:v>87</c:v>
                </c:pt>
                <c:pt idx="5457">
                  <c:v>87.5</c:v>
                </c:pt>
                <c:pt idx="5458">
                  <c:v>90.7</c:v>
                </c:pt>
                <c:pt idx="5459">
                  <c:v>91</c:v>
                </c:pt>
                <c:pt idx="5460">
                  <c:v>91.1</c:v>
                </c:pt>
                <c:pt idx="5461">
                  <c:v>91.35</c:v>
                </c:pt>
                <c:pt idx="5462">
                  <c:v>91.65</c:v>
                </c:pt>
                <c:pt idx="5463">
                  <c:v>92</c:v>
                </c:pt>
                <c:pt idx="5464">
                  <c:v>92.2</c:v>
                </c:pt>
                <c:pt idx="5465">
                  <c:v>92.4</c:v>
                </c:pt>
                <c:pt idx="5466">
                  <c:v>92.5</c:v>
                </c:pt>
                <c:pt idx="5467">
                  <c:v>92.7</c:v>
                </c:pt>
                <c:pt idx="5468">
                  <c:v>92.9</c:v>
                </c:pt>
                <c:pt idx="5469">
                  <c:v>93.7</c:v>
                </c:pt>
                <c:pt idx="5470">
                  <c:v>94.2</c:v>
                </c:pt>
                <c:pt idx="5471">
                  <c:v>99.35</c:v>
                </c:pt>
                <c:pt idx="5472">
                  <c:v>102.7</c:v>
                </c:pt>
                <c:pt idx="5473">
                  <c:v>103.5</c:v>
                </c:pt>
                <c:pt idx="5474">
                  <c:v>74.5</c:v>
                </c:pt>
                <c:pt idx="5475">
                  <c:v>81.45</c:v>
                </c:pt>
                <c:pt idx="5476">
                  <c:v>88.5</c:v>
                </c:pt>
                <c:pt idx="5477">
                  <c:v>89.75</c:v>
                </c:pt>
                <c:pt idx="5478">
                  <c:v>96</c:v>
                </c:pt>
                <c:pt idx="5479">
                  <c:v>97.2</c:v>
                </c:pt>
                <c:pt idx="5480">
                  <c:v>102.9</c:v>
                </c:pt>
                <c:pt idx="5481">
                  <c:v>103.95</c:v>
                </c:pt>
                <c:pt idx="5482">
                  <c:v>74</c:v>
                </c:pt>
                <c:pt idx="5483">
                  <c:v>77</c:v>
                </c:pt>
                <c:pt idx="5484">
                  <c:v>77.900000000000006</c:v>
                </c:pt>
                <c:pt idx="5485">
                  <c:v>81.2</c:v>
                </c:pt>
                <c:pt idx="5486">
                  <c:v>88</c:v>
                </c:pt>
                <c:pt idx="5487">
                  <c:v>90.6</c:v>
                </c:pt>
                <c:pt idx="5488">
                  <c:v>93.5</c:v>
                </c:pt>
                <c:pt idx="5489">
                  <c:v>97.7</c:v>
                </c:pt>
                <c:pt idx="5490">
                  <c:v>100.45</c:v>
                </c:pt>
                <c:pt idx="5491">
                  <c:v>78.400000000000006</c:v>
                </c:pt>
                <c:pt idx="5492">
                  <c:v>86.3</c:v>
                </c:pt>
                <c:pt idx="5493">
                  <c:v>88.3</c:v>
                </c:pt>
                <c:pt idx="5494">
                  <c:v>93.25</c:v>
                </c:pt>
                <c:pt idx="5495">
                  <c:v>98.4</c:v>
                </c:pt>
                <c:pt idx="5496">
                  <c:v>102</c:v>
                </c:pt>
                <c:pt idx="5497">
                  <c:v>72.599999999999994</c:v>
                </c:pt>
                <c:pt idx="5498">
                  <c:v>76.3</c:v>
                </c:pt>
                <c:pt idx="5499">
                  <c:v>77.599999999999994</c:v>
                </c:pt>
                <c:pt idx="5500">
                  <c:v>81.3</c:v>
                </c:pt>
                <c:pt idx="5501">
                  <c:v>84.5</c:v>
                </c:pt>
                <c:pt idx="5502">
                  <c:v>85</c:v>
                </c:pt>
                <c:pt idx="5503">
                  <c:v>87</c:v>
                </c:pt>
                <c:pt idx="5504">
                  <c:v>87.8</c:v>
                </c:pt>
                <c:pt idx="5505">
                  <c:v>88.9</c:v>
                </c:pt>
                <c:pt idx="5506">
                  <c:v>89.5</c:v>
                </c:pt>
                <c:pt idx="5507">
                  <c:v>91.2</c:v>
                </c:pt>
                <c:pt idx="5508">
                  <c:v>93</c:v>
                </c:pt>
                <c:pt idx="5509">
                  <c:v>96.3</c:v>
                </c:pt>
                <c:pt idx="5510">
                  <c:v>97.4</c:v>
                </c:pt>
                <c:pt idx="5511">
                  <c:v>101.2</c:v>
                </c:pt>
                <c:pt idx="5512">
                  <c:v>78</c:v>
                </c:pt>
                <c:pt idx="5513">
                  <c:v>82.6</c:v>
                </c:pt>
                <c:pt idx="5514">
                  <c:v>86.5</c:v>
                </c:pt>
                <c:pt idx="5515">
                  <c:v>91.3</c:v>
                </c:pt>
                <c:pt idx="5516">
                  <c:v>94.7</c:v>
                </c:pt>
                <c:pt idx="5517">
                  <c:v>98.3</c:v>
                </c:pt>
                <c:pt idx="5518">
                  <c:v>101.7</c:v>
                </c:pt>
                <c:pt idx="5519">
                  <c:v>104.8</c:v>
                </c:pt>
                <c:pt idx="5520">
                  <c:v>76.599999999999994</c:v>
                </c:pt>
                <c:pt idx="5521">
                  <c:v>76.7</c:v>
                </c:pt>
                <c:pt idx="5522">
                  <c:v>78.3</c:v>
                </c:pt>
                <c:pt idx="5523">
                  <c:v>81.3</c:v>
                </c:pt>
                <c:pt idx="5524">
                  <c:v>81.75</c:v>
                </c:pt>
                <c:pt idx="5525">
                  <c:v>82.4</c:v>
                </c:pt>
                <c:pt idx="5526">
                  <c:v>85.2</c:v>
                </c:pt>
                <c:pt idx="5527">
                  <c:v>85.9</c:v>
                </c:pt>
                <c:pt idx="5528">
                  <c:v>86.9</c:v>
                </c:pt>
                <c:pt idx="5529">
                  <c:v>87.7</c:v>
                </c:pt>
                <c:pt idx="5530">
                  <c:v>88.7</c:v>
                </c:pt>
                <c:pt idx="5531">
                  <c:v>90.45</c:v>
                </c:pt>
                <c:pt idx="5532">
                  <c:v>91.4</c:v>
                </c:pt>
                <c:pt idx="5533">
                  <c:v>93.75</c:v>
                </c:pt>
                <c:pt idx="5534">
                  <c:v>95.7</c:v>
                </c:pt>
                <c:pt idx="5535">
                  <c:v>98.5</c:v>
                </c:pt>
                <c:pt idx="5536">
                  <c:v>100.3</c:v>
                </c:pt>
                <c:pt idx="5537">
                  <c:v>102.55</c:v>
                </c:pt>
                <c:pt idx="5538">
                  <c:v>104.7</c:v>
                </c:pt>
                <c:pt idx="5539">
                  <c:v>75</c:v>
                </c:pt>
                <c:pt idx="5540">
                  <c:v>78</c:v>
                </c:pt>
                <c:pt idx="5541">
                  <c:v>84.7</c:v>
                </c:pt>
                <c:pt idx="5542">
                  <c:v>88.25</c:v>
                </c:pt>
                <c:pt idx="5543">
                  <c:v>96.45</c:v>
                </c:pt>
                <c:pt idx="5544">
                  <c:v>98.15</c:v>
                </c:pt>
                <c:pt idx="5545">
                  <c:v>68.8</c:v>
                </c:pt>
                <c:pt idx="5546">
                  <c:v>73.400000000000006</c:v>
                </c:pt>
                <c:pt idx="5547">
                  <c:v>74.900000000000006</c:v>
                </c:pt>
                <c:pt idx="5548">
                  <c:v>77.5</c:v>
                </c:pt>
                <c:pt idx="5549">
                  <c:v>79.849999999999994</c:v>
                </c:pt>
                <c:pt idx="5550">
                  <c:v>84</c:v>
                </c:pt>
                <c:pt idx="5551">
                  <c:v>87.3</c:v>
                </c:pt>
                <c:pt idx="5552">
                  <c:v>93.7</c:v>
                </c:pt>
                <c:pt idx="5553">
                  <c:v>96</c:v>
                </c:pt>
                <c:pt idx="5554">
                  <c:v>98.75</c:v>
                </c:pt>
                <c:pt idx="5555">
                  <c:v>102.45</c:v>
                </c:pt>
                <c:pt idx="5556">
                  <c:v>69.2</c:v>
                </c:pt>
                <c:pt idx="5557">
                  <c:v>74.099999999999994</c:v>
                </c:pt>
                <c:pt idx="5558">
                  <c:v>77.3</c:v>
                </c:pt>
                <c:pt idx="5559">
                  <c:v>81.25</c:v>
                </c:pt>
                <c:pt idx="5560">
                  <c:v>83.3</c:v>
                </c:pt>
                <c:pt idx="5561">
                  <c:v>86</c:v>
                </c:pt>
                <c:pt idx="5562">
                  <c:v>86.5</c:v>
                </c:pt>
                <c:pt idx="5563">
                  <c:v>87</c:v>
                </c:pt>
                <c:pt idx="5564">
                  <c:v>88</c:v>
                </c:pt>
                <c:pt idx="5565">
                  <c:v>90.3</c:v>
                </c:pt>
                <c:pt idx="5566">
                  <c:v>93.7</c:v>
                </c:pt>
                <c:pt idx="5567">
                  <c:v>98</c:v>
                </c:pt>
                <c:pt idx="5568">
                  <c:v>102.3</c:v>
                </c:pt>
                <c:pt idx="5569">
                  <c:v>73.7</c:v>
                </c:pt>
                <c:pt idx="5570">
                  <c:v>77.7</c:v>
                </c:pt>
                <c:pt idx="5571">
                  <c:v>79.599999999999994</c:v>
                </c:pt>
                <c:pt idx="5572">
                  <c:v>82.6</c:v>
                </c:pt>
                <c:pt idx="5573">
                  <c:v>86.6</c:v>
                </c:pt>
                <c:pt idx="5574">
                  <c:v>86.6</c:v>
                </c:pt>
                <c:pt idx="5575">
                  <c:v>90.5</c:v>
                </c:pt>
                <c:pt idx="5576">
                  <c:v>94.2</c:v>
                </c:pt>
                <c:pt idx="5577">
                  <c:v>98.4</c:v>
                </c:pt>
                <c:pt idx="5578">
                  <c:v>102.2</c:v>
                </c:pt>
                <c:pt idx="5579">
                  <c:v>76.400000000000006</c:v>
                </c:pt>
                <c:pt idx="5580">
                  <c:v>84</c:v>
                </c:pt>
                <c:pt idx="5581">
                  <c:v>89.3</c:v>
                </c:pt>
                <c:pt idx="5582">
                  <c:v>93.4</c:v>
                </c:pt>
                <c:pt idx="5583">
                  <c:v>96.4</c:v>
                </c:pt>
                <c:pt idx="5584">
                  <c:v>97.2</c:v>
                </c:pt>
                <c:pt idx="5585">
                  <c:v>101.3</c:v>
                </c:pt>
                <c:pt idx="5586">
                  <c:v>75.900000000000006</c:v>
                </c:pt>
                <c:pt idx="5587">
                  <c:v>78.849999999999994</c:v>
                </c:pt>
                <c:pt idx="5588">
                  <c:v>82.6</c:v>
                </c:pt>
                <c:pt idx="5589">
                  <c:v>87</c:v>
                </c:pt>
                <c:pt idx="5590">
                  <c:v>87.5</c:v>
                </c:pt>
                <c:pt idx="5591">
                  <c:v>90.75</c:v>
                </c:pt>
                <c:pt idx="5592">
                  <c:v>93.45</c:v>
                </c:pt>
                <c:pt idx="5593">
                  <c:v>99</c:v>
                </c:pt>
                <c:pt idx="5594">
                  <c:v>101.4</c:v>
                </c:pt>
                <c:pt idx="5595">
                  <c:v>75.599999999999994</c:v>
                </c:pt>
                <c:pt idx="5596">
                  <c:v>82.3</c:v>
                </c:pt>
                <c:pt idx="5597">
                  <c:v>86.3</c:v>
                </c:pt>
                <c:pt idx="5598">
                  <c:v>90.7</c:v>
                </c:pt>
                <c:pt idx="5599">
                  <c:v>94</c:v>
                </c:pt>
                <c:pt idx="5600">
                  <c:v>97.5</c:v>
                </c:pt>
                <c:pt idx="5601">
                  <c:v>100.8</c:v>
                </c:pt>
                <c:pt idx="5602">
                  <c:v>74.75</c:v>
                </c:pt>
                <c:pt idx="5603">
                  <c:v>78.7</c:v>
                </c:pt>
                <c:pt idx="5604">
                  <c:v>82</c:v>
                </c:pt>
                <c:pt idx="5605">
                  <c:v>83.9</c:v>
                </c:pt>
                <c:pt idx="5606">
                  <c:v>85.85</c:v>
                </c:pt>
                <c:pt idx="5607">
                  <c:v>88.4</c:v>
                </c:pt>
                <c:pt idx="5608">
                  <c:v>90.15</c:v>
                </c:pt>
                <c:pt idx="5609">
                  <c:v>98.5</c:v>
                </c:pt>
                <c:pt idx="5610">
                  <c:v>101.4</c:v>
                </c:pt>
                <c:pt idx="5611">
                  <c:v>80.25</c:v>
                </c:pt>
                <c:pt idx="5612">
                  <c:v>88.5</c:v>
                </c:pt>
                <c:pt idx="5613">
                  <c:v>91.65</c:v>
                </c:pt>
                <c:pt idx="5614">
                  <c:v>93.5</c:v>
                </c:pt>
                <c:pt idx="5615">
                  <c:v>97</c:v>
                </c:pt>
                <c:pt idx="5616">
                  <c:v>101</c:v>
                </c:pt>
                <c:pt idx="5617">
                  <c:v>101.4</c:v>
                </c:pt>
                <c:pt idx="5618">
                  <c:v>65.400000000000006</c:v>
                </c:pt>
                <c:pt idx="5619">
                  <c:v>68.7</c:v>
                </c:pt>
                <c:pt idx="5620">
                  <c:v>71</c:v>
                </c:pt>
                <c:pt idx="5621">
                  <c:v>74.5</c:v>
                </c:pt>
                <c:pt idx="5622">
                  <c:v>78.099999999999994</c:v>
                </c:pt>
                <c:pt idx="5623">
                  <c:v>80.900000000000006</c:v>
                </c:pt>
                <c:pt idx="5624">
                  <c:v>83</c:v>
                </c:pt>
                <c:pt idx="5625">
                  <c:v>85.4</c:v>
                </c:pt>
                <c:pt idx="5626">
                  <c:v>86.9</c:v>
                </c:pt>
                <c:pt idx="5627">
                  <c:v>90.4</c:v>
                </c:pt>
                <c:pt idx="5628">
                  <c:v>94.2</c:v>
                </c:pt>
                <c:pt idx="5629">
                  <c:v>98.3</c:v>
                </c:pt>
                <c:pt idx="5630">
                  <c:v>78.099999999999994</c:v>
                </c:pt>
                <c:pt idx="5631">
                  <c:v>78.2</c:v>
                </c:pt>
                <c:pt idx="5632">
                  <c:v>82.6</c:v>
                </c:pt>
                <c:pt idx="5633">
                  <c:v>82.6</c:v>
                </c:pt>
                <c:pt idx="5634">
                  <c:v>85.9</c:v>
                </c:pt>
                <c:pt idx="5635">
                  <c:v>88.2</c:v>
                </c:pt>
                <c:pt idx="5636">
                  <c:v>93</c:v>
                </c:pt>
                <c:pt idx="5637">
                  <c:v>94.5</c:v>
                </c:pt>
                <c:pt idx="5638">
                  <c:v>99.4</c:v>
                </c:pt>
                <c:pt idx="5639">
                  <c:v>102.4</c:v>
                </c:pt>
                <c:pt idx="5640">
                  <c:v>79.2</c:v>
                </c:pt>
                <c:pt idx="5641">
                  <c:v>81</c:v>
                </c:pt>
                <c:pt idx="5642">
                  <c:v>82.4</c:v>
                </c:pt>
                <c:pt idx="5643">
                  <c:v>84.8</c:v>
                </c:pt>
                <c:pt idx="5644">
                  <c:v>88</c:v>
                </c:pt>
                <c:pt idx="5645">
                  <c:v>93</c:v>
                </c:pt>
                <c:pt idx="5646">
                  <c:v>96.6</c:v>
                </c:pt>
                <c:pt idx="5647">
                  <c:v>77</c:v>
                </c:pt>
                <c:pt idx="5648">
                  <c:v>82</c:v>
                </c:pt>
                <c:pt idx="5649">
                  <c:v>87</c:v>
                </c:pt>
                <c:pt idx="5650">
                  <c:v>89</c:v>
                </c:pt>
                <c:pt idx="5651">
                  <c:v>92</c:v>
                </c:pt>
                <c:pt idx="5652">
                  <c:v>95</c:v>
                </c:pt>
                <c:pt idx="5653">
                  <c:v>95</c:v>
                </c:pt>
                <c:pt idx="5654">
                  <c:v>97</c:v>
                </c:pt>
                <c:pt idx="5655">
                  <c:v>100</c:v>
                </c:pt>
                <c:pt idx="5656">
                  <c:v>79.900000000000006</c:v>
                </c:pt>
                <c:pt idx="5657">
                  <c:v>86</c:v>
                </c:pt>
                <c:pt idx="5658">
                  <c:v>88.2</c:v>
                </c:pt>
                <c:pt idx="5659">
                  <c:v>91</c:v>
                </c:pt>
                <c:pt idx="5660">
                  <c:v>92.5</c:v>
                </c:pt>
                <c:pt idx="5661">
                  <c:v>99.8</c:v>
                </c:pt>
                <c:pt idx="5662">
                  <c:v>102.3</c:v>
                </c:pt>
                <c:pt idx="5663">
                  <c:v>65.8</c:v>
                </c:pt>
                <c:pt idx="5664">
                  <c:v>70.2</c:v>
                </c:pt>
                <c:pt idx="5665">
                  <c:v>72.2</c:v>
                </c:pt>
                <c:pt idx="5666">
                  <c:v>74.7</c:v>
                </c:pt>
                <c:pt idx="5667">
                  <c:v>77</c:v>
                </c:pt>
                <c:pt idx="5668">
                  <c:v>79.7</c:v>
                </c:pt>
                <c:pt idx="5669">
                  <c:v>80.599999999999994</c:v>
                </c:pt>
                <c:pt idx="5670">
                  <c:v>84.9</c:v>
                </c:pt>
                <c:pt idx="5671">
                  <c:v>88.6</c:v>
                </c:pt>
                <c:pt idx="5672">
                  <c:v>89.3</c:v>
                </c:pt>
                <c:pt idx="5673">
                  <c:v>91</c:v>
                </c:pt>
                <c:pt idx="5674">
                  <c:v>93.7</c:v>
                </c:pt>
                <c:pt idx="5675">
                  <c:v>94.6</c:v>
                </c:pt>
                <c:pt idx="5676">
                  <c:v>99.7</c:v>
                </c:pt>
                <c:pt idx="5677">
                  <c:v>101.7</c:v>
                </c:pt>
                <c:pt idx="5678">
                  <c:v>82.6</c:v>
                </c:pt>
                <c:pt idx="5679">
                  <c:v>86</c:v>
                </c:pt>
                <c:pt idx="5680">
                  <c:v>90</c:v>
                </c:pt>
                <c:pt idx="5681">
                  <c:v>98.3</c:v>
                </c:pt>
                <c:pt idx="5682">
                  <c:v>80.900000000000006</c:v>
                </c:pt>
                <c:pt idx="5683">
                  <c:v>82.7</c:v>
                </c:pt>
                <c:pt idx="5684">
                  <c:v>85.9</c:v>
                </c:pt>
                <c:pt idx="5685">
                  <c:v>90.2</c:v>
                </c:pt>
                <c:pt idx="5686">
                  <c:v>94.9</c:v>
                </c:pt>
                <c:pt idx="5687">
                  <c:v>98.4</c:v>
                </c:pt>
                <c:pt idx="5688">
                  <c:v>77.2</c:v>
                </c:pt>
                <c:pt idx="5689">
                  <c:v>82.2</c:v>
                </c:pt>
                <c:pt idx="5690">
                  <c:v>87.2</c:v>
                </c:pt>
                <c:pt idx="5691">
                  <c:v>92.2</c:v>
                </c:pt>
                <c:pt idx="5692">
                  <c:v>95.2</c:v>
                </c:pt>
                <c:pt idx="5693">
                  <c:v>97.4</c:v>
                </c:pt>
                <c:pt idx="5694">
                  <c:v>73.7</c:v>
                </c:pt>
                <c:pt idx="5695">
                  <c:v>78.7</c:v>
                </c:pt>
                <c:pt idx="5696">
                  <c:v>83.7</c:v>
                </c:pt>
                <c:pt idx="5697">
                  <c:v>88.7</c:v>
                </c:pt>
                <c:pt idx="5698">
                  <c:v>93.6</c:v>
                </c:pt>
                <c:pt idx="5699">
                  <c:v>98.7</c:v>
                </c:pt>
                <c:pt idx="5700">
                  <c:v>91.2</c:v>
                </c:pt>
                <c:pt idx="5701">
                  <c:v>91.5</c:v>
                </c:pt>
                <c:pt idx="5702">
                  <c:v>91.9</c:v>
                </c:pt>
                <c:pt idx="5703">
                  <c:v>92.2</c:v>
                </c:pt>
                <c:pt idx="5704">
                  <c:v>92.8</c:v>
                </c:pt>
                <c:pt idx="5705">
                  <c:v>93.1</c:v>
                </c:pt>
                <c:pt idx="5706">
                  <c:v>93.5</c:v>
                </c:pt>
                <c:pt idx="5707">
                  <c:v>93.8</c:v>
                </c:pt>
                <c:pt idx="5708">
                  <c:v>94.1</c:v>
                </c:pt>
                <c:pt idx="5709">
                  <c:v>95.2</c:v>
                </c:pt>
                <c:pt idx="5710">
                  <c:v>96.3</c:v>
                </c:pt>
                <c:pt idx="5711">
                  <c:v>97.3</c:v>
                </c:pt>
                <c:pt idx="5712">
                  <c:v>99.3</c:v>
                </c:pt>
                <c:pt idx="5713">
                  <c:v>100.3</c:v>
                </c:pt>
                <c:pt idx="5714">
                  <c:v>82</c:v>
                </c:pt>
                <c:pt idx="5715">
                  <c:v>87</c:v>
                </c:pt>
                <c:pt idx="5716">
                  <c:v>92</c:v>
                </c:pt>
                <c:pt idx="5717">
                  <c:v>93</c:v>
                </c:pt>
                <c:pt idx="5718">
                  <c:v>95</c:v>
                </c:pt>
                <c:pt idx="5719">
                  <c:v>96.2</c:v>
                </c:pt>
                <c:pt idx="5720">
                  <c:v>97.4</c:v>
                </c:pt>
                <c:pt idx="5721">
                  <c:v>102</c:v>
                </c:pt>
                <c:pt idx="5722">
                  <c:v>65</c:v>
                </c:pt>
                <c:pt idx="5723">
                  <c:v>66.7</c:v>
                </c:pt>
                <c:pt idx="5724">
                  <c:v>69.7</c:v>
                </c:pt>
                <c:pt idx="5725">
                  <c:v>71.5</c:v>
                </c:pt>
                <c:pt idx="5726">
                  <c:v>73</c:v>
                </c:pt>
                <c:pt idx="5727">
                  <c:v>74.5</c:v>
                </c:pt>
                <c:pt idx="5728">
                  <c:v>76.2</c:v>
                </c:pt>
                <c:pt idx="5729">
                  <c:v>77.900000000000006</c:v>
                </c:pt>
                <c:pt idx="5730">
                  <c:v>79.599999999999994</c:v>
                </c:pt>
                <c:pt idx="5731">
                  <c:v>81.7</c:v>
                </c:pt>
                <c:pt idx="5732">
                  <c:v>83.4</c:v>
                </c:pt>
                <c:pt idx="5733">
                  <c:v>85.1</c:v>
                </c:pt>
                <c:pt idx="5734">
                  <c:v>86.8</c:v>
                </c:pt>
                <c:pt idx="5735">
                  <c:v>89</c:v>
                </c:pt>
                <c:pt idx="5736">
                  <c:v>90.7</c:v>
                </c:pt>
                <c:pt idx="5737">
                  <c:v>92.5</c:v>
                </c:pt>
                <c:pt idx="5738">
                  <c:v>94.2</c:v>
                </c:pt>
                <c:pt idx="5739">
                  <c:v>96.7</c:v>
                </c:pt>
                <c:pt idx="5740">
                  <c:v>77.2</c:v>
                </c:pt>
                <c:pt idx="5741">
                  <c:v>80.2</c:v>
                </c:pt>
                <c:pt idx="5742">
                  <c:v>85.2</c:v>
                </c:pt>
                <c:pt idx="5743">
                  <c:v>87.2</c:v>
                </c:pt>
                <c:pt idx="5744">
                  <c:v>92.2</c:v>
                </c:pt>
                <c:pt idx="5745">
                  <c:v>95.2</c:v>
                </c:pt>
                <c:pt idx="5746">
                  <c:v>99.2</c:v>
                </c:pt>
                <c:pt idx="5747">
                  <c:v>101.2</c:v>
                </c:pt>
                <c:pt idx="5748">
                  <c:v>103.4</c:v>
                </c:pt>
                <c:pt idx="5749">
                  <c:v>78</c:v>
                </c:pt>
                <c:pt idx="5750">
                  <c:v>81.900000000000006</c:v>
                </c:pt>
                <c:pt idx="5751">
                  <c:v>83.5</c:v>
                </c:pt>
                <c:pt idx="5752">
                  <c:v>85.9</c:v>
                </c:pt>
                <c:pt idx="5753">
                  <c:v>87.3</c:v>
                </c:pt>
                <c:pt idx="5754">
                  <c:v>88.1</c:v>
                </c:pt>
                <c:pt idx="5755">
                  <c:v>90.4</c:v>
                </c:pt>
                <c:pt idx="5756">
                  <c:v>92.4</c:v>
                </c:pt>
                <c:pt idx="5757">
                  <c:v>95.4</c:v>
                </c:pt>
                <c:pt idx="5758">
                  <c:v>98.4</c:v>
                </c:pt>
                <c:pt idx="5759">
                  <c:v>100</c:v>
                </c:pt>
                <c:pt idx="5760">
                  <c:v>77.7</c:v>
                </c:pt>
                <c:pt idx="5761">
                  <c:v>80.5</c:v>
                </c:pt>
                <c:pt idx="5762">
                  <c:v>83</c:v>
                </c:pt>
                <c:pt idx="5763">
                  <c:v>86</c:v>
                </c:pt>
                <c:pt idx="5764">
                  <c:v>87.4</c:v>
                </c:pt>
                <c:pt idx="5765">
                  <c:v>90</c:v>
                </c:pt>
                <c:pt idx="5766">
                  <c:v>93.2</c:v>
                </c:pt>
                <c:pt idx="5767">
                  <c:v>96.7</c:v>
                </c:pt>
                <c:pt idx="5768">
                  <c:v>99.8</c:v>
                </c:pt>
                <c:pt idx="5769">
                  <c:v>68.900000000000006</c:v>
                </c:pt>
                <c:pt idx="5770">
                  <c:v>71.2</c:v>
                </c:pt>
                <c:pt idx="5771">
                  <c:v>73.3</c:v>
                </c:pt>
                <c:pt idx="5772">
                  <c:v>75</c:v>
                </c:pt>
                <c:pt idx="5773">
                  <c:v>75.900000000000006</c:v>
                </c:pt>
                <c:pt idx="5774">
                  <c:v>76.7</c:v>
                </c:pt>
                <c:pt idx="5775">
                  <c:v>78.400000000000006</c:v>
                </c:pt>
                <c:pt idx="5776">
                  <c:v>78.400000000000006</c:v>
                </c:pt>
                <c:pt idx="5777">
                  <c:v>82.3</c:v>
                </c:pt>
                <c:pt idx="5778">
                  <c:v>84.9</c:v>
                </c:pt>
                <c:pt idx="5779">
                  <c:v>86.9</c:v>
                </c:pt>
                <c:pt idx="5780">
                  <c:v>88.4</c:v>
                </c:pt>
                <c:pt idx="5781">
                  <c:v>88.8</c:v>
                </c:pt>
                <c:pt idx="5782">
                  <c:v>89.2</c:v>
                </c:pt>
                <c:pt idx="5783">
                  <c:v>89.3</c:v>
                </c:pt>
                <c:pt idx="5784">
                  <c:v>89.5</c:v>
                </c:pt>
                <c:pt idx="5785">
                  <c:v>90</c:v>
                </c:pt>
                <c:pt idx="5786">
                  <c:v>90.3</c:v>
                </c:pt>
                <c:pt idx="5787">
                  <c:v>90.8</c:v>
                </c:pt>
                <c:pt idx="5788">
                  <c:v>91.3</c:v>
                </c:pt>
                <c:pt idx="5789">
                  <c:v>91.8</c:v>
                </c:pt>
                <c:pt idx="5790">
                  <c:v>92</c:v>
                </c:pt>
                <c:pt idx="5791">
                  <c:v>94</c:v>
                </c:pt>
                <c:pt idx="5792">
                  <c:v>96</c:v>
                </c:pt>
                <c:pt idx="5793">
                  <c:v>97.8</c:v>
                </c:pt>
                <c:pt idx="5794">
                  <c:v>99.4</c:v>
                </c:pt>
                <c:pt idx="5795">
                  <c:v>99.8</c:v>
                </c:pt>
                <c:pt idx="5796">
                  <c:v>101.6</c:v>
                </c:pt>
                <c:pt idx="5797">
                  <c:v>82.2</c:v>
                </c:pt>
                <c:pt idx="5798">
                  <c:v>85.4</c:v>
                </c:pt>
                <c:pt idx="5799">
                  <c:v>88.1</c:v>
                </c:pt>
                <c:pt idx="5800">
                  <c:v>89.5</c:v>
                </c:pt>
                <c:pt idx="5801">
                  <c:v>89.6</c:v>
                </c:pt>
                <c:pt idx="5802">
                  <c:v>95</c:v>
                </c:pt>
                <c:pt idx="5803">
                  <c:v>98</c:v>
                </c:pt>
                <c:pt idx="5804">
                  <c:v>105.8</c:v>
                </c:pt>
                <c:pt idx="5805">
                  <c:v>81.2</c:v>
                </c:pt>
                <c:pt idx="5806">
                  <c:v>86.2</c:v>
                </c:pt>
                <c:pt idx="5807">
                  <c:v>89.1</c:v>
                </c:pt>
                <c:pt idx="5808">
                  <c:v>91.4</c:v>
                </c:pt>
                <c:pt idx="5809">
                  <c:v>95.2</c:v>
                </c:pt>
                <c:pt idx="5810">
                  <c:v>98</c:v>
                </c:pt>
                <c:pt idx="5811">
                  <c:v>100.8</c:v>
                </c:pt>
                <c:pt idx="5812">
                  <c:v>103.2</c:v>
                </c:pt>
                <c:pt idx="5813">
                  <c:v>105.3</c:v>
                </c:pt>
                <c:pt idx="5814">
                  <c:v>81.5</c:v>
                </c:pt>
                <c:pt idx="5815">
                  <c:v>83.7</c:v>
                </c:pt>
                <c:pt idx="5816">
                  <c:v>86.5</c:v>
                </c:pt>
                <c:pt idx="5817">
                  <c:v>91.5</c:v>
                </c:pt>
                <c:pt idx="5818">
                  <c:v>94.5</c:v>
                </c:pt>
                <c:pt idx="5819">
                  <c:v>97.2</c:v>
                </c:pt>
                <c:pt idx="5820">
                  <c:v>99.7</c:v>
                </c:pt>
                <c:pt idx="5821">
                  <c:v>70.2</c:v>
                </c:pt>
                <c:pt idx="5822">
                  <c:v>73</c:v>
                </c:pt>
                <c:pt idx="5823">
                  <c:v>75.8</c:v>
                </c:pt>
                <c:pt idx="5824">
                  <c:v>79.599999999999994</c:v>
                </c:pt>
                <c:pt idx="5825">
                  <c:v>81.2</c:v>
                </c:pt>
                <c:pt idx="5826">
                  <c:v>86.7</c:v>
                </c:pt>
                <c:pt idx="5827">
                  <c:v>90.2</c:v>
                </c:pt>
                <c:pt idx="5828">
                  <c:v>94.9</c:v>
                </c:pt>
                <c:pt idx="5829">
                  <c:v>96.2</c:v>
                </c:pt>
                <c:pt idx="5830">
                  <c:v>99.9</c:v>
                </c:pt>
                <c:pt idx="5831">
                  <c:v>103</c:v>
                </c:pt>
                <c:pt idx="5832">
                  <c:v>72.2</c:v>
                </c:pt>
                <c:pt idx="5833">
                  <c:v>77.7</c:v>
                </c:pt>
                <c:pt idx="5834">
                  <c:v>83.3</c:v>
                </c:pt>
                <c:pt idx="5835">
                  <c:v>87.3</c:v>
                </c:pt>
                <c:pt idx="5836">
                  <c:v>90.3</c:v>
                </c:pt>
                <c:pt idx="5837">
                  <c:v>95.3</c:v>
                </c:pt>
                <c:pt idx="5838">
                  <c:v>102.2</c:v>
                </c:pt>
                <c:pt idx="5839">
                  <c:v>70</c:v>
                </c:pt>
                <c:pt idx="5840">
                  <c:v>71.2</c:v>
                </c:pt>
                <c:pt idx="5841">
                  <c:v>75</c:v>
                </c:pt>
                <c:pt idx="5842">
                  <c:v>75.900000000000006</c:v>
                </c:pt>
                <c:pt idx="5843">
                  <c:v>79.400000000000006</c:v>
                </c:pt>
                <c:pt idx="5844">
                  <c:v>80.2</c:v>
                </c:pt>
                <c:pt idx="5845">
                  <c:v>84</c:v>
                </c:pt>
                <c:pt idx="5846">
                  <c:v>88.6</c:v>
                </c:pt>
                <c:pt idx="5847">
                  <c:v>94.7</c:v>
                </c:pt>
                <c:pt idx="5848">
                  <c:v>101.3</c:v>
                </c:pt>
                <c:pt idx="5849">
                  <c:v>73.3</c:v>
                </c:pt>
                <c:pt idx="5850">
                  <c:v>73.599999999999994</c:v>
                </c:pt>
                <c:pt idx="5851">
                  <c:v>74.2</c:v>
                </c:pt>
                <c:pt idx="5852">
                  <c:v>74.8</c:v>
                </c:pt>
                <c:pt idx="5853">
                  <c:v>75.3</c:v>
                </c:pt>
                <c:pt idx="5854">
                  <c:v>75.400000000000006</c:v>
                </c:pt>
                <c:pt idx="5855">
                  <c:v>75.7</c:v>
                </c:pt>
                <c:pt idx="5856">
                  <c:v>76.2</c:v>
                </c:pt>
                <c:pt idx="5857">
                  <c:v>76.400000000000006</c:v>
                </c:pt>
                <c:pt idx="5858">
                  <c:v>76.599999999999994</c:v>
                </c:pt>
                <c:pt idx="5859">
                  <c:v>76.7</c:v>
                </c:pt>
                <c:pt idx="5860">
                  <c:v>77.099999999999994</c:v>
                </c:pt>
                <c:pt idx="5861">
                  <c:v>77.5</c:v>
                </c:pt>
                <c:pt idx="5862">
                  <c:v>77.599999999999994</c:v>
                </c:pt>
                <c:pt idx="5863">
                  <c:v>78</c:v>
                </c:pt>
                <c:pt idx="5864">
                  <c:v>78.2</c:v>
                </c:pt>
                <c:pt idx="5865">
                  <c:v>78.400000000000006</c:v>
                </c:pt>
                <c:pt idx="5866">
                  <c:v>78.5</c:v>
                </c:pt>
                <c:pt idx="5867">
                  <c:v>79.2</c:v>
                </c:pt>
                <c:pt idx="5868">
                  <c:v>81.3</c:v>
                </c:pt>
                <c:pt idx="5869">
                  <c:v>83.2</c:v>
                </c:pt>
                <c:pt idx="5870">
                  <c:v>86.2</c:v>
                </c:pt>
                <c:pt idx="5871">
                  <c:v>89.4</c:v>
                </c:pt>
                <c:pt idx="5872">
                  <c:v>91.3</c:v>
                </c:pt>
                <c:pt idx="5873">
                  <c:v>93.2</c:v>
                </c:pt>
                <c:pt idx="5874">
                  <c:v>96.2</c:v>
                </c:pt>
                <c:pt idx="5875">
                  <c:v>98.7</c:v>
                </c:pt>
                <c:pt idx="5876">
                  <c:v>100.8</c:v>
                </c:pt>
                <c:pt idx="5877">
                  <c:v>84.7</c:v>
                </c:pt>
                <c:pt idx="5878">
                  <c:v>86.9</c:v>
                </c:pt>
                <c:pt idx="5879">
                  <c:v>89.7</c:v>
                </c:pt>
                <c:pt idx="5880">
                  <c:v>94.7</c:v>
                </c:pt>
                <c:pt idx="5881">
                  <c:v>96.8</c:v>
                </c:pt>
                <c:pt idx="5882">
                  <c:v>99.7</c:v>
                </c:pt>
                <c:pt idx="5883">
                  <c:v>67.8</c:v>
                </c:pt>
                <c:pt idx="5884">
                  <c:v>70.2</c:v>
                </c:pt>
                <c:pt idx="5885">
                  <c:v>75.2</c:v>
                </c:pt>
                <c:pt idx="5886">
                  <c:v>76.8</c:v>
                </c:pt>
                <c:pt idx="5887">
                  <c:v>80.3</c:v>
                </c:pt>
                <c:pt idx="5888">
                  <c:v>81.5</c:v>
                </c:pt>
                <c:pt idx="5889">
                  <c:v>85.2</c:v>
                </c:pt>
                <c:pt idx="5890">
                  <c:v>90</c:v>
                </c:pt>
                <c:pt idx="5891">
                  <c:v>90.3</c:v>
                </c:pt>
                <c:pt idx="5892">
                  <c:v>92.2</c:v>
                </c:pt>
                <c:pt idx="5893">
                  <c:v>95.2</c:v>
                </c:pt>
                <c:pt idx="5894">
                  <c:v>98</c:v>
                </c:pt>
                <c:pt idx="5895">
                  <c:v>101</c:v>
                </c:pt>
                <c:pt idx="5896">
                  <c:v>102.3</c:v>
                </c:pt>
                <c:pt idx="5897">
                  <c:v>57.5</c:v>
                </c:pt>
                <c:pt idx="5898">
                  <c:v>83.2</c:v>
                </c:pt>
                <c:pt idx="5899">
                  <c:v>85.5</c:v>
                </c:pt>
                <c:pt idx="5900">
                  <c:v>88.2</c:v>
                </c:pt>
                <c:pt idx="5901">
                  <c:v>90.5</c:v>
                </c:pt>
                <c:pt idx="5902">
                  <c:v>92.9</c:v>
                </c:pt>
                <c:pt idx="5903">
                  <c:v>95.5</c:v>
                </c:pt>
                <c:pt idx="5904">
                  <c:v>98</c:v>
                </c:pt>
                <c:pt idx="5905">
                  <c:v>100.5</c:v>
                </c:pt>
                <c:pt idx="5906">
                  <c:v>102.8</c:v>
                </c:pt>
                <c:pt idx="5907">
                  <c:v>104.7</c:v>
                </c:pt>
                <c:pt idx="5908">
                  <c:v>73.150000000000006</c:v>
                </c:pt>
                <c:pt idx="5909">
                  <c:v>79.25</c:v>
                </c:pt>
                <c:pt idx="5910">
                  <c:v>81.849999999999994</c:v>
                </c:pt>
                <c:pt idx="5911">
                  <c:v>87</c:v>
                </c:pt>
                <c:pt idx="5912">
                  <c:v>89</c:v>
                </c:pt>
                <c:pt idx="5913">
                  <c:v>92.3</c:v>
                </c:pt>
                <c:pt idx="5914">
                  <c:v>95.3</c:v>
                </c:pt>
                <c:pt idx="5915">
                  <c:v>99</c:v>
                </c:pt>
                <c:pt idx="5916">
                  <c:v>103.5</c:v>
                </c:pt>
                <c:pt idx="5917">
                  <c:v>106.9</c:v>
                </c:pt>
                <c:pt idx="5920">
                  <c:v>107.2</c:v>
                </c:pt>
                <c:pt idx="5921">
                  <c:v>111.2</c:v>
                </c:pt>
                <c:pt idx="5922">
                  <c:v>119.2</c:v>
                </c:pt>
                <c:pt idx="5923">
                  <c:v>124.6</c:v>
                </c:pt>
                <c:pt idx="5924">
                  <c:v>126.2</c:v>
                </c:pt>
                <c:pt idx="5925">
                  <c:v>129</c:v>
                </c:pt>
                <c:pt idx="5926">
                  <c:v>104.6</c:v>
                </c:pt>
                <c:pt idx="5927">
                  <c:v>108.3</c:v>
                </c:pt>
                <c:pt idx="5928">
                  <c:v>112</c:v>
                </c:pt>
                <c:pt idx="5929">
                  <c:v>115.8</c:v>
                </c:pt>
                <c:pt idx="5930">
                  <c:v>120.7</c:v>
                </c:pt>
                <c:pt idx="5931">
                  <c:v>122.9</c:v>
                </c:pt>
                <c:pt idx="5932">
                  <c:v>127.5</c:v>
                </c:pt>
                <c:pt idx="5933">
                  <c:v>104.15</c:v>
                </c:pt>
                <c:pt idx="5934">
                  <c:v>106.35</c:v>
                </c:pt>
                <c:pt idx="5935">
                  <c:v>110.7</c:v>
                </c:pt>
                <c:pt idx="5936">
                  <c:v>114.55</c:v>
                </c:pt>
                <c:pt idx="5937">
                  <c:v>116.45</c:v>
                </c:pt>
                <c:pt idx="5938">
                  <c:v>125.25</c:v>
                </c:pt>
                <c:pt idx="5939">
                  <c:v>129.94999999999999</c:v>
                </c:pt>
                <c:pt idx="5940">
                  <c:v>109.5</c:v>
                </c:pt>
                <c:pt idx="5941">
                  <c:v>115.2</c:v>
                </c:pt>
                <c:pt idx="5942">
                  <c:v>118.2</c:v>
                </c:pt>
                <c:pt idx="5943">
                  <c:v>125</c:v>
                </c:pt>
                <c:pt idx="5944">
                  <c:v>127.3</c:v>
                </c:pt>
                <c:pt idx="5945">
                  <c:v>108.5</c:v>
                </c:pt>
                <c:pt idx="5946">
                  <c:v>111.2</c:v>
                </c:pt>
                <c:pt idx="5947">
                  <c:v>114.5</c:v>
                </c:pt>
                <c:pt idx="5948">
                  <c:v>116.3</c:v>
                </c:pt>
                <c:pt idx="5949">
                  <c:v>119.2</c:v>
                </c:pt>
                <c:pt idx="5950">
                  <c:v>122.2</c:v>
                </c:pt>
                <c:pt idx="5951">
                  <c:v>125.2</c:v>
                </c:pt>
                <c:pt idx="5952">
                  <c:v>128.30000000000001</c:v>
                </c:pt>
                <c:pt idx="5953">
                  <c:v>129.4</c:v>
                </c:pt>
                <c:pt idx="5954">
                  <c:v>105.3</c:v>
                </c:pt>
                <c:pt idx="5955">
                  <c:v>108.9</c:v>
                </c:pt>
                <c:pt idx="5956">
                  <c:v>111.4</c:v>
                </c:pt>
                <c:pt idx="5957">
                  <c:v>115.6</c:v>
                </c:pt>
                <c:pt idx="5958">
                  <c:v>123.35</c:v>
                </c:pt>
                <c:pt idx="5959">
                  <c:v>126</c:v>
                </c:pt>
                <c:pt idx="5960">
                  <c:v>104.8</c:v>
                </c:pt>
                <c:pt idx="5961">
                  <c:v>107.7</c:v>
                </c:pt>
                <c:pt idx="5962">
                  <c:v>113.95</c:v>
                </c:pt>
                <c:pt idx="5963">
                  <c:v>116.2</c:v>
                </c:pt>
                <c:pt idx="5964">
                  <c:v>123.2</c:v>
                </c:pt>
                <c:pt idx="5965">
                  <c:v>125.45</c:v>
                </c:pt>
                <c:pt idx="5966">
                  <c:v>114.43</c:v>
                </c:pt>
                <c:pt idx="5967">
                  <c:v>116.8</c:v>
                </c:pt>
                <c:pt idx="5968">
                  <c:v>122.8</c:v>
                </c:pt>
                <c:pt idx="5969">
                  <c:v>126</c:v>
                </c:pt>
                <c:pt idx="5970">
                  <c:v>128.5</c:v>
                </c:pt>
                <c:pt idx="5971">
                  <c:v>105.15</c:v>
                </c:pt>
                <c:pt idx="5972">
                  <c:v>107.8</c:v>
                </c:pt>
                <c:pt idx="5973">
                  <c:v>112.6</c:v>
                </c:pt>
                <c:pt idx="5974">
                  <c:v>116.3</c:v>
                </c:pt>
                <c:pt idx="5975">
                  <c:v>121.4</c:v>
                </c:pt>
                <c:pt idx="5976">
                  <c:v>122</c:v>
                </c:pt>
                <c:pt idx="5977">
                  <c:v>125.5</c:v>
                </c:pt>
                <c:pt idx="5978">
                  <c:v>106.5</c:v>
                </c:pt>
                <c:pt idx="5979">
                  <c:v>108.3</c:v>
                </c:pt>
                <c:pt idx="5980">
                  <c:v>112.8</c:v>
                </c:pt>
                <c:pt idx="5981">
                  <c:v>116.5</c:v>
                </c:pt>
                <c:pt idx="5982">
                  <c:v>120.8</c:v>
                </c:pt>
                <c:pt idx="5983">
                  <c:v>125</c:v>
                </c:pt>
                <c:pt idx="5984">
                  <c:v>128</c:v>
                </c:pt>
                <c:pt idx="5985">
                  <c:v>103.9</c:v>
                </c:pt>
                <c:pt idx="5986">
                  <c:v>107.5</c:v>
                </c:pt>
                <c:pt idx="5987">
                  <c:v>109.9</c:v>
                </c:pt>
                <c:pt idx="5988">
                  <c:v>114</c:v>
                </c:pt>
                <c:pt idx="5989">
                  <c:v>116.2</c:v>
                </c:pt>
                <c:pt idx="5990">
                  <c:v>123.5</c:v>
                </c:pt>
                <c:pt idx="5991">
                  <c:v>126.4</c:v>
                </c:pt>
                <c:pt idx="5992">
                  <c:v>107.5</c:v>
                </c:pt>
                <c:pt idx="5993">
                  <c:v>108.5</c:v>
                </c:pt>
                <c:pt idx="5994">
                  <c:v>112.4</c:v>
                </c:pt>
                <c:pt idx="5995">
                  <c:v>114.2</c:v>
                </c:pt>
                <c:pt idx="5996">
                  <c:v>117.2</c:v>
                </c:pt>
                <c:pt idx="5997">
                  <c:v>120.4</c:v>
                </c:pt>
                <c:pt idx="5998">
                  <c:v>125</c:v>
                </c:pt>
                <c:pt idx="5999">
                  <c:v>127.2</c:v>
                </c:pt>
                <c:pt idx="6000">
                  <c:v>129.4</c:v>
                </c:pt>
                <c:pt idx="6001">
                  <c:v>107.4</c:v>
                </c:pt>
                <c:pt idx="6002">
                  <c:v>111.2</c:v>
                </c:pt>
                <c:pt idx="6003">
                  <c:v>114.8</c:v>
                </c:pt>
                <c:pt idx="6004">
                  <c:v>115.2</c:v>
                </c:pt>
                <c:pt idx="6005">
                  <c:v>116.65</c:v>
                </c:pt>
                <c:pt idx="6006">
                  <c:v>121.3</c:v>
                </c:pt>
                <c:pt idx="6007">
                  <c:v>124.35</c:v>
                </c:pt>
                <c:pt idx="6008">
                  <c:v>127.2</c:v>
                </c:pt>
                <c:pt idx="6009">
                  <c:v>100.6</c:v>
                </c:pt>
                <c:pt idx="6010">
                  <c:v>105.7</c:v>
                </c:pt>
                <c:pt idx="6011">
                  <c:v>108</c:v>
                </c:pt>
                <c:pt idx="6012">
                  <c:v>112.7</c:v>
                </c:pt>
                <c:pt idx="6013">
                  <c:v>116.15</c:v>
                </c:pt>
                <c:pt idx="6014">
                  <c:v>119.25</c:v>
                </c:pt>
                <c:pt idx="6015">
                  <c:v>124.2</c:v>
                </c:pt>
                <c:pt idx="6016">
                  <c:v>128.19999999999999</c:v>
                </c:pt>
                <c:pt idx="6017">
                  <c:v>129.5</c:v>
                </c:pt>
                <c:pt idx="6018">
                  <c:v>110.45</c:v>
                </c:pt>
                <c:pt idx="6019">
                  <c:v>113.5</c:v>
                </c:pt>
                <c:pt idx="6020">
                  <c:v>116.7</c:v>
                </c:pt>
                <c:pt idx="6021">
                  <c:v>119.7</c:v>
                </c:pt>
                <c:pt idx="6022">
                  <c:v>120.25</c:v>
                </c:pt>
                <c:pt idx="6023">
                  <c:v>123.7</c:v>
                </c:pt>
                <c:pt idx="6024">
                  <c:v>126.2</c:v>
                </c:pt>
                <c:pt idx="6025">
                  <c:v>128.69999999999999</c:v>
                </c:pt>
                <c:pt idx="6026">
                  <c:v>129.4</c:v>
                </c:pt>
                <c:pt idx="6027">
                  <c:v>105.35</c:v>
                </c:pt>
                <c:pt idx="6028">
                  <c:v>108</c:v>
                </c:pt>
                <c:pt idx="6029">
                  <c:v>117.75</c:v>
                </c:pt>
                <c:pt idx="6030">
                  <c:v>122.1</c:v>
                </c:pt>
                <c:pt idx="6031">
                  <c:v>126</c:v>
                </c:pt>
                <c:pt idx="6032">
                  <c:v>107.3</c:v>
                </c:pt>
                <c:pt idx="6033">
                  <c:v>110.8</c:v>
                </c:pt>
                <c:pt idx="6034">
                  <c:v>113</c:v>
                </c:pt>
                <c:pt idx="6035">
                  <c:v>118.3</c:v>
                </c:pt>
                <c:pt idx="6036">
                  <c:v>121.5</c:v>
                </c:pt>
                <c:pt idx="6037">
                  <c:v>123.8</c:v>
                </c:pt>
                <c:pt idx="6038">
                  <c:v>125.5</c:v>
                </c:pt>
                <c:pt idx="6039">
                  <c:v>129</c:v>
                </c:pt>
                <c:pt idx="6040">
                  <c:v>105.2</c:v>
                </c:pt>
                <c:pt idx="6041">
                  <c:v>108.2</c:v>
                </c:pt>
                <c:pt idx="6042">
                  <c:v>121.4</c:v>
                </c:pt>
                <c:pt idx="6043">
                  <c:v>104.25</c:v>
                </c:pt>
                <c:pt idx="6044">
                  <c:v>112.8</c:v>
                </c:pt>
                <c:pt idx="6045">
                  <c:v>115.5</c:v>
                </c:pt>
                <c:pt idx="6046">
                  <c:v>118.4</c:v>
                </c:pt>
                <c:pt idx="6047">
                  <c:v>122.75</c:v>
                </c:pt>
                <c:pt idx="6048">
                  <c:v>124.4</c:v>
                </c:pt>
                <c:pt idx="6049">
                  <c:v>127</c:v>
                </c:pt>
                <c:pt idx="6050">
                  <c:v>129.30000000000001</c:v>
                </c:pt>
                <c:pt idx="6051">
                  <c:v>106</c:v>
                </c:pt>
                <c:pt idx="6052">
                  <c:v>109.4</c:v>
                </c:pt>
                <c:pt idx="6053">
                  <c:v>114.3</c:v>
                </c:pt>
                <c:pt idx="6054">
                  <c:v>119.2</c:v>
                </c:pt>
                <c:pt idx="6055">
                  <c:v>122.8</c:v>
                </c:pt>
                <c:pt idx="6056">
                  <c:v>126.3</c:v>
                </c:pt>
                <c:pt idx="6057">
                  <c:v>129.69999999999999</c:v>
                </c:pt>
                <c:pt idx="6058">
                  <c:v>104.1</c:v>
                </c:pt>
                <c:pt idx="6059">
                  <c:v>107.95</c:v>
                </c:pt>
                <c:pt idx="6060">
                  <c:v>108.7</c:v>
                </c:pt>
                <c:pt idx="6061">
                  <c:v>111.45</c:v>
                </c:pt>
                <c:pt idx="6062">
                  <c:v>114.25</c:v>
                </c:pt>
                <c:pt idx="6063">
                  <c:v>115.7</c:v>
                </c:pt>
                <c:pt idx="6064">
                  <c:v>122.6</c:v>
                </c:pt>
                <c:pt idx="6065">
                  <c:v>123.55</c:v>
                </c:pt>
                <c:pt idx="6066">
                  <c:v>127.7</c:v>
                </c:pt>
                <c:pt idx="6067">
                  <c:v>128.80000000000001</c:v>
                </c:pt>
                <c:pt idx="6068">
                  <c:v>108.15</c:v>
                </c:pt>
                <c:pt idx="6069">
                  <c:v>112.4</c:v>
                </c:pt>
                <c:pt idx="6070">
                  <c:v>116.4</c:v>
                </c:pt>
                <c:pt idx="6071">
                  <c:v>119.1</c:v>
                </c:pt>
                <c:pt idx="6072">
                  <c:v>120.7</c:v>
                </c:pt>
                <c:pt idx="6073">
                  <c:v>128.4</c:v>
                </c:pt>
                <c:pt idx="6074">
                  <c:v>128.9</c:v>
                </c:pt>
                <c:pt idx="6075">
                  <c:v>104.5</c:v>
                </c:pt>
                <c:pt idx="6076">
                  <c:v>106.4</c:v>
                </c:pt>
                <c:pt idx="6077">
                  <c:v>112.3</c:v>
                </c:pt>
                <c:pt idx="6078">
                  <c:v>117.5</c:v>
                </c:pt>
                <c:pt idx="6079">
                  <c:v>120.9</c:v>
                </c:pt>
                <c:pt idx="6080">
                  <c:v>123.3</c:v>
                </c:pt>
                <c:pt idx="6081">
                  <c:v>129.9</c:v>
                </c:pt>
                <c:pt idx="6082">
                  <c:v>130.19999999999999</c:v>
                </c:pt>
                <c:pt idx="6083">
                  <c:v>106</c:v>
                </c:pt>
                <c:pt idx="6084">
                  <c:v>108.2</c:v>
                </c:pt>
                <c:pt idx="6085">
                  <c:v>115.3</c:v>
                </c:pt>
                <c:pt idx="6086">
                  <c:v>118.1</c:v>
                </c:pt>
                <c:pt idx="6087">
                  <c:v>121</c:v>
                </c:pt>
                <c:pt idx="6088">
                  <c:v>123.7</c:v>
                </c:pt>
                <c:pt idx="6089">
                  <c:v>128</c:v>
                </c:pt>
                <c:pt idx="6090">
                  <c:v>99</c:v>
                </c:pt>
                <c:pt idx="6091">
                  <c:v>102.4</c:v>
                </c:pt>
                <c:pt idx="6092">
                  <c:v>105.5</c:v>
                </c:pt>
                <c:pt idx="6093">
                  <c:v>107.7</c:v>
                </c:pt>
                <c:pt idx="6094">
                  <c:v>107.9</c:v>
                </c:pt>
                <c:pt idx="6095">
                  <c:v>110.6</c:v>
                </c:pt>
                <c:pt idx="6096">
                  <c:v>112.5</c:v>
                </c:pt>
                <c:pt idx="6097">
                  <c:v>116.8</c:v>
                </c:pt>
                <c:pt idx="6098">
                  <c:v>121.5</c:v>
                </c:pt>
                <c:pt idx="6099">
                  <c:v>124.2</c:v>
                </c:pt>
                <c:pt idx="6100">
                  <c:v>125.7</c:v>
                </c:pt>
                <c:pt idx="6101">
                  <c:v>126.5</c:v>
                </c:pt>
                <c:pt idx="6102">
                  <c:v>127.6</c:v>
                </c:pt>
                <c:pt idx="6103">
                  <c:v>129.5</c:v>
                </c:pt>
                <c:pt idx="6104">
                  <c:v>105.2</c:v>
                </c:pt>
                <c:pt idx="6105">
                  <c:v>109</c:v>
                </c:pt>
                <c:pt idx="6106">
                  <c:v>112</c:v>
                </c:pt>
                <c:pt idx="6107">
                  <c:v>113.5</c:v>
                </c:pt>
                <c:pt idx="6108">
                  <c:v>117.2</c:v>
                </c:pt>
                <c:pt idx="6109">
                  <c:v>129.5</c:v>
                </c:pt>
                <c:pt idx="6110">
                  <c:v>105.5</c:v>
                </c:pt>
                <c:pt idx="6111">
                  <c:v>112.3</c:v>
                </c:pt>
                <c:pt idx="6112">
                  <c:v>129.9</c:v>
                </c:pt>
                <c:pt idx="6113">
                  <c:v>104</c:v>
                </c:pt>
                <c:pt idx="6114">
                  <c:v>109</c:v>
                </c:pt>
                <c:pt idx="6115">
                  <c:v>115.2</c:v>
                </c:pt>
                <c:pt idx="6116">
                  <c:v>119.8</c:v>
                </c:pt>
                <c:pt idx="6117">
                  <c:v>123.9</c:v>
                </c:pt>
                <c:pt idx="6118">
                  <c:v>124.2</c:v>
                </c:pt>
                <c:pt idx="6119">
                  <c:v>103.9</c:v>
                </c:pt>
                <c:pt idx="6120">
                  <c:v>105.2</c:v>
                </c:pt>
                <c:pt idx="6121">
                  <c:v>106.8</c:v>
                </c:pt>
                <c:pt idx="6122">
                  <c:v>107.8</c:v>
                </c:pt>
                <c:pt idx="6123">
                  <c:v>110.2</c:v>
                </c:pt>
                <c:pt idx="6124">
                  <c:v>113.7</c:v>
                </c:pt>
                <c:pt idx="6125">
                  <c:v>115.8</c:v>
                </c:pt>
                <c:pt idx="6126">
                  <c:v>119.7</c:v>
                </c:pt>
                <c:pt idx="6127">
                  <c:v>121.3</c:v>
                </c:pt>
                <c:pt idx="6128">
                  <c:v>109.7</c:v>
                </c:pt>
                <c:pt idx="6129">
                  <c:v>127.5</c:v>
                </c:pt>
                <c:pt idx="6130">
                  <c:v>103.2</c:v>
                </c:pt>
                <c:pt idx="6131">
                  <c:v>112</c:v>
                </c:pt>
                <c:pt idx="6132">
                  <c:v>114</c:v>
                </c:pt>
                <c:pt idx="6133">
                  <c:v>122.2</c:v>
                </c:pt>
                <c:pt idx="6134">
                  <c:v>125.2</c:v>
                </c:pt>
                <c:pt idx="6135">
                  <c:v>127.2</c:v>
                </c:pt>
                <c:pt idx="6136">
                  <c:v>105.7</c:v>
                </c:pt>
                <c:pt idx="6137">
                  <c:v>106.9</c:v>
                </c:pt>
                <c:pt idx="6138">
                  <c:v>108.1</c:v>
                </c:pt>
                <c:pt idx="6139">
                  <c:v>110.7</c:v>
                </c:pt>
                <c:pt idx="6140">
                  <c:v>114.5</c:v>
                </c:pt>
                <c:pt idx="6141">
                  <c:v>116</c:v>
                </c:pt>
                <c:pt idx="6142">
                  <c:v>117.4</c:v>
                </c:pt>
                <c:pt idx="6143">
                  <c:v>126</c:v>
                </c:pt>
                <c:pt idx="6144">
                  <c:v>106.1</c:v>
                </c:pt>
                <c:pt idx="6145">
                  <c:v>106.4</c:v>
                </c:pt>
                <c:pt idx="6146">
                  <c:v>107.5</c:v>
                </c:pt>
                <c:pt idx="6147">
                  <c:v>107.8</c:v>
                </c:pt>
                <c:pt idx="6148">
                  <c:v>108.6</c:v>
                </c:pt>
                <c:pt idx="6149">
                  <c:v>108.9</c:v>
                </c:pt>
                <c:pt idx="6150">
                  <c:v>108.9</c:v>
                </c:pt>
                <c:pt idx="6151">
                  <c:v>109.2</c:v>
                </c:pt>
                <c:pt idx="6152">
                  <c:v>115.2</c:v>
                </c:pt>
                <c:pt idx="6153">
                  <c:v>120.2</c:v>
                </c:pt>
                <c:pt idx="6154">
                  <c:v>104.2</c:v>
                </c:pt>
                <c:pt idx="6155">
                  <c:v>106</c:v>
                </c:pt>
                <c:pt idx="6156">
                  <c:v>109</c:v>
                </c:pt>
                <c:pt idx="6157">
                  <c:v>112</c:v>
                </c:pt>
                <c:pt idx="6158">
                  <c:v>115.4</c:v>
                </c:pt>
                <c:pt idx="6159">
                  <c:v>117.4</c:v>
                </c:pt>
                <c:pt idx="6160">
                  <c:v>125.2</c:v>
                </c:pt>
                <c:pt idx="6161">
                  <c:v>98.6</c:v>
                </c:pt>
                <c:pt idx="6162">
                  <c:v>100</c:v>
                </c:pt>
                <c:pt idx="6163">
                  <c:v>101.7</c:v>
                </c:pt>
                <c:pt idx="6164">
                  <c:v>103.4</c:v>
                </c:pt>
                <c:pt idx="6165">
                  <c:v>106.8</c:v>
                </c:pt>
                <c:pt idx="6166">
                  <c:v>108.5</c:v>
                </c:pt>
                <c:pt idx="6167">
                  <c:v>110.2</c:v>
                </c:pt>
                <c:pt idx="6168">
                  <c:v>111.9</c:v>
                </c:pt>
                <c:pt idx="6169">
                  <c:v>114</c:v>
                </c:pt>
                <c:pt idx="6170">
                  <c:v>115.7</c:v>
                </c:pt>
                <c:pt idx="6171">
                  <c:v>118.5</c:v>
                </c:pt>
                <c:pt idx="6172">
                  <c:v>105.2</c:v>
                </c:pt>
                <c:pt idx="6173">
                  <c:v>113.2</c:v>
                </c:pt>
                <c:pt idx="6174">
                  <c:v>115.2</c:v>
                </c:pt>
                <c:pt idx="6175">
                  <c:v>128.19999999999999</c:v>
                </c:pt>
                <c:pt idx="6176">
                  <c:v>105.3</c:v>
                </c:pt>
                <c:pt idx="6177">
                  <c:v>107.6</c:v>
                </c:pt>
                <c:pt idx="6178">
                  <c:v>111.4</c:v>
                </c:pt>
                <c:pt idx="6179">
                  <c:v>112.2</c:v>
                </c:pt>
                <c:pt idx="6180">
                  <c:v>115.8</c:v>
                </c:pt>
                <c:pt idx="6181">
                  <c:v>118.2</c:v>
                </c:pt>
                <c:pt idx="6182">
                  <c:v>121</c:v>
                </c:pt>
                <c:pt idx="6183">
                  <c:v>123</c:v>
                </c:pt>
                <c:pt idx="6184">
                  <c:v>126.2</c:v>
                </c:pt>
                <c:pt idx="6185">
                  <c:v>128</c:v>
                </c:pt>
                <c:pt idx="6186">
                  <c:v>129.4</c:v>
                </c:pt>
                <c:pt idx="6187">
                  <c:v>109.3</c:v>
                </c:pt>
                <c:pt idx="6188">
                  <c:v>111.8</c:v>
                </c:pt>
                <c:pt idx="6189">
                  <c:v>122.3</c:v>
                </c:pt>
                <c:pt idx="6190">
                  <c:v>124.6</c:v>
                </c:pt>
                <c:pt idx="6191">
                  <c:v>126.6</c:v>
                </c:pt>
                <c:pt idx="6192">
                  <c:v>129.80000000000001</c:v>
                </c:pt>
                <c:pt idx="6193">
                  <c:v>103.3</c:v>
                </c:pt>
                <c:pt idx="6194">
                  <c:v>103.8</c:v>
                </c:pt>
                <c:pt idx="6195">
                  <c:v>104.3</c:v>
                </c:pt>
                <c:pt idx="6196">
                  <c:v>104.7</c:v>
                </c:pt>
                <c:pt idx="6197">
                  <c:v>105.1</c:v>
                </c:pt>
                <c:pt idx="6198">
                  <c:v>105.5</c:v>
                </c:pt>
                <c:pt idx="6199">
                  <c:v>105.9</c:v>
                </c:pt>
                <c:pt idx="6200">
                  <c:v>106.2</c:v>
                </c:pt>
                <c:pt idx="6201">
                  <c:v>106.3</c:v>
                </c:pt>
                <c:pt idx="6202">
                  <c:v>106.5</c:v>
                </c:pt>
                <c:pt idx="6203">
                  <c:v>108.7</c:v>
                </c:pt>
                <c:pt idx="6204">
                  <c:v>110.1</c:v>
                </c:pt>
                <c:pt idx="6205">
                  <c:v>113</c:v>
                </c:pt>
                <c:pt idx="6206">
                  <c:v>115.8</c:v>
                </c:pt>
                <c:pt idx="6207">
                  <c:v>117.8</c:v>
                </c:pt>
                <c:pt idx="6208">
                  <c:v>122.2</c:v>
                </c:pt>
                <c:pt idx="6209">
                  <c:v>128.30000000000001</c:v>
                </c:pt>
                <c:pt idx="6210">
                  <c:v>130</c:v>
                </c:pt>
                <c:pt idx="6211">
                  <c:v>108.2</c:v>
                </c:pt>
                <c:pt idx="6212">
                  <c:v>110</c:v>
                </c:pt>
                <c:pt idx="6213">
                  <c:v>111</c:v>
                </c:pt>
                <c:pt idx="6214">
                  <c:v>114</c:v>
                </c:pt>
                <c:pt idx="6215">
                  <c:v>114.9</c:v>
                </c:pt>
                <c:pt idx="6216">
                  <c:v>117</c:v>
                </c:pt>
                <c:pt idx="6217">
                  <c:v>118.2</c:v>
                </c:pt>
                <c:pt idx="6218">
                  <c:v>123.5</c:v>
                </c:pt>
                <c:pt idx="6219">
                  <c:v>128</c:v>
                </c:pt>
                <c:pt idx="6220">
                  <c:v>129.19999999999999</c:v>
                </c:pt>
                <c:pt idx="6221">
                  <c:v>108.2</c:v>
                </c:pt>
                <c:pt idx="6222">
                  <c:v>109.4</c:v>
                </c:pt>
                <c:pt idx="6223">
                  <c:v>114.4</c:v>
                </c:pt>
                <c:pt idx="6224">
                  <c:v>120.3</c:v>
                </c:pt>
                <c:pt idx="6225">
                  <c:v>122.2</c:v>
                </c:pt>
                <c:pt idx="6226">
                  <c:v>124.2</c:v>
                </c:pt>
                <c:pt idx="6227">
                  <c:v>127.3</c:v>
                </c:pt>
                <c:pt idx="6228">
                  <c:v>102.8</c:v>
                </c:pt>
                <c:pt idx="6229">
                  <c:v>107.8</c:v>
                </c:pt>
                <c:pt idx="6230">
                  <c:v>112.8</c:v>
                </c:pt>
                <c:pt idx="6231">
                  <c:v>116.8</c:v>
                </c:pt>
                <c:pt idx="6232">
                  <c:v>126.8</c:v>
                </c:pt>
                <c:pt idx="6233">
                  <c:v>129.69999999999999</c:v>
                </c:pt>
                <c:pt idx="6234">
                  <c:v>106.6</c:v>
                </c:pt>
                <c:pt idx="6235">
                  <c:v>108.5</c:v>
                </c:pt>
                <c:pt idx="6236">
                  <c:v>110.2</c:v>
                </c:pt>
                <c:pt idx="6237">
                  <c:v>113.7</c:v>
                </c:pt>
                <c:pt idx="6238">
                  <c:v>118.15</c:v>
                </c:pt>
                <c:pt idx="6239">
                  <c:v>120.8</c:v>
                </c:pt>
                <c:pt idx="6240">
                  <c:v>128.80000000000001</c:v>
                </c:pt>
                <c:pt idx="6241">
                  <c:v>129.69999999999999</c:v>
                </c:pt>
                <c:pt idx="6242">
                  <c:v>105.8</c:v>
                </c:pt>
                <c:pt idx="6243">
                  <c:v>106.6</c:v>
                </c:pt>
                <c:pt idx="6244">
                  <c:v>111.2</c:v>
                </c:pt>
                <c:pt idx="6245">
                  <c:v>113.4</c:v>
                </c:pt>
                <c:pt idx="6246">
                  <c:v>118</c:v>
                </c:pt>
                <c:pt idx="6247">
                  <c:v>120.6</c:v>
                </c:pt>
                <c:pt idx="6248">
                  <c:v>124.9</c:v>
                </c:pt>
                <c:pt idx="6249">
                  <c:v>126.9</c:v>
                </c:pt>
                <c:pt idx="6250">
                  <c:v>129.19999999999999</c:v>
                </c:pt>
                <c:pt idx="6251">
                  <c:v>102.2</c:v>
                </c:pt>
                <c:pt idx="6252">
                  <c:v>105.2</c:v>
                </c:pt>
                <c:pt idx="6253">
                  <c:v>108.2</c:v>
                </c:pt>
                <c:pt idx="6254">
                  <c:v>109.7</c:v>
                </c:pt>
                <c:pt idx="6255">
                  <c:v>103.7</c:v>
                </c:pt>
                <c:pt idx="6256">
                  <c:v>108.7</c:v>
                </c:pt>
                <c:pt idx="6257">
                  <c:v>109.7</c:v>
                </c:pt>
                <c:pt idx="6258">
                  <c:v>113.7</c:v>
                </c:pt>
                <c:pt idx="6259">
                  <c:v>116.2</c:v>
                </c:pt>
                <c:pt idx="6260">
                  <c:v>109.8</c:v>
                </c:pt>
                <c:pt idx="6261">
                  <c:v>115</c:v>
                </c:pt>
                <c:pt idx="6262">
                  <c:v>117</c:v>
                </c:pt>
                <c:pt idx="6263">
                  <c:v>122.5</c:v>
                </c:pt>
                <c:pt idx="6264">
                  <c:v>125.2</c:v>
                </c:pt>
                <c:pt idx="6265">
                  <c:v>126.2</c:v>
                </c:pt>
                <c:pt idx="6266">
                  <c:v>108.6</c:v>
                </c:pt>
                <c:pt idx="6267">
                  <c:v>109.5</c:v>
                </c:pt>
                <c:pt idx="6268">
                  <c:v>114.5</c:v>
                </c:pt>
                <c:pt idx="6269">
                  <c:v>119.5</c:v>
                </c:pt>
                <c:pt idx="6270">
                  <c:v>123.5</c:v>
                </c:pt>
                <c:pt idx="6271">
                  <c:v>129.69999999999999</c:v>
                </c:pt>
                <c:pt idx="6272">
                  <c:v>107.4</c:v>
                </c:pt>
                <c:pt idx="6273">
                  <c:v>110.5</c:v>
                </c:pt>
                <c:pt idx="6274">
                  <c:v>112.6</c:v>
                </c:pt>
                <c:pt idx="6275">
                  <c:v>114.7</c:v>
                </c:pt>
                <c:pt idx="6276">
                  <c:v>118.4</c:v>
                </c:pt>
                <c:pt idx="6277">
                  <c:v>121.55</c:v>
                </c:pt>
                <c:pt idx="6278">
                  <c:v>124.25</c:v>
                </c:pt>
                <c:pt idx="6279">
                  <c:v>126.7</c:v>
                </c:pt>
                <c:pt idx="6280">
                  <c:v>128.44999999999999</c:v>
                </c:pt>
                <c:pt idx="6281">
                  <c:v>129.4</c:v>
                </c:pt>
                <c:pt idx="6284">
                  <c:v>129.80000000000001</c:v>
                </c:pt>
                <c:pt idx="6285">
                  <c:v>136.30000000000001</c:v>
                </c:pt>
                <c:pt idx="6286">
                  <c:v>139.19999999999999</c:v>
                </c:pt>
                <c:pt idx="6287">
                  <c:v>145</c:v>
                </c:pt>
                <c:pt idx="6288">
                  <c:v>147.19999999999999</c:v>
                </c:pt>
                <c:pt idx="6289">
                  <c:v>149.19999999999999</c:v>
                </c:pt>
                <c:pt idx="6290">
                  <c:v>129</c:v>
                </c:pt>
                <c:pt idx="6291">
                  <c:v>129.19999999999999</c:v>
                </c:pt>
                <c:pt idx="6292">
                  <c:v>129.19999999999999</c:v>
                </c:pt>
                <c:pt idx="6293">
                  <c:v>129.19999999999999</c:v>
                </c:pt>
                <c:pt idx="6294">
                  <c:v>131.80000000000001</c:v>
                </c:pt>
                <c:pt idx="6295">
                  <c:v>133.1</c:v>
                </c:pt>
                <c:pt idx="6296">
                  <c:v>135.9</c:v>
                </c:pt>
                <c:pt idx="6297">
                  <c:v>137.80000000000001</c:v>
                </c:pt>
                <c:pt idx="6298">
                  <c:v>139.80000000000001</c:v>
                </c:pt>
                <c:pt idx="6299">
                  <c:v>143.5</c:v>
                </c:pt>
                <c:pt idx="6300">
                  <c:v>146.6</c:v>
                </c:pt>
                <c:pt idx="6301">
                  <c:v>147.19999999999999</c:v>
                </c:pt>
                <c:pt idx="6304">
                  <c:v>150.69999999999999</c:v>
                </c:pt>
                <c:pt idx="6305">
                  <c:v>153</c:v>
                </c:pt>
                <c:pt idx="6306">
                  <c:v>154.5</c:v>
                </c:pt>
                <c:pt idx="6307">
                  <c:v>155.5</c:v>
                </c:pt>
                <c:pt idx="6308">
                  <c:v>158</c:v>
                </c:pt>
                <c:pt idx="6309">
                  <c:v>148.69999999999999</c:v>
                </c:pt>
                <c:pt idx="6310">
                  <c:v>148.80000000000001</c:v>
                </c:pt>
                <c:pt idx="6311">
                  <c:v>150.9</c:v>
                </c:pt>
                <c:pt idx="6312">
                  <c:v>152</c:v>
                </c:pt>
                <c:pt idx="6313">
                  <c:v>153.1</c:v>
                </c:pt>
                <c:pt idx="6314">
                  <c:v>154.19999999999999</c:v>
                </c:pt>
                <c:pt idx="6315">
                  <c:v>155.4</c:v>
                </c:pt>
                <c:pt idx="6316">
                  <c:v>157</c:v>
                </c:pt>
                <c:pt idx="6317">
                  <c:v>158.30000000000001</c:v>
                </c:pt>
                <c:pt idx="6318">
                  <c:v>158.80000000000001</c:v>
                </c:pt>
                <c:pt idx="6321">
                  <c:v>158.9</c:v>
                </c:pt>
                <c:pt idx="6322">
                  <c:v>159.4</c:v>
                </c:pt>
                <c:pt idx="6323">
                  <c:v>160</c:v>
                </c:pt>
                <c:pt idx="6324">
                  <c:v>160.5</c:v>
                </c:pt>
                <c:pt idx="6325">
                  <c:v>161.4</c:v>
                </c:pt>
                <c:pt idx="6326">
                  <c:v>162.25</c:v>
                </c:pt>
                <c:pt idx="6327">
                  <c:v>163</c:v>
                </c:pt>
                <c:pt idx="6328">
                  <c:v>163.5</c:v>
                </c:pt>
                <c:pt idx="6329">
                  <c:v>164</c:v>
                </c:pt>
                <c:pt idx="6330">
                  <c:v>164.7</c:v>
                </c:pt>
                <c:pt idx="6331">
                  <c:v>159.5</c:v>
                </c:pt>
                <c:pt idx="6332">
                  <c:v>161.19999999999999</c:v>
                </c:pt>
                <c:pt idx="6333">
                  <c:v>165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461-43B0-86E6-965B5F38F2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9358720"/>
        <c:axId val="329376896"/>
      </c:scatterChart>
      <c:scatterChart>
        <c:scatterStyle val="smoothMarker"/>
        <c:varyColors val="0"/>
        <c:ser>
          <c:idx val="3"/>
          <c:order val="1"/>
          <c:tx>
            <c:v>Аппроксимация</c:v>
          </c:tx>
          <c:spPr>
            <a:ln w="41275">
              <a:solidFill>
                <a:srgbClr val="002060"/>
              </a:solidFill>
            </a:ln>
          </c:spPr>
          <c:marker>
            <c:symbol val="none"/>
          </c:marker>
          <c:xVal>
            <c:numRef>
              <c:f>[2]OCR!$D$2:$D$322</c:f>
              <c:numCache>
                <c:formatCode>General</c:formatCode>
                <c:ptCount val="321"/>
                <c:pt idx="7">
                  <c:v>4.8</c:v>
                </c:pt>
                <c:pt idx="8">
                  <c:v>4.5999999999999996</c:v>
                </c:pt>
                <c:pt idx="9">
                  <c:v>4.3999999999999995</c:v>
                </c:pt>
                <c:pt idx="10">
                  <c:v>4.1999999999999993</c:v>
                </c:pt>
                <c:pt idx="11">
                  <c:v>3.9999999999999991</c:v>
                </c:pt>
                <c:pt idx="12">
                  <c:v>3.7999999999999989</c:v>
                </c:pt>
                <c:pt idx="13">
                  <c:v>3.5999999999999988</c:v>
                </c:pt>
                <c:pt idx="14">
                  <c:v>3.3999999999999986</c:v>
                </c:pt>
                <c:pt idx="15">
                  <c:v>3.1999999999999984</c:v>
                </c:pt>
                <c:pt idx="16">
                  <c:v>3</c:v>
                </c:pt>
                <c:pt idx="17">
                  <c:v>2.9</c:v>
                </c:pt>
                <c:pt idx="18">
                  <c:v>2.8</c:v>
                </c:pt>
                <c:pt idx="19">
                  <c:v>2.6999999999999997</c:v>
                </c:pt>
                <c:pt idx="20">
                  <c:v>2.5999999999999996</c:v>
                </c:pt>
                <c:pt idx="21">
                  <c:v>2.4999999999999996</c:v>
                </c:pt>
                <c:pt idx="22">
                  <c:v>2.3999999999999995</c:v>
                </c:pt>
                <c:pt idx="23">
                  <c:v>2.2999999999999994</c:v>
                </c:pt>
                <c:pt idx="24">
                  <c:v>2.1999999999999993</c:v>
                </c:pt>
                <c:pt idx="25">
                  <c:v>2.0999999999999992</c:v>
                </c:pt>
                <c:pt idx="26">
                  <c:v>1.9999999999999991</c:v>
                </c:pt>
                <c:pt idx="27">
                  <c:v>1.899999999999999</c:v>
                </c:pt>
                <c:pt idx="28">
                  <c:v>1.7999999999999989</c:v>
                </c:pt>
                <c:pt idx="29">
                  <c:v>1.7</c:v>
                </c:pt>
                <c:pt idx="30">
                  <c:v>1.8180000000000001</c:v>
                </c:pt>
                <c:pt idx="31">
                  <c:v>1.9360000000000002</c:v>
                </c:pt>
                <c:pt idx="32">
                  <c:v>2.0540000000000003</c:v>
                </c:pt>
                <c:pt idx="33">
                  <c:v>2.1720000000000002</c:v>
                </c:pt>
                <c:pt idx="34">
                  <c:v>2.29</c:v>
                </c:pt>
                <c:pt idx="35">
                  <c:v>2.4079999999999999</c:v>
                </c:pt>
                <c:pt idx="36">
                  <c:v>2.5259999999999998</c:v>
                </c:pt>
                <c:pt idx="37">
                  <c:v>2.6439999999999997</c:v>
                </c:pt>
                <c:pt idx="38">
                  <c:v>2.7619999999999996</c:v>
                </c:pt>
                <c:pt idx="39">
                  <c:v>2.8799999999999994</c:v>
                </c:pt>
                <c:pt idx="40">
                  <c:v>2.9979999999999993</c:v>
                </c:pt>
                <c:pt idx="41">
                  <c:v>3.1159999999999992</c:v>
                </c:pt>
                <c:pt idx="42">
                  <c:v>3.2339999999999991</c:v>
                </c:pt>
                <c:pt idx="43">
                  <c:v>3.351999999999999</c:v>
                </c:pt>
                <c:pt idx="44">
                  <c:v>3.4699999999999989</c:v>
                </c:pt>
                <c:pt idx="45">
                  <c:v>3.5879999999999987</c:v>
                </c:pt>
                <c:pt idx="46">
                  <c:v>3.7059999999999986</c:v>
                </c:pt>
                <c:pt idx="47">
                  <c:v>3.8239999999999985</c:v>
                </c:pt>
                <c:pt idx="48">
                  <c:v>3.9419999999999984</c:v>
                </c:pt>
                <c:pt idx="49">
                  <c:v>4.0599999999999987</c:v>
                </c:pt>
                <c:pt idx="50">
                  <c:v>4.177999999999999</c:v>
                </c:pt>
                <c:pt idx="51">
                  <c:v>4.2959999999999994</c:v>
                </c:pt>
                <c:pt idx="52">
                  <c:v>4.4139999999999997</c:v>
                </c:pt>
                <c:pt idx="53">
                  <c:v>4.532</c:v>
                </c:pt>
                <c:pt idx="54">
                  <c:v>4.6500000000000004</c:v>
                </c:pt>
                <c:pt idx="55">
                  <c:v>4.6221153846153848</c:v>
                </c:pt>
                <c:pt idx="56">
                  <c:v>4.5942307692307693</c:v>
                </c:pt>
                <c:pt idx="57">
                  <c:v>4.5663461538461538</c:v>
                </c:pt>
                <c:pt idx="58">
                  <c:v>4.5384615384615383</c:v>
                </c:pt>
                <c:pt idx="59">
                  <c:v>4.5105769230769228</c:v>
                </c:pt>
                <c:pt idx="60">
                  <c:v>4.4826923076923073</c:v>
                </c:pt>
                <c:pt idx="61">
                  <c:v>4.4548076923076918</c:v>
                </c:pt>
                <c:pt idx="62">
                  <c:v>4.4269230769230763</c:v>
                </c:pt>
                <c:pt idx="63">
                  <c:v>4.3990384615384608</c:v>
                </c:pt>
                <c:pt idx="64">
                  <c:v>4.3711538461538453</c:v>
                </c:pt>
                <c:pt idx="65">
                  <c:v>4.3432692307692298</c:v>
                </c:pt>
                <c:pt idx="66">
                  <c:v>4.3153846153846143</c:v>
                </c:pt>
                <c:pt idx="67">
                  <c:v>4.2874999999999988</c:v>
                </c:pt>
                <c:pt idx="68">
                  <c:v>4.2596153846153832</c:v>
                </c:pt>
                <c:pt idx="69">
                  <c:v>4.2317307692307677</c:v>
                </c:pt>
                <c:pt idx="70">
                  <c:v>4.2038461538461522</c:v>
                </c:pt>
                <c:pt idx="71">
                  <c:v>4.1759615384615367</c:v>
                </c:pt>
                <c:pt idx="72">
                  <c:v>4.1480769230769212</c:v>
                </c:pt>
                <c:pt idx="73">
                  <c:v>4.1201923076923057</c:v>
                </c:pt>
                <c:pt idx="74">
                  <c:v>4.0923076923076902</c:v>
                </c:pt>
                <c:pt idx="75">
                  <c:v>4.0644230769230747</c:v>
                </c:pt>
                <c:pt idx="76">
                  <c:v>4.0365384615384592</c:v>
                </c:pt>
                <c:pt idx="77">
                  <c:v>4.0086538461538437</c:v>
                </c:pt>
                <c:pt idx="78">
                  <c:v>3.9807692307692282</c:v>
                </c:pt>
                <c:pt idx="79">
                  <c:v>3.9528846153846127</c:v>
                </c:pt>
                <c:pt idx="80">
                  <c:v>3.9249999999999972</c:v>
                </c:pt>
                <c:pt idx="81">
                  <c:v>3.8971153846153817</c:v>
                </c:pt>
                <c:pt idx="82">
                  <c:v>3.8692307692307661</c:v>
                </c:pt>
                <c:pt idx="83">
                  <c:v>3.8413461538461506</c:v>
                </c:pt>
                <c:pt idx="84">
                  <c:v>3.8134615384615351</c:v>
                </c:pt>
                <c:pt idx="85">
                  <c:v>3.7855769230769196</c:v>
                </c:pt>
                <c:pt idx="86">
                  <c:v>3.7576923076923041</c:v>
                </c:pt>
                <c:pt idx="87">
                  <c:v>3.7298076923076886</c:v>
                </c:pt>
                <c:pt idx="88">
                  <c:v>3.7019230769230731</c:v>
                </c:pt>
                <c:pt idx="89">
                  <c:v>3.6740384615384576</c:v>
                </c:pt>
                <c:pt idx="90">
                  <c:v>3.6461538461538421</c:v>
                </c:pt>
                <c:pt idx="91">
                  <c:v>3.6182692307692266</c:v>
                </c:pt>
                <c:pt idx="92">
                  <c:v>3.5903846153846111</c:v>
                </c:pt>
                <c:pt idx="93">
                  <c:v>3.5624999999999956</c:v>
                </c:pt>
                <c:pt idx="94">
                  <c:v>3.5346153846153801</c:v>
                </c:pt>
                <c:pt idx="95">
                  <c:v>3.5067307692307645</c:v>
                </c:pt>
                <c:pt idx="96">
                  <c:v>3.478846153846149</c:v>
                </c:pt>
                <c:pt idx="97">
                  <c:v>3.4509615384615335</c:v>
                </c:pt>
                <c:pt idx="98">
                  <c:v>3.423076923076918</c:v>
                </c:pt>
                <c:pt idx="99">
                  <c:v>3.3951923076923025</c:v>
                </c:pt>
                <c:pt idx="100">
                  <c:v>3.367307692307687</c:v>
                </c:pt>
                <c:pt idx="101">
                  <c:v>3.3394230769230715</c:v>
                </c:pt>
                <c:pt idx="102">
                  <c:v>3.311538461538456</c:v>
                </c:pt>
                <c:pt idx="103">
                  <c:v>3.2836538461538405</c:v>
                </c:pt>
                <c:pt idx="104">
                  <c:v>3.255769230769225</c:v>
                </c:pt>
                <c:pt idx="105">
                  <c:v>3.2278846153846095</c:v>
                </c:pt>
                <c:pt idx="106">
                  <c:v>3.2</c:v>
                </c:pt>
                <c:pt idx="107">
                  <c:v>3.1960000000000002</c:v>
                </c:pt>
                <c:pt idx="108">
                  <c:v>3.1920000000000002</c:v>
                </c:pt>
                <c:pt idx="109">
                  <c:v>3.1880000000000002</c:v>
                </c:pt>
                <c:pt idx="110">
                  <c:v>3.1840000000000002</c:v>
                </c:pt>
                <c:pt idx="111">
                  <c:v>3.18</c:v>
                </c:pt>
                <c:pt idx="112">
                  <c:v>3.1760000000000002</c:v>
                </c:pt>
                <c:pt idx="113">
                  <c:v>3.1720000000000002</c:v>
                </c:pt>
                <c:pt idx="114">
                  <c:v>3.1680000000000001</c:v>
                </c:pt>
                <c:pt idx="115">
                  <c:v>3.1640000000000001</c:v>
                </c:pt>
                <c:pt idx="116">
                  <c:v>3.16</c:v>
                </c:pt>
                <c:pt idx="117">
                  <c:v>3.1560000000000001</c:v>
                </c:pt>
                <c:pt idx="118">
                  <c:v>3.1520000000000001</c:v>
                </c:pt>
                <c:pt idx="119">
                  <c:v>3.1480000000000001</c:v>
                </c:pt>
                <c:pt idx="120">
                  <c:v>3.1440000000000001</c:v>
                </c:pt>
                <c:pt idx="121">
                  <c:v>3.14</c:v>
                </c:pt>
                <c:pt idx="122">
                  <c:v>3.1360000000000001</c:v>
                </c:pt>
                <c:pt idx="123">
                  <c:v>3.1320000000000001</c:v>
                </c:pt>
                <c:pt idx="124">
                  <c:v>3.1280000000000001</c:v>
                </c:pt>
                <c:pt idx="125">
                  <c:v>3.1240000000000001</c:v>
                </c:pt>
                <c:pt idx="126">
                  <c:v>3.12</c:v>
                </c:pt>
                <c:pt idx="127">
                  <c:v>3.1160000000000001</c:v>
                </c:pt>
                <c:pt idx="128">
                  <c:v>3.1120000000000001</c:v>
                </c:pt>
                <c:pt idx="129">
                  <c:v>3.1080000000000001</c:v>
                </c:pt>
                <c:pt idx="130">
                  <c:v>3.1040000000000001</c:v>
                </c:pt>
                <c:pt idx="131">
                  <c:v>3.1</c:v>
                </c:pt>
                <c:pt idx="132">
                  <c:v>3.0960000000000001</c:v>
                </c:pt>
                <c:pt idx="133">
                  <c:v>3.0920000000000001</c:v>
                </c:pt>
                <c:pt idx="134">
                  <c:v>3.0880000000000001</c:v>
                </c:pt>
                <c:pt idx="135">
                  <c:v>3.0840000000000001</c:v>
                </c:pt>
                <c:pt idx="136">
                  <c:v>3.08</c:v>
                </c:pt>
                <c:pt idx="137">
                  <c:v>3.0760000000000001</c:v>
                </c:pt>
                <c:pt idx="138">
                  <c:v>3.0720000000000001</c:v>
                </c:pt>
                <c:pt idx="139">
                  <c:v>3.0680000000000001</c:v>
                </c:pt>
                <c:pt idx="140">
                  <c:v>3.0640000000000001</c:v>
                </c:pt>
                <c:pt idx="141">
                  <c:v>3.06</c:v>
                </c:pt>
                <c:pt idx="142">
                  <c:v>3.056</c:v>
                </c:pt>
                <c:pt idx="143">
                  <c:v>3.052</c:v>
                </c:pt>
                <c:pt idx="144">
                  <c:v>3.048</c:v>
                </c:pt>
                <c:pt idx="145">
                  <c:v>3.044</c:v>
                </c:pt>
                <c:pt idx="146">
                  <c:v>3.04</c:v>
                </c:pt>
                <c:pt idx="147">
                  <c:v>3.036</c:v>
                </c:pt>
                <c:pt idx="148">
                  <c:v>3.032</c:v>
                </c:pt>
                <c:pt idx="149">
                  <c:v>3.028</c:v>
                </c:pt>
                <c:pt idx="150">
                  <c:v>3.024</c:v>
                </c:pt>
                <c:pt idx="151">
                  <c:v>3.02</c:v>
                </c:pt>
                <c:pt idx="152">
                  <c:v>3.016</c:v>
                </c:pt>
                <c:pt idx="153">
                  <c:v>3.012</c:v>
                </c:pt>
                <c:pt idx="154">
                  <c:v>3.008</c:v>
                </c:pt>
                <c:pt idx="155">
                  <c:v>3.004</c:v>
                </c:pt>
                <c:pt idx="156">
                  <c:v>3</c:v>
                </c:pt>
                <c:pt idx="157">
                  <c:v>2.996</c:v>
                </c:pt>
                <c:pt idx="158">
                  <c:v>2.992</c:v>
                </c:pt>
                <c:pt idx="159">
                  <c:v>2.988</c:v>
                </c:pt>
                <c:pt idx="160">
                  <c:v>2.984</c:v>
                </c:pt>
                <c:pt idx="161">
                  <c:v>2.98</c:v>
                </c:pt>
                <c:pt idx="162">
                  <c:v>2.976</c:v>
                </c:pt>
                <c:pt idx="163">
                  <c:v>2.972</c:v>
                </c:pt>
                <c:pt idx="164">
                  <c:v>2.968</c:v>
                </c:pt>
                <c:pt idx="165">
                  <c:v>2.964</c:v>
                </c:pt>
                <c:pt idx="166">
                  <c:v>2.96</c:v>
                </c:pt>
                <c:pt idx="167">
                  <c:v>2.956</c:v>
                </c:pt>
                <c:pt idx="168">
                  <c:v>2.952</c:v>
                </c:pt>
                <c:pt idx="169">
                  <c:v>2.948</c:v>
                </c:pt>
                <c:pt idx="170">
                  <c:v>2.944</c:v>
                </c:pt>
                <c:pt idx="171">
                  <c:v>2.94</c:v>
                </c:pt>
                <c:pt idx="172">
                  <c:v>2.9359999999999999</c:v>
                </c:pt>
                <c:pt idx="173">
                  <c:v>2.9319999999999999</c:v>
                </c:pt>
                <c:pt idx="174">
                  <c:v>2.9279999999999999</c:v>
                </c:pt>
                <c:pt idx="175">
                  <c:v>2.9239999999999999</c:v>
                </c:pt>
                <c:pt idx="176">
                  <c:v>2.92</c:v>
                </c:pt>
                <c:pt idx="177">
                  <c:v>2.9159999999999999</c:v>
                </c:pt>
                <c:pt idx="178">
                  <c:v>2.9119999999999999</c:v>
                </c:pt>
                <c:pt idx="179">
                  <c:v>2.9079999999999999</c:v>
                </c:pt>
                <c:pt idx="180">
                  <c:v>2.9039999999999999</c:v>
                </c:pt>
                <c:pt idx="181">
                  <c:v>2.9</c:v>
                </c:pt>
                <c:pt idx="182">
                  <c:v>2.8959999999999999</c:v>
                </c:pt>
                <c:pt idx="183">
                  <c:v>2.8919999999999999</c:v>
                </c:pt>
                <c:pt idx="184">
                  <c:v>2.8879999999999999</c:v>
                </c:pt>
                <c:pt idx="185">
                  <c:v>2.8839999999999999</c:v>
                </c:pt>
                <c:pt idx="186">
                  <c:v>2.88</c:v>
                </c:pt>
                <c:pt idx="187">
                  <c:v>2.8759999999999999</c:v>
                </c:pt>
                <c:pt idx="188">
                  <c:v>2.8719999999999999</c:v>
                </c:pt>
                <c:pt idx="189">
                  <c:v>2.8679999999999999</c:v>
                </c:pt>
                <c:pt idx="190">
                  <c:v>2.8639999999999999</c:v>
                </c:pt>
                <c:pt idx="191">
                  <c:v>2.86</c:v>
                </c:pt>
                <c:pt idx="192">
                  <c:v>2.8559999999999999</c:v>
                </c:pt>
                <c:pt idx="193">
                  <c:v>2.8519999999999999</c:v>
                </c:pt>
                <c:pt idx="194">
                  <c:v>2.8479999999999999</c:v>
                </c:pt>
                <c:pt idx="195">
                  <c:v>2.8439999999999999</c:v>
                </c:pt>
                <c:pt idx="196">
                  <c:v>2.84</c:v>
                </c:pt>
                <c:pt idx="197">
                  <c:v>2.8359999999999999</c:v>
                </c:pt>
                <c:pt idx="198">
                  <c:v>2.8319999999999999</c:v>
                </c:pt>
                <c:pt idx="199">
                  <c:v>2.8279999999999998</c:v>
                </c:pt>
                <c:pt idx="200">
                  <c:v>2.8239999999999998</c:v>
                </c:pt>
                <c:pt idx="201">
                  <c:v>2.82</c:v>
                </c:pt>
                <c:pt idx="202">
                  <c:v>2.8159999999999998</c:v>
                </c:pt>
                <c:pt idx="203">
                  <c:v>2.8119999999999998</c:v>
                </c:pt>
                <c:pt idx="204">
                  <c:v>2.8079999999999998</c:v>
                </c:pt>
                <c:pt idx="205">
                  <c:v>2.8039999999999998</c:v>
                </c:pt>
                <c:pt idx="206">
                  <c:v>2.8</c:v>
                </c:pt>
                <c:pt idx="207">
                  <c:v>2.7959999999999998</c:v>
                </c:pt>
                <c:pt idx="208">
                  <c:v>2.7919999999999998</c:v>
                </c:pt>
                <c:pt idx="209">
                  <c:v>2.7879999999999998</c:v>
                </c:pt>
                <c:pt idx="210">
                  <c:v>2.7839999999999998</c:v>
                </c:pt>
                <c:pt idx="211">
                  <c:v>2.78</c:v>
                </c:pt>
                <c:pt idx="212">
                  <c:v>2.7759999999999998</c:v>
                </c:pt>
                <c:pt idx="213">
                  <c:v>2.7719999999999998</c:v>
                </c:pt>
                <c:pt idx="214">
                  <c:v>2.7679999999999998</c:v>
                </c:pt>
                <c:pt idx="215">
                  <c:v>2.7639999999999998</c:v>
                </c:pt>
                <c:pt idx="216">
                  <c:v>2.76</c:v>
                </c:pt>
                <c:pt idx="217">
                  <c:v>2.7559999999999998</c:v>
                </c:pt>
                <c:pt idx="218">
                  <c:v>2.7519999999999998</c:v>
                </c:pt>
                <c:pt idx="219">
                  <c:v>2.7479999999999998</c:v>
                </c:pt>
                <c:pt idx="220">
                  <c:v>2.7439999999999998</c:v>
                </c:pt>
                <c:pt idx="221">
                  <c:v>2.7399999999999998</c:v>
                </c:pt>
                <c:pt idx="222">
                  <c:v>2.7359999999999998</c:v>
                </c:pt>
                <c:pt idx="223">
                  <c:v>2.7319999999999998</c:v>
                </c:pt>
                <c:pt idx="224">
                  <c:v>2.7279999999999998</c:v>
                </c:pt>
                <c:pt idx="225">
                  <c:v>2.7239999999999998</c:v>
                </c:pt>
                <c:pt idx="226">
                  <c:v>2.7199999999999998</c:v>
                </c:pt>
                <c:pt idx="227">
                  <c:v>2.7159999999999997</c:v>
                </c:pt>
                <c:pt idx="228">
                  <c:v>2.7119999999999997</c:v>
                </c:pt>
                <c:pt idx="229">
                  <c:v>2.7079999999999997</c:v>
                </c:pt>
                <c:pt idx="230">
                  <c:v>2.7039999999999997</c:v>
                </c:pt>
                <c:pt idx="231">
                  <c:v>2.6999999999999997</c:v>
                </c:pt>
                <c:pt idx="232">
                  <c:v>2.6959999999999997</c:v>
                </c:pt>
                <c:pt idx="233">
                  <c:v>2.6919999999999997</c:v>
                </c:pt>
                <c:pt idx="234">
                  <c:v>2.6879999999999997</c:v>
                </c:pt>
                <c:pt idx="235">
                  <c:v>2.6839999999999997</c:v>
                </c:pt>
                <c:pt idx="236">
                  <c:v>2.6799999999999997</c:v>
                </c:pt>
                <c:pt idx="237">
                  <c:v>2.6759999999999997</c:v>
                </c:pt>
                <c:pt idx="238">
                  <c:v>2.6719999999999997</c:v>
                </c:pt>
                <c:pt idx="239">
                  <c:v>2.6679999999999997</c:v>
                </c:pt>
                <c:pt idx="240">
                  <c:v>2.6639999999999997</c:v>
                </c:pt>
                <c:pt idx="241">
                  <c:v>2.6599999999999997</c:v>
                </c:pt>
                <c:pt idx="242">
                  <c:v>2.6559999999999997</c:v>
                </c:pt>
                <c:pt idx="243">
                  <c:v>2.6519999999999997</c:v>
                </c:pt>
                <c:pt idx="244">
                  <c:v>2.6479999999999997</c:v>
                </c:pt>
                <c:pt idx="245">
                  <c:v>2.6439999999999997</c:v>
                </c:pt>
                <c:pt idx="246">
                  <c:v>2.6399999999999997</c:v>
                </c:pt>
                <c:pt idx="247">
                  <c:v>2.6359999999999997</c:v>
                </c:pt>
                <c:pt idx="248">
                  <c:v>2.6319999999999997</c:v>
                </c:pt>
                <c:pt idx="249">
                  <c:v>2.6279999999999997</c:v>
                </c:pt>
                <c:pt idx="250">
                  <c:v>2.6239999999999997</c:v>
                </c:pt>
                <c:pt idx="251">
                  <c:v>2.6199999999999997</c:v>
                </c:pt>
                <c:pt idx="252">
                  <c:v>2.6159999999999997</c:v>
                </c:pt>
                <c:pt idx="253">
                  <c:v>2.6119999999999997</c:v>
                </c:pt>
                <c:pt idx="254">
                  <c:v>2.6079999999999997</c:v>
                </c:pt>
                <c:pt idx="255">
                  <c:v>2.6039999999999996</c:v>
                </c:pt>
                <c:pt idx="256">
                  <c:v>2.6</c:v>
                </c:pt>
              </c:numCache>
            </c:numRef>
          </c:xVal>
          <c:yVal>
            <c:numRef>
              <c:f>[2]OCR!$B$2:$B$322</c:f>
              <c:numCache>
                <c:formatCode>General</c:formatCode>
                <c:ptCount val="321"/>
                <c:pt idx="0">
                  <c:v>2</c:v>
                </c:pt>
                <c:pt idx="1">
                  <c:v>2.5</c:v>
                </c:pt>
                <c:pt idx="2">
                  <c:v>3</c:v>
                </c:pt>
                <c:pt idx="3">
                  <c:v>3.5</c:v>
                </c:pt>
                <c:pt idx="4">
                  <c:v>4</c:v>
                </c:pt>
                <c:pt idx="5">
                  <c:v>4.5</c:v>
                </c:pt>
                <c:pt idx="6">
                  <c:v>5</c:v>
                </c:pt>
                <c:pt idx="7">
                  <c:v>5.5</c:v>
                </c:pt>
                <c:pt idx="8">
                  <c:v>6</c:v>
                </c:pt>
                <c:pt idx="9">
                  <c:v>6.5</c:v>
                </c:pt>
                <c:pt idx="10">
                  <c:v>7</c:v>
                </c:pt>
                <c:pt idx="11">
                  <c:v>7.5</c:v>
                </c:pt>
                <c:pt idx="12">
                  <c:v>8</c:v>
                </c:pt>
                <c:pt idx="13">
                  <c:v>8.5</c:v>
                </c:pt>
                <c:pt idx="14">
                  <c:v>9</c:v>
                </c:pt>
                <c:pt idx="15">
                  <c:v>9.5</c:v>
                </c:pt>
                <c:pt idx="16">
                  <c:v>10</c:v>
                </c:pt>
                <c:pt idx="17">
                  <c:v>10.5</c:v>
                </c:pt>
                <c:pt idx="18">
                  <c:v>11</c:v>
                </c:pt>
                <c:pt idx="19">
                  <c:v>11.5</c:v>
                </c:pt>
                <c:pt idx="20">
                  <c:v>12</c:v>
                </c:pt>
                <c:pt idx="21">
                  <c:v>12.5</c:v>
                </c:pt>
                <c:pt idx="22">
                  <c:v>13</c:v>
                </c:pt>
                <c:pt idx="23">
                  <c:v>13.5</c:v>
                </c:pt>
                <c:pt idx="24">
                  <c:v>14</c:v>
                </c:pt>
                <c:pt idx="25">
                  <c:v>14.5</c:v>
                </c:pt>
                <c:pt idx="26">
                  <c:v>15</c:v>
                </c:pt>
                <c:pt idx="27">
                  <c:v>15.5</c:v>
                </c:pt>
                <c:pt idx="28">
                  <c:v>16</c:v>
                </c:pt>
                <c:pt idx="29">
                  <c:v>16.5</c:v>
                </c:pt>
                <c:pt idx="30">
                  <c:v>17</c:v>
                </c:pt>
                <c:pt idx="31">
                  <c:v>17.5</c:v>
                </c:pt>
                <c:pt idx="32">
                  <c:v>18</c:v>
                </c:pt>
                <c:pt idx="33">
                  <c:v>18.5</c:v>
                </c:pt>
                <c:pt idx="34">
                  <c:v>19</c:v>
                </c:pt>
                <c:pt idx="35">
                  <c:v>19.5</c:v>
                </c:pt>
                <c:pt idx="36">
                  <c:v>20</c:v>
                </c:pt>
                <c:pt idx="37">
                  <c:v>20.5</c:v>
                </c:pt>
                <c:pt idx="38">
                  <c:v>21</c:v>
                </c:pt>
                <c:pt idx="39">
                  <c:v>21.5</c:v>
                </c:pt>
                <c:pt idx="40">
                  <c:v>22</c:v>
                </c:pt>
                <c:pt idx="41">
                  <c:v>22.5</c:v>
                </c:pt>
                <c:pt idx="42">
                  <c:v>23</c:v>
                </c:pt>
                <c:pt idx="43">
                  <c:v>23.5</c:v>
                </c:pt>
                <c:pt idx="44">
                  <c:v>24</c:v>
                </c:pt>
                <c:pt idx="45">
                  <c:v>24.5</c:v>
                </c:pt>
                <c:pt idx="46">
                  <c:v>25</c:v>
                </c:pt>
                <c:pt idx="47">
                  <c:v>25.5</c:v>
                </c:pt>
                <c:pt idx="48">
                  <c:v>26</c:v>
                </c:pt>
                <c:pt idx="49">
                  <c:v>26.5</c:v>
                </c:pt>
                <c:pt idx="50">
                  <c:v>27</c:v>
                </c:pt>
                <c:pt idx="51">
                  <c:v>27.5</c:v>
                </c:pt>
                <c:pt idx="52">
                  <c:v>28</c:v>
                </c:pt>
                <c:pt idx="53">
                  <c:v>28.5</c:v>
                </c:pt>
                <c:pt idx="54">
                  <c:v>29</c:v>
                </c:pt>
                <c:pt idx="55">
                  <c:v>29.5</c:v>
                </c:pt>
                <c:pt idx="56">
                  <c:v>30</c:v>
                </c:pt>
                <c:pt idx="57">
                  <c:v>30.5</c:v>
                </c:pt>
                <c:pt idx="58">
                  <c:v>31</c:v>
                </c:pt>
                <c:pt idx="59">
                  <c:v>31.5</c:v>
                </c:pt>
                <c:pt idx="60">
                  <c:v>32</c:v>
                </c:pt>
                <c:pt idx="61">
                  <c:v>32.5</c:v>
                </c:pt>
                <c:pt idx="62">
                  <c:v>33</c:v>
                </c:pt>
                <c:pt idx="63">
                  <c:v>33.5</c:v>
                </c:pt>
                <c:pt idx="64">
                  <c:v>34</c:v>
                </c:pt>
                <c:pt idx="65">
                  <c:v>34.5</c:v>
                </c:pt>
                <c:pt idx="66">
                  <c:v>35</c:v>
                </c:pt>
                <c:pt idx="67">
                  <c:v>35.5</c:v>
                </c:pt>
                <c:pt idx="68">
                  <c:v>36</c:v>
                </c:pt>
                <c:pt idx="69">
                  <c:v>36.5</c:v>
                </c:pt>
                <c:pt idx="70">
                  <c:v>37</c:v>
                </c:pt>
                <c:pt idx="71">
                  <c:v>37.5</c:v>
                </c:pt>
                <c:pt idx="72">
                  <c:v>38</c:v>
                </c:pt>
                <c:pt idx="73">
                  <c:v>38.5</c:v>
                </c:pt>
                <c:pt idx="74">
                  <c:v>39</c:v>
                </c:pt>
                <c:pt idx="75">
                  <c:v>39.5</c:v>
                </c:pt>
                <c:pt idx="76">
                  <c:v>40</c:v>
                </c:pt>
                <c:pt idx="77">
                  <c:v>40.5</c:v>
                </c:pt>
                <c:pt idx="78">
                  <c:v>41</c:v>
                </c:pt>
                <c:pt idx="79">
                  <c:v>41.5</c:v>
                </c:pt>
                <c:pt idx="80">
                  <c:v>42</c:v>
                </c:pt>
                <c:pt idx="81">
                  <c:v>42.5</c:v>
                </c:pt>
                <c:pt idx="82">
                  <c:v>43</c:v>
                </c:pt>
                <c:pt idx="83">
                  <c:v>43.5</c:v>
                </c:pt>
                <c:pt idx="84">
                  <c:v>44</c:v>
                </c:pt>
                <c:pt idx="85">
                  <c:v>44.5</c:v>
                </c:pt>
                <c:pt idx="86">
                  <c:v>45</c:v>
                </c:pt>
                <c:pt idx="87">
                  <c:v>45.5</c:v>
                </c:pt>
                <c:pt idx="88">
                  <c:v>46</c:v>
                </c:pt>
                <c:pt idx="89">
                  <c:v>46.5</c:v>
                </c:pt>
                <c:pt idx="90">
                  <c:v>47</c:v>
                </c:pt>
                <c:pt idx="91">
                  <c:v>47.5</c:v>
                </c:pt>
                <c:pt idx="92">
                  <c:v>48</c:v>
                </c:pt>
                <c:pt idx="93">
                  <c:v>48.5</c:v>
                </c:pt>
                <c:pt idx="94">
                  <c:v>49</c:v>
                </c:pt>
                <c:pt idx="95">
                  <c:v>49.5</c:v>
                </c:pt>
                <c:pt idx="96">
                  <c:v>50</c:v>
                </c:pt>
                <c:pt idx="97">
                  <c:v>50.5</c:v>
                </c:pt>
                <c:pt idx="98">
                  <c:v>51</c:v>
                </c:pt>
                <c:pt idx="99">
                  <c:v>51.5</c:v>
                </c:pt>
                <c:pt idx="100">
                  <c:v>52</c:v>
                </c:pt>
                <c:pt idx="101">
                  <c:v>52.5</c:v>
                </c:pt>
                <c:pt idx="102">
                  <c:v>53</c:v>
                </c:pt>
                <c:pt idx="103">
                  <c:v>53.5</c:v>
                </c:pt>
                <c:pt idx="104">
                  <c:v>54</c:v>
                </c:pt>
                <c:pt idx="105">
                  <c:v>54.5</c:v>
                </c:pt>
                <c:pt idx="106">
                  <c:v>55</c:v>
                </c:pt>
                <c:pt idx="107">
                  <c:v>55.5</c:v>
                </c:pt>
                <c:pt idx="108">
                  <c:v>56</c:v>
                </c:pt>
                <c:pt idx="109">
                  <c:v>56.5</c:v>
                </c:pt>
                <c:pt idx="110">
                  <c:v>57</c:v>
                </c:pt>
                <c:pt idx="111">
                  <c:v>57.5</c:v>
                </c:pt>
                <c:pt idx="112">
                  <c:v>58</c:v>
                </c:pt>
                <c:pt idx="113">
                  <c:v>58.5</c:v>
                </c:pt>
                <c:pt idx="114">
                  <c:v>59</c:v>
                </c:pt>
                <c:pt idx="115">
                  <c:v>59.5</c:v>
                </c:pt>
                <c:pt idx="116">
                  <c:v>60</c:v>
                </c:pt>
                <c:pt idx="117">
                  <c:v>60.5</c:v>
                </c:pt>
                <c:pt idx="118">
                  <c:v>61</c:v>
                </c:pt>
                <c:pt idx="119">
                  <c:v>61.5</c:v>
                </c:pt>
                <c:pt idx="120">
                  <c:v>62</c:v>
                </c:pt>
                <c:pt idx="121">
                  <c:v>62.5</c:v>
                </c:pt>
                <c:pt idx="122">
                  <c:v>63</c:v>
                </c:pt>
                <c:pt idx="123">
                  <c:v>63.5</c:v>
                </c:pt>
                <c:pt idx="124">
                  <c:v>64</c:v>
                </c:pt>
                <c:pt idx="125">
                  <c:v>64.5</c:v>
                </c:pt>
                <c:pt idx="126">
                  <c:v>65</c:v>
                </c:pt>
                <c:pt idx="127">
                  <c:v>65.5</c:v>
                </c:pt>
                <c:pt idx="128">
                  <c:v>66</c:v>
                </c:pt>
                <c:pt idx="129">
                  <c:v>66.5</c:v>
                </c:pt>
                <c:pt idx="130">
                  <c:v>67</c:v>
                </c:pt>
                <c:pt idx="131">
                  <c:v>67.5</c:v>
                </c:pt>
                <c:pt idx="132">
                  <c:v>68</c:v>
                </c:pt>
                <c:pt idx="133">
                  <c:v>68.5</c:v>
                </c:pt>
                <c:pt idx="134">
                  <c:v>69</c:v>
                </c:pt>
                <c:pt idx="135">
                  <c:v>69.5</c:v>
                </c:pt>
                <c:pt idx="136">
                  <c:v>70</c:v>
                </c:pt>
                <c:pt idx="137">
                  <c:v>70.5</c:v>
                </c:pt>
                <c:pt idx="138">
                  <c:v>71</c:v>
                </c:pt>
                <c:pt idx="139">
                  <c:v>71.5</c:v>
                </c:pt>
                <c:pt idx="140">
                  <c:v>72</c:v>
                </c:pt>
                <c:pt idx="141">
                  <c:v>72.5</c:v>
                </c:pt>
                <c:pt idx="142">
                  <c:v>73</c:v>
                </c:pt>
                <c:pt idx="143">
                  <c:v>73.5</c:v>
                </c:pt>
                <c:pt idx="144">
                  <c:v>74</c:v>
                </c:pt>
                <c:pt idx="145">
                  <c:v>74.5</c:v>
                </c:pt>
                <c:pt idx="146">
                  <c:v>75</c:v>
                </c:pt>
                <c:pt idx="147">
                  <c:v>75.5</c:v>
                </c:pt>
                <c:pt idx="148">
                  <c:v>76</c:v>
                </c:pt>
                <c:pt idx="149">
                  <c:v>76.5</c:v>
                </c:pt>
                <c:pt idx="150">
                  <c:v>77</c:v>
                </c:pt>
                <c:pt idx="151">
                  <c:v>77.5</c:v>
                </c:pt>
                <c:pt idx="152">
                  <c:v>78</c:v>
                </c:pt>
                <c:pt idx="153">
                  <c:v>78.5</c:v>
                </c:pt>
                <c:pt idx="154">
                  <c:v>79</c:v>
                </c:pt>
                <c:pt idx="155">
                  <c:v>79.5</c:v>
                </c:pt>
                <c:pt idx="156">
                  <c:v>80</c:v>
                </c:pt>
                <c:pt idx="157">
                  <c:v>80.5</c:v>
                </c:pt>
                <c:pt idx="158">
                  <c:v>81</c:v>
                </c:pt>
                <c:pt idx="159">
                  <c:v>81.5</c:v>
                </c:pt>
                <c:pt idx="160">
                  <c:v>82</c:v>
                </c:pt>
                <c:pt idx="161">
                  <c:v>82.5</c:v>
                </c:pt>
                <c:pt idx="162">
                  <c:v>83</c:v>
                </c:pt>
                <c:pt idx="163">
                  <c:v>83.5</c:v>
                </c:pt>
                <c:pt idx="164">
                  <c:v>84</c:v>
                </c:pt>
                <c:pt idx="165">
                  <c:v>84.5</c:v>
                </c:pt>
                <c:pt idx="166">
                  <c:v>85</c:v>
                </c:pt>
                <c:pt idx="167">
                  <c:v>85.5</c:v>
                </c:pt>
                <c:pt idx="168">
                  <c:v>86</c:v>
                </c:pt>
                <c:pt idx="169">
                  <c:v>86.5</c:v>
                </c:pt>
                <c:pt idx="170">
                  <c:v>87</c:v>
                </c:pt>
                <c:pt idx="171">
                  <c:v>87.5</c:v>
                </c:pt>
                <c:pt idx="172">
                  <c:v>88</c:v>
                </c:pt>
                <c:pt idx="173">
                  <c:v>88.5</c:v>
                </c:pt>
                <c:pt idx="174">
                  <c:v>89</c:v>
                </c:pt>
                <c:pt idx="175">
                  <c:v>89.5</c:v>
                </c:pt>
                <c:pt idx="176">
                  <c:v>90</c:v>
                </c:pt>
                <c:pt idx="177">
                  <c:v>90.5</c:v>
                </c:pt>
                <c:pt idx="178">
                  <c:v>91</c:v>
                </c:pt>
                <c:pt idx="179">
                  <c:v>91.5</c:v>
                </c:pt>
                <c:pt idx="180">
                  <c:v>92</c:v>
                </c:pt>
                <c:pt idx="181">
                  <c:v>92.5</c:v>
                </c:pt>
                <c:pt idx="182">
                  <c:v>93</c:v>
                </c:pt>
                <c:pt idx="183">
                  <c:v>93.5</c:v>
                </c:pt>
                <c:pt idx="184">
                  <c:v>94</c:v>
                </c:pt>
                <c:pt idx="185">
                  <c:v>94.5</c:v>
                </c:pt>
                <c:pt idx="186">
                  <c:v>95</c:v>
                </c:pt>
                <c:pt idx="187">
                  <c:v>95.5</c:v>
                </c:pt>
                <c:pt idx="188">
                  <c:v>96</c:v>
                </c:pt>
                <c:pt idx="189">
                  <c:v>96.5</c:v>
                </c:pt>
                <c:pt idx="190">
                  <c:v>97</c:v>
                </c:pt>
                <c:pt idx="191">
                  <c:v>97.5</c:v>
                </c:pt>
                <c:pt idx="192">
                  <c:v>98</c:v>
                </c:pt>
                <c:pt idx="193">
                  <c:v>98.5</c:v>
                </c:pt>
                <c:pt idx="194">
                  <c:v>99</c:v>
                </c:pt>
                <c:pt idx="195">
                  <c:v>99.5</c:v>
                </c:pt>
                <c:pt idx="196">
                  <c:v>100</c:v>
                </c:pt>
                <c:pt idx="197">
                  <c:v>100.5</c:v>
                </c:pt>
                <c:pt idx="198">
                  <c:v>101</c:v>
                </c:pt>
                <c:pt idx="199">
                  <c:v>101.5</c:v>
                </c:pt>
                <c:pt idx="200">
                  <c:v>102</c:v>
                </c:pt>
                <c:pt idx="201">
                  <c:v>102.5</c:v>
                </c:pt>
                <c:pt idx="202">
                  <c:v>103</c:v>
                </c:pt>
                <c:pt idx="203">
                  <c:v>103.5</c:v>
                </c:pt>
                <c:pt idx="204">
                  <c:v>104</c:v>
                </c:pt>
                <c:pt idx="205">
                  <c:v>104.5</c:v>
                </c:pt>
                <c:pt idx="206">
                  <c:v>105</c:v>
                </c:pt>
                <c:pt idx="207">
                  <c:v>105.5</c:v>
                </c:pt>
                <c:pt idx="208">
                  <c:v>106</c:v>
                </c:pt>
                <c:pt idx="209">
                  <c:v>106.5</c:v>
                </c:pt>
                <c:pt idx="210">
                  <c:v>107</c:v>
                </c:pt>
                <c:pt idx="211">
                  <c:v>107.5</c:v>
                </c:pt>
                <c:pt idx="212">
                  <c:v>108</c:v>
                </c:pt>
                <c:pt idx="213">
                  <c:v>108.5</c:v>
                </c:pt>
                <c:pt idx="214">
                  <c:v>109</c:v>
                </c:pt>
                <c:pt idx="215">
                  <c:v>109.5</c:v>
                </c:pt>
                <c:pt idx="216">
                  <c:v>110</c:v>
                </c:pt>
                <c:pt idx="217">
                  <c:v>110.5</c:v>
                </c:pt>
                <c:pt idx="218">
                  <c:v>111</c:v>
                </c:pt>
                <c:pt idx="219">
                  <c:v>111.5</c:v>
                </c:pt>
                <c:pt idx="220">
                  <c:v>112</c:v>
                </c:pt>
                <c:pt idx="221">
                  <c:v>112.5</c:v>
                </c:pt>
                <c:pt idx="222">
                  <c:v>113</c:v>
                </c:pt>
                <c:pt idx="223">
                  <c:v>113.5</c:v>
                </c:pt>
                <c:pt idx="224">
                  <c:v>114</c:v>
                </c:pt>
                <c:pt idx="225">
                  <c:v>114.5</c:v>
                </c:pt>
                <c:pt idx="226">
                  <c:v>115</c:v>
                </c:pt>
                <c:pt idx="227">
                  <c:v>115.5</c:v>
                </c:pt>
                <c:pt idx="228">
                  <c:v>116</c:v>
                </c:pt>
                <c:pt idx="229">
                  <c:v>116.5</c:v>
                </c:pt>
                <c:pt idx="230">
                  <c:v>117</c:v>
                </c:pt>
                <c:pt idx="231">
                  <c:v>117.5</c:v>
                </c:pt>
                <c:pt idx="232">
                  <c:v>118</c:v>
                </c:pt>
                <c:pt idx="233">
                  <c:v>118.5</c:v>
                </c:pt>
                <c:pt idx="234">
                  <c:v>119</c:v>
                </c:pt>
                <c:pt idx="235">
                  <c:v>119.5</c:v>
                </c:pt>
                <c:pt idx="236">
                  <c:v>120</c:v>
                </c:pt>
                <c:pt idx="237">
                  <c:v>120.5</c:v>
                </c:pt>
                <c:pt idx="238">
                  <c:v>121</c:v>
                </c:pt>
                <c:pt idx="239">
                  <c:v>121.5</c:v>
                </c:pt>
                <c:pt idx="240">
                  <c:v>122</c:v>
                </c:pt>
                <c:pt idx="241">
                  <c:v>122.5</c:v>
                </c:pt>
                <c:pt idx="242">
                  <c:v>123</c:v>
                </c:pt>
                <c:pt idx="243">
                  <c:v>123.5</c:v>
                </c:pt>
                <c:pt idx="244">
                  <c:v>124</c:v>
                </c:pt>
                <c:pt idx="245">
                  <c:v>124.5</c:v>
                </c:pt>
                <c:pt idx="246">
                  <c:v>125</c:v>
                </c:pt>
                <c:pt idx="247">
                  <c:v>125.5</c:v>
                </c:pt>
                <c:pt idx="248">
                  <c:v>126</c:v>
                </c:pt>
                <c:pt idx="249">
                  <c:v>126.5</c:v>
                </c:pt>
                <c:pt idx="250">
                  <c:v>127</c:v>
                </c:pt>
                <c:pt idx="251">
                  <c:v>127.5</c:v>
                </c:pt>
                <c:pt idx="252">
                  <c:v>128</c:v>
                </c:pt>
                <c:pt idx="253">
                  <c:v>128.5</c:v>
                </c:pt>
                <c:pt idx="254">
                  <c:v>129</c:v>
                </c:pt>
                <c:pt idx="255">
                  <c:v>129.5</c:v>
                </c:pt>
                <c:pt idx="256">
                  <c:v>130</c:v>
                </c:pt>
                <c:pt idx="257">
                  <c:v>130.5</c:v>
                </c:pt>
                <c:pt idx="258">
                  <c:v>131</c:v>
                </c:pt>
                <c:pt idx="259">
                  <c:v>131.5</c:v>
                </c:pt>
                <c:pt idx="260">
                  <c:v>132</c:v>
                </c:pt>
                <c:pt idx="261">
                  <c:v>132.5</c:v>
                </c:pt>
                <c:pt idx="262">
                  <c:v>133</c:v>
                </c:pt>
                <c:pt idx="263">
                  <c:v>133.5</c:v>
                </c:pt>
                <c:pt idx="264">
                  <c:v>134</c:v>
                </c:pt>
                <c:pt idx="265">
                  <c:v>134.5</c:v>
                </c:pt>
                <c:pt idx="266">
                  <c:v>135</c:v>
                </c:pt>
                <c:pt idx="267">
                  <c:v>135.5</c:v>
                </c:pt>
                <c:pt idx="268">
                  <c:v>136</c:v>
                </c:pt>
                <c:pt idx="269">
                  <c:v>136.5</c:v>
                </c:pt>
                <c:pt idx="270">
                  <c:v>137</c:v>
                </c:pt>
                <c:pt idx="271">
                  <c:v>137.5</c:v>
                </c:pt>
                <c:pt idx="272">
                  <c:v>138</c:v>
                </c:pt>
                <c:pt idx="273">
                  <c:v>138.5</c:v>
                </c:pt>
                <c:pt idx="274">
                  <c:v>139</c:v>
                </c:pt>
                <c:pt idx="275">
                  <c:v>139.5</c:v>
                </c:pt>
                <c:pt idx="276">
                  <c:v>140</c:v>
                </c:pt>
                <c:pt idx="277">
                  <c:v>140.5</c:v>
                </c:pt>
                <c:pt idx="278">
                  <c:v>141</c:v>
                </c:pt>
                <c:pt idx="279">
                  <c:v>141.5</c:v>
                </c:pt>
                <c:pt idx="280">
                  <c:v>142</c:v>
                </c:pt>
                <c:pt idx="281">
                  <c:v>142.5</c:v>
                </c:pt>
                <c:pt idx="282">
                  <c:v>143</c:v>
                </c:pt>
                <c:pt idx="283">
                  <c:v>143.5</c:v>
                </c:pt>
                <c:pt idx="284">
                  <c:v>144</c:v>
                </c:pt>
                <c:pt idx="285">
                  <c:v>144.5</c:v>
                </c:pt>
                <c:pt idx="286">
                  <c:v>145</c:v>
                </c:pt>
                <c:pt idx="287">
                  <c:v>145.5</c:v>
                </c:pt>
                <c:pt idx="288">
                  <c:v>146</c:v>
                </c:pt>
                <c:pt idx="289">
                  <c:v>146.5</c:v>
                </c:pt>
                <c:pt idx="290">
                  <c:v>147</c:v>
                </c:pt>
                <c:pt idx="291">
                  <c:v>147.5</c:v>
                </c:pt>
                <c:pt idx="292">
                  <c:v>148</c:v>
                </c:pt>
                <c:pt idx="293">
                  <c:v>148.5</c:v>
                </c:pt>
                <c:pt idx="294">
                  <c:v>149</c:v>
                </c:pt>
                <c:pt idx="295">
                  <c:v>149.5</c:v>
                </c:pt>
                <c:pt idx="296">
                  <c:v>150</c:v>
                </c:pt>
                <c:pt idx="297">
                  <c:v>150.5</c:v>
                </c:pt>
                <c:pt idx="298">
                  <c:v>151</c:v>
                </c:pt>
                <c:pt idx="299">
                  <c:v>151.5</c:v>
                </c:pt>
                <c:pt idx="300">
                  <c:v>152</c:v>
                </c:pt>
                <c:pt idx="301">
                  <c:v>152.5</c:v>
                </c:pt>
                <c:pt idx="302">
                  <c:v>153</c:v>
                </c:pt>
                <c:pt idx="303">
                  <c:v>153.5</c:v>
                </c:pt>
                <c:pt idx="304">
                  <c:v>154</c:v>
                </c:pt>
                <c:pt idx="305">
                  <c:v>154.5</c:v>
                </c:pt>
                <c:pt idx="306">
                  <c:v>155</c:v>
                </c:pt>
                <c:pt idx="307">
                  <c:v>155.5</c:v>
                </c:pt>
                <c:pt idx="308">
                  <c:v>156</c:v>
                </c:pt>
                <c:pt idx="309">
                  <c:v>156.5</c:v>
                </c:pt>
                <c:pt idx="310">
                  <c:v>157</c:v>
                </c:pt>
                <c:pt idx="311">
                  <c:v>157.5</c:v>
                </c:pt>
                <c:pt idx="312">
                  <c:v>158</c:v>
                </c:pt>
                <c:pt idx="313">
                  <c:v>158.5</c:v>
                </c:pt>
                <c:pt idx="314">
                  <c:v>159</c:v>
                </c:pt>
                <c:pt idx="315">
                  <c:v>159.5</c:v>
                </c:pt>
                <c:pt idx="316">
                  <c:v>160</c:v>
                </c:pt>
                <c:pt idx="317">
                  <c:v>160.5</c:v>
                </c:pt>
                <c:pt idx="318">
                  <c:v>161</c:v>
                </c:pt>
                <c:pt idx="319">
                  <c:v>161.5</c:v>
                </c:pt>
                <c:pt idx="320">
                  <c:v>162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E461-43B0-86E6-965B5F38F296}"/>
            </c:ext>
          </c:extLst>
        </c:ser>
        <c:ser>
          <c:idx val="4"/>
          <c:order val="2"/>
          <c:tx>
            <c:v>+/- 20% аппроксимация</c:v>
          </c:tx>
          <c:spPr>
            <a:ln>
              <a:solidFill>
                <a:srgbClr val="002060"/>
              </a:solidFill>
              <a:prstDash val="dash"/>
            </a:ln>
          </c:spPr>
          <c:marker>
            <c:symbol val="none"/>
          </c:marker>
          <c:xVal>
            <c:numRef>
              <c:f>[2]OCR!$C$5:$C$258</c:f>
              <c:numCache>
                <c:formatCode>General</c:formatCode>
                <c:ptCount val="254"/>
                <c:pt idx="4">
                  <c:v>3.84</c:v>
                </c:pt>
                <c:pt idx="5">
                  <c:v>3.6799999999999997</c:v>
                </c:pt>
                <c:pt idx="6">
                  <c:v>3.5199999999999996</c:v>
                </c:pt>
                <c:pt idx="7">
                  <c:v>3.3599999999999994</c:v>
                </c:pt>
                <c:pt idx="8">
                  <c:v>3.1999999999999993</c:v>
                </c:pt>
                <c:pt idx="9">
                  <c:v>3.0399999999999991</c:v>
                </c:pt>
                <c:pt idx="10">
                  <c:v>2.879999999999999</c:v>
                </c:pt>
                <c:pt idx="11">
                  <c:v>2.7199999999999989</c:v>
                </c:pt>
                <c:pt idx="12">
                  <c:v>2.5599999999999987</c:v>
                </c:pt>
                <c:pt idx="13">
                  <c:v>2.4000000000000004</c:v>
                </c:pt>
                <c:pt idx="14">
                  <c:v>2.3199999999999998</c:v>
                </c:pt>
                <c:pt idx="15">
                  <c:v>2.2399999999999998</c:v>
                </c:pt>
                <c:pt idx="16">
                  <c:v>2.1599999999999997</c:v>
                </c:pt>
                <c:pt idx="17">
                  <c:v>2.0799999999999996</c:v>
                </c:pt>
                <c:pt idx="18">
                  <c:v>1.9999999999999998</c:v>
                </c:pt>
                <c:pt idx="19">
                  <c:v>1.9199999999999997</c:v>
                </c:pt>
                <c:pt idx="20">
                  <c:v>1.8399999999999996</c:v>
                </c:pt>
                <c:pt idx="21">
                  <c:v>1.7599999999999996</c:v>
                </c:pt>
                <c:pt idx="22">
                  <c:v>1.6799999999999995</c:v>
                </c:pt>
                <c:pt idx="23">
                  <c:v>1.5999999999999994</c:v>
                </c:pt>
                <c:pt idx="24">
                  <c:v>1.5199999999999994</c:v>
                </c:pt>
                <c:pt idx="25">
                  <c:v>1.4399999999999993</c:v>
                </c:pt>
                <c:pt idx="26">
                  <c:v>1.36</c:v>
                </c:pt>
                <c:pt idx="27">
                  <c:v>1.4544000000000001</c:v>
                </c:pt>
                <c:pt idx="28">
                  <c:v>1.5488000000000002</c:v>
                </c:pt>
                <c:pt idx="29">
                  <c:v>1.6432000000000002</c:v>
                </c:pt>
                <c:pt idx="30">
                  <c:v>1.7376000000000003</c:v>
                </c:pt>
                <c:pt idx="31">
                  <c:v>1.8320000000000001</c:v>
                </c:pt>
                <c:pt idx="32">
                  <c:v>1.9264000000000001</c:v>
                </c:pt>
                <c:pt idx="33">
                  <c:v>2.0207999999999999</c:v>
                </c:pt>
                <c:pt idx="34">
                  <c:v>2.1151999999999997</c:v>
                </c:pt>
                <c:pt idx="35">
                  <c:v>2.2095999999999996</c:v>
                </c:pt>
                <c:pt idx="36">
                  <c:v>2.3039999999999998</c:v>
                </c:pt>
                <c:pt idx="37">
                  <c:v>2.3983999999999996</c:v>
                </c:pt>
                <c:pt idx="38">
                  <c:v>2.4927999999999995</c:v>
                </c:pt>
                <c:pt idx="39">
                  <c:v>2.5871999999999993</c:v>
                </c:pt>
                <c:pt idx="40">
                  <c:v>2.6815999999999995</c:v>
                </c:pt>
                <c:pt idx="41">
                  <c:v>2.7759999999999994</c:v>
                </c:pt>
                <c:pt idx="42">
                  <c:v>2.8703999999999992</c:v>
                </c:pt>
                <c:pt idx="43">
                  <c:v>2.964799999999999</c:v>
                </c:pt>
                <c:pt idx="44">
                  <c:v>3.0591999999999988</c:v>
                </c:pt>
                <c:pt idx="45">
                  <c:v>3.1535999999999991</c:v>
                </c:pt>
                <c:pt idx="46">
                  <c:v>3.2479999999999993</c:v>
                </c:pt>
                <c:pt idx="47">
                  <c:v>3.3423999999999996</c:v>
                </c:pt>
                <c:pt idx="48">
                  <c:v>3.4367999999999999</c:v>
                </c:pt>
                <c:pt idx="49">
                  <c:v>3.5312000000000001</c:v>
                </c:pt>
                <c:pt idx="50">
                  <c:v>3.6256000000000004</c:v>
                </c:pt>
                <c:pt idx="51">
                  <c:v>3.7200000000000006</c:v>
                </c:pt>
                <c:pt idx="52">
                  <c:v>3.6976923076923081</c:v>
                </c:pt>
                <c:pt idx="53">
                  <c:v>3.6753846153846155</c:v>
                </c:pt>
                <c:pt idx="54">
                  <c:v>3.6530769230769233</c:v>
                </c:pt>
                <c:pt idx="55">
                  <c:v>3.6307692307692307</c:v>
                </c:pt>
                <c:pt idx="56">
                  <c:v>3.6084615384615386</c:v>
                </c:pt>
                <c:pt idx="57">
                  <c:v>3.586153846153846</c:v>
                </c:pt>
                <c:pt idx="58">
                  <c:v>3.5638461538461534</c:v>
                </c:pt>
                <c:pt idx="59">
                  <c:v>3.5415384615384613</c:v>
                </c:pt>
                <c:pt idx="60">
                  <c:v>3.5192307692307687</c:v>
                </c:pt>
                <c:pt idx="61">
                  <c:v>3.4969230769230766</c:v>
                </c:pt>
                <c:pt idx="62">
                  <c:v>3.474615384615384</c:v>
                </c:pt>
                <c:pt idx="63">
                  <c:v>3.4523076923076914</c:v>
                </c:pt>
                <c:pt idx="64">
                  <c:v>3.4299999999999993</c:v>
                </c:pt>
                <c:pt idx="65">
                  <c:v>3.4076923076923067</c:v>
                </c:pt>
                <c:pt idx="66">
                  <c:v>3.3853846153846145</c:v>
                </c:pt>
                <c:pt idx="67">
                  <c:v>3.363076923076922</c:v>
                </c:pt>
                <c:pt idx="68">
                  <c:v>3.3407692307692294</c:v>
                </c:pt>
                <c:pt idx="69">
                  <c:v>3.3184615384615372</c:v>
                </c:pt>
                <c:pt idx="70">
                  <c:v>3.2961538461538447</c:v>
                </c:pt>
                <c:pt idx="71">
                  <c:v>3.2738461538461525</c:v>
                </c:pt>
                <c:pt idx="72">
                  <c:v>3.2515384615384599</c:v>
                </c:pt>
                <c:pt idx="73">
                  <c:v>3.2292307692307674</c:v>
                </c:pt>
                <c:pt idx="74">
                  <c:v>3.2069230769230752</c:v>
                </c:pt>
                <c:pt idx="75">
                  <c:v>3.1846153846153826</c:v>
                </c:pt>
                <c:pt idx="76">
                  <c:v>3.1623076923076905</c:v>
                </c:pt>
                <c:pt idx="77">
                  <c:v>3.1399999999999979</c:v>
                </c:pt>
                <c:pt idx="78">
                  <c:v>3.1176923076923053</c:v>
                </c:pt>
                <c:pt idx="79">
                  <c:v>3.0953846153846132</c:v>
                </c:pt>
                <c:pt idx="80">
                  <c:v>3.0730769230769206</c:v>
                </c:pt>
                <c:pt idx="81">
                  <c:v>3.0507692307692285</c:v>
                </c:pt>
                <c:pt idx="82">
                  <c:v>3.0284615384615359</c:v>
                </c:pt>
                <c:pt idx="83">
                  <c:v>3.0061538461538433</c:v>
                </c:pt>
                <c:pt idx="84">
                  <c:v>2.9838461538461512</c:v>
                </c:pt>
                <c:pt idx="85">
                  <c:v>2.9615384615384586</c:v>
                </c:pt>
                <c:pt idx="86">
                  <c:v>2.9392307692307664</c:v>
                </c:pt>
                <c:pt idx="87">
                  <c:v>2.9169230769230738</c:v>
                </c:pt>
                <c:pt idx="88">
                  <c:v>2.8946153846153813</c:v>
                </c:pt>
                <c:pt idx="89">
                  <c:v>2.8723076923076891</c:v>
                </c:pt>
                <c:pt idx="90">
                  <c:v>2.8499999999999965</c:v>
                </c:pt>
                <c:pt idx="91">
                  <c:v>2.8276923076923044</c:v>
                </c:pt>
                <c:pt idx="92">
                  <c:v>2.8053846153846118</c:v>
                </c:pt>
                <c:pt idx="93">
                  <c:v>2.7830769230769192</c:v>
                </c:pt>
                <c:pt idx="94">
                  <c:v>2.7607692307692271</c:v>
                </c:pt>
                <c:pt idx="95">
                  <c:v>2.7384615384615345</c:v>
                </c:pt>
                <c:pt idx="96">
                  <c:v>2.7161538461538424</c:v>
                </c:pt>
                <c:pt idx="97">
                  <c:v>2.6938461538461498</c:v>
                </c:pt>
                <c:pt idx="98">
                  <c:v>2.6715384615384572</c:v>
                </c:pt>
                <c:pt idx="99">
                  <c:v>2.6492307692307651</c:v>
                </c:pt>
                <c:pt idx="100">
                  <c:v>2.6269230769230725</c:v>
                </c:pt>
                <c:pt idx="101">
                  <c:v>2.6046153846153803</c:v>
                </c:pt>
                <c:pt idx="102">
                  <c:v>2.5823076923076878</c:v>
                </c:pt>
                <c:pt idx="103">
                  <c:v>2.5600000000000005</c:v>
                </c:pt>
                <c:pt idx="104">
                  <c:v>2.5568000000000004</c:v>
                </c:pt>
                <c:pt idx="105">
                  <c:v>2.5536000000000003</c:v>
                </c:pt>
                <c:pt idx="106">
                  <c:v>2.5504000000000002</c:v>
                </c:pt>
                <c:pt idx="107">
                  <c:v>2.5472000000000001</c:v>
                </c:pt>
                <c:pt idx="108">
                  <c:v>2.5440000000000005</c:v>
                </c:pt>
                <c:pt idx="109">
                  <c:v>2.5408000000000004</c:v>
                </c:pt>
                <c:pt idx="110">
                  <c:v>2.5376000000000003</c:v>
                </c:pt>
                <c:pt idx="111">
                  <c:v>2.5344000000000002</c:v>
                </c:pt>
                <c:pt idx="112">
                  <c:v>2.5312000000000001</c:v>
                </c:pt>
                <c:pt idx="113">
                  <c:v>2.5280000000000005</c:v>
                </c:pt>
                <c:pt idx="114">
                  <c:v>2.5248000000000004</c:v>
                </c:pt>
                <c:pt idx="115">
                  <c:v>2.5216000000000003</c:v>
                </c:pt>
                <c:pt idx="116">
                  <c:v>2.5184000000000002</c:v>
                </c:pt>
                <c:pt idx="117">
                  <c:v>2.5152000000000001</c:v>
                </c:pt>
                <c:pt idx="118">
                  <c:v>2.5120000000000005</c:v>
                </c:pt>
                <c:pt idx="119">
                  <c:v>2.5088000000000004</c:v>
                </c:pt>
                <c:pt idx="120">
                  <c:v>2.5056000000000003</c:v>
                </c:pt>
                <c:pt idx="121">
                  <c:v>2.5024000000000002</c:v>
                </c:pt>
                <c:pt idx="122">
                  <c:v>2.4992000000000001</c:v>
                </c:pt>
                <c:pt idx="123">
                  <c:v>2.4960000000000004</c:v>
                </c:pt>
                <c:pt idx="124">
                  <c:v>2.4928000000000003</c:v>
                </c:pt>
                <c:pt idx="125">
                  <c:v>2.4896000000000003</c:v>
                </c:pt>
                <c:pt idx="126">
                  <c:v>2.4864000000000002</c:v>
                </c:pt>
                <c:pt idx="127">
                  <c:v>2.4832000000000001</c:v>
                </c:pt>
                <c:pt idx="128">
                  <c:v>2.4800000000000004</c:v>
                </c:pt>
                <c:pt idx="129">
                  <c:v>2.4768000000000003</c:v>
                </c:pt>
                <c:pt idx="130">
                  <c:v>2.4736000000000002</c:v>
                </c:pt>
                <c:pt idx="131">
                  <c:v>2.4704000000000002</c:v>
                </c:pt>
                <c:pt idx="132">
                  <c:v>2.4672000000000001</c:v>
                </c:pt>
                <c:pt idx="133">
                  <c:v>2.4640000000000004</c:v>
                </c:pt>
                <c:pt idx="134">
                  <c:v>2.4608000000000003</c:v>
                </c:pt>
                <c:pt idx="135">
                  <c:v>2.4576000000000002</c:v>
                </c:pt>
                <c:pt idx="136">
                  <c:v>2.4544000000000001</c:v>
                </c:pt>
                <c:pt idx="137">
                  <c:v>2.4512</c:v>
                </c:pt>
                <c:pt idx="138">
                  <c:v>2.4480000000000004</c:v>
                </c:pt>
                <c:pt idx="139">
                  <c:v>2.4448000000000003</c:v>
                </c:pt>
                <c:pt idx="140">
                  <c:v>2.4416000000000002</c:v>
                </c:pt>
                <c:pt idx="141">
                  <c:v>2.4384000000000001</c:v>
                </c:pt>
                <c:pt idx="142">
                  <c:v>2.4352</c:v>
                </c:pt>
                <c:pt idx="143">
                  <c:v>2.4320000000000004</c:v>
                </c:pt>
                <c:pt idx="144">
                  <c:v>2.4288000000000003</c:v>
                </c:pt>
                <c:pt idx="145">
                  <c:v>2.4256000000000002</c:v>
                </c:pt>
                <c:pt idx="146">
                  <c:v>2.4224000000000001</c:v>
                </c:pt>
                <c:pt idx="147">
                  <c:v>2.4192</c:v>
                </c:pt>
                <c:pt idx="148">
                  <c:v>2.4160000000000004</c:v>
                </c:pt>
                <c:pt idx="149">
                  <c:v>2.4128000000000003</c:v>
                </c:pt>
                <c:pt idx="150">
                  <c:v>2.4096000000000002</c:v>
                </c:pt>
                <c:pt idx="151">
                  <c:v>2.4064000000000001</c:v>
                </c:pt>
                <c:pt idx="152">
                  <c:v>2.4032</c:v>
                </c:pt>
                <c:pt idx="153">
                  <c:v>2.4000000000000004</c:v>
                </c:pt>
                <c:pt idx="154">
                  <c:v>2.3968000000000003</c:v>
                </c:pt>
                <c:pt idx="155">
                  <c:v>2.3936000000000002</c:v>
                </c:pt>
                <c:pt idx="156">
                  <c:v>2.3904000000000001</c:v>
                </c:pt>
                <c:pt idx="157">
                  <c:v>2.3872</c:v>
                </c:pt>
                <c:pt idx="158">
                  <c:v>2.3839999999999999</c:v>
                </c:pt>
                <c:pt idx="159">
                  <c:v>2.3808000000000002</c:v>
                </c:pt>
                <c:pt idx="160">
                  <c:v>2.3776000000000002</c:v>
                </c:pt>
                <c:pt idx="161">
                  <c:v>2.3744000000000001</c:v>
                </c:pt>
                <c:pt idx="162">
                  <c:v>2.3712</c:v>
                </c:pt>
                <c:pt idx="163">
                  <c:v>2.3679999999999999</c:v>
                </c:pt>
                <c:pt idx="164">
                  <c:v>2.3648000000000002</c:v>
                </c:pt>
                <c:pt idx="165">
                  <c:v>2.3616000000000001</c:v>
                </c:pt>
                <c:pt idx="166">
                  <c:v>2.3584000000000001</c:v>
                </c:pt>
                <c:pt idx="167">
                  <c:v>2.3552</c:v>
                </c:pt>
                <c:pt idx="168">
                  <c:v>2.3519999999999999</c:v>
                </c:pt>
                <c:pt idx="169">
                  <c:v>2.3488000000000002</c:v>
                </c:pt>
                <c:pt idx="170">
                  <c:v>2.3456000000000001</c:v>
                </c:pt>
                <c:pt idx="171">
                  <c:v>2.3424</c:v>
                </c:pt>
                <c:pt idx="172">
                  <c:v>2.3391999999999999</c:v>
                </c:pt>
                <c:pt idx="173">
                  <c:v>2.3359999999999999</c:v>
                </c:pt>
                <c:pt idx="174">
                  <c:v>2.3328000000000002</c:v>
                </c:pt>
                <c:pt idx="175">
                  <c:v>2.3296000000000001</c:v>
                </c:pt>
                <c:pt idx="176">
                  <c:v>2.3264</c:v>
                </c:pt>
                <c:pt idx="177">
                  <c:v>2.3231999999999999</c:v>
                </c:pt>
                <c:pt idx="178">
                  <c:v>2.3199999999999998</c:v>
                </c:pt>
                <c:pt idx="179">
                  <c:v>2.3168000000000002</c:v>
                </c:pt>
                <c:pt idx="180">
                  <c:v>2.3136000000000001</c:v>
                </c:pt>
                <c:pt idx="181">
                  <c:v>2.3104</c:v>
                </c:pt>
                <c:pt idx="182">
                  <c:v>2.3071999999999999</c:v>
                </c:pt>
                <c:pt idx="183">
                  <c:v>2.3039999999999998</c:v>
                </c:pt>
                <c:pt idx="184">
                  <c:v>2.3008000000000002</c:v>
                </c:pt>
                <c:pt idx="185">
                  <c:v>2.2976000000000001</c:v>
                </c:pt>
                <c:pt idx="186">
                  <c:v>2.2944</c:v>
                </c:pt>
                <c:pt idx="187">
                  <c:v>2.2911999999999999</c:v>
                </c:pt>
                <c:pt idx="188">
                  <c:v>2.2879999999999998</c:v>
                </c:pt>
                <c:pt idx="189">
                  <c:v>2.2848000000000002</c:v>
                </c:pt>
                <c:pt idx="190">
                  <c:v>2.2816000000000001</c:v>
                </c:pt>
                <c:pt idx="191">
                  <c:v>2.2784</c:v>
                </c:pt>
                <c:pt idx="192">
                  <c:v>2.2751999999999999</c:v>
                </c:pt>
                <c:pt idx="193">
                  <c:v>2.2719999999999998</c:v>
                </c:pt>
                <c:pt idx="194">
                  <c:v>2.2688000000000001</c:v>
                </c:pt>
                <c:pt idx="195">
                  <c:v>2.2656000000000001</c:v>
                </c:pt>
                <c:pt idx="196">
                  <c:v>2.2624</c:v>
                </c:pt>
                <c:pt idx="197">
                  <c:v>2.2591999999999999</c:v>
                </c:pt>
                <c:pt idx="198">
                  <c:v>2.2559999999999998</c:v>
                </c:pt>
                <c:pt idx="199">
                  <c:v>2.2528000000000001</c:v>
                </c:pt>
                <c:pt idx="200">
                  <c:v>2.2496</c:v>
                </c:pt>
                <c:pt idx="201">
                  <c:v>2.2464</c:v>
                </c:pt>
                <c:pt idx="202">
                  <c:v>2.2431999999999999</c:v>
                </c:pt>
                <c:pt idx="203">
                  <c:v>2.2399999999999998</c:v>
                </c:pt>
                <c:pt idx="204">
                  <c:v>2.2368000000000001</c:v>
                </c:pt>
                <c:pt idx="205">
                  <c:v>2.2336</c:v>
                </c:pt>
                <c:pt idx="206">
                  <c:v>2.2303999999999999</c:v>
                </c:pt>
                <c:pt idx="207">
                  <c:v>2.2271999999999998</c:v>
                </c:pt>
                <c:pt idx="208">
                  <c:v>2.2239999999999998</c:v>
                </c:pt>
                <c:pt idx="209">
                  <c:v>2.2208000000000001</c:v>
                </c:pt>
                <c:pt idx="210">
                  <c:v>2.2176</c:v>
                </c:pt>
                <c:pt idx="211">
                  <c:v>2.2143999999999999</c:v>
                </c:pt>
                <c:pt idx="212">
                  <c:v>2.2111999999999998</c:v>
                </c:pt>
                <c:pt idx="213">
                  <c:v>2.2079999999999997</c:v>
                </c:pt>
                <c:pt idx="214">
                  <c:v>2.2048000000000001</c:v>
                </c:pt>
                <c:pt idx="215">
                  <c:v>2.2016</c:v>
                </c:pt>
                <c:pt idx="216">
                  <c:v>2.1983999999999999</c:v>
                </c:pt>
                <c:pt idx="217">
                  <c:v>2.1951999999999998</c:v>
                </c:pt>
                <c:pt idx="218">
                  <c:v>2.1919999999999997</c:v>
                </c:pt>
                <c:pt idx="219">
                  <c:v>2.1888000000000001</c:v>
                </c:pt>
                <c:pt idx="220">
                  <c:v>2.1856</c:v>
                </c:pt>
                <c:pt idx="221">
                  <c:v>2.1823999999999999</c:v>
                </c:pt>
                <c:pt idx="222">
                  <c:v>2.1791999999999998</c:v>
                </c:pt>
                <c:pt idx="223">
                  <c:v>2.1759999999999997</c:v>
                </c:pt>
                <c:pt idx="224">
                  <c:v>2.1728000000000001</c:v>
                </c:pt>
                <c:pt idx="225">
                  <c:v>2.1696</c:v>
                </c:pt>
                <c:pt idx="226">
                  <c:v>2.1663999999999999</c:v>
                </c:pt>
                <c:pt idx="227">
                  <c:v>2.1631999999999998</c:v>
                </c:pt>
                <c:pt idx="228">
                  <c:v>2.1599999999999997</c:v>
                </c:pt>
                <c:pt idx="229">
                  <c:v>2.1568000000000001</c:v>
                </c:pt>
                <c:pt idx="230">
                  <c:v>2.1536</c:v>
                </c:pt>
                <c:pt idx="231">
                  <c:v>2.1503999999999999</c:v>
                </c:pt>
                <c:pt idx="232">
                  <c:v>2.1471999999999998</c:v>
                </c:pt>
                <c:pt idx="233">
                  <c:v>2.1439999999999997</c:v>
                </c:pt>
                <c:pt idx="234">
                  <c:v>2.1408</c:v>
                </c:pt>
                <c:pt idx="235">
                  <c:v>2.1375999999999999</c:v>
                </c:pt>
                <c:pt idx="236">
                  <c:v>2.1343999999999999</c:v>
                </c:pt>
                <c:pt idx="237">
                  <c:v>2.1311999999999998</c:v>
                </c:pt>
                <c:pt idx="238">
                  <c:v>2.1279999999999997</c:v>
                </c:pt>
                <c:pt idx="239">
                  <c:v>2.1248</c:v>
                </c:pt>
                <c:pt idx="240">
                  <c:v>2.1215999999999999</c:v>
                </c:pt>
                <c:pt idx="241">
                  <c:v>2.1183999999999998</c:v>
                </c:pt>
                <c:pt idx="242">
                  <c:v>2.1151999999999997</c:v>
                </c:pt>
                <c:pt idx="243">
                  <c:v>2.1119999999999997</c:v>
                </c:pt>
                <c:pt idx="244">
                  <c:v>2.1088</c:v>
                </c:pt>
                <c:pt idx="245">
                  <c:v>2.1055999999999999</c:v>
                </c:pt>
                <c:pt idx="246">
                  <c:v>2.1023999999999998</c:v>
                </c:pt>
                <c:pt idx="247">
                  <c:v>2.0991999999999997</c:v>
                </c:pt>
                <c:pt idx="248">
                  <c:v>2.0959999999999996</c:v>
                </c:pt>
                <c:pt idx="249">
                  <c:v>2.0928</c:v>
                </c:pt>
                <c:pt idx="250">
                  <c:v>2.0895999999999999</c:v>
                </c:pt>
                <c:pt idx="251">
                  <c:v>2.0863999999999998</c:v>
                </c:pt>
                <c:pt idx="252">
                  <c:v>2.0831999999999997</c:v>
                </c:pt>
                <c:pt idx="253">
                  <c:v>2.08</c:v>
                </c:pt>
              </c:numCache>
            </c:numRef>
          </c:xVal>
          <c:yVal>
            <c:numRef>
              <c:f>[2]OCR!$B$5:$B$258</c:f>
              <c:numCache>
                <c:formatCode>General</c:formatCode>
                <c:ptCount val="254"/>
                <c:pt idx="0">
                  <c:v>3.5</c:v>
                </c:pt>
                <c:pt idx="1">
                  <c:v>4</c:v>
                </c:pt>
                <c:pt idx="2">
                  <c:v>4.5</c:v>
                </c:pt>
                <c:pt idx="3">
                  <c:v>5</c:v>
                </c:pt>
                <c:pt idx="4">
                  <c:v>5.5</c:v>
                </c:pt>
                <c:pt idx="5">
                  <c:v>6</c:v>
                </c:pt>
                <c:pt idx="6">
                  <c:v>6.5</c:v>
                </c:pt>
                <c:pt idx="7">
                  <c:v>7</c:v>
                </c:pt>
                <c:pt idx="8">
                  <c:v>7.5</c:v>
                </c:pt>
                <c:pt idx="9">
                  <c:v>8</c:v>
                </c:pt>
                <c:pt idx="10">
                  <c:v>8.5</c:v>
                </c:pt>
                <c:pt idx="11">
                  <c:v>9</c:v>
                </c:pt>
                <c:pt idx="12">
                  <c:v>9.5</c:v>
                </c:pt>
                <c:pt idx="13">
                  <c:v>10</c:v>
                </c:pt>
                <c:pt idx="14">
                  <c:v>10.5</c:v>
                </c:pt>
                <c:pt idx="15">
                  <c:v>11</c:v>
                </c:pt>
                <c:pt idx="16">
                  <c:v>11.5</c:v>
                </c:pt>
                <c:pt idx="17">
                  <c:v>12</c:v>
                </c:pt>
                <c:pt idx="18">
                  <c:v>12.5</c:v>
                </c:pt>
                <c:pt idx="19">
                  <c:v>13</c:v>
                </c:pt>
                <c:pt idx="20">
                  <c:v>13.5</c:v>
                </c:pt>
                <c:pt idx="21">
                  <c:v>14</c:v>
                </c:pt>
                <c:pt idx="22">
                  <c:v>14.5</c:v>
                </c:pt>
                <c:pt idx="23">
                  <c:v>15</c:v>
                </c:pt>
                <c:pt idx="24">
                  <c:v>15.5</c:v>
                </c:pt>
                <c:pt idx="25">
                  <c:v>16</c:v>
                </c:pt>
                <c:pt idx="26">
                  <c:v>16.5</c:v>
                </c:pt>
                <c:pt idx="27">
                  <c:v>17</c:v>
                </c:pt>
                <c:pt idx="28">
                  <c:v>17.5</c:v>
                </c:pt>
                <c:pt idx="29">
                  <c:v>18</c:v>
                </c:pt>
                <c:pt idx="30">
                  <c:v>18.5</c:v>
                </c:pt>
                <c:pt idx="31">
                  <c:v>19</c:v>
                </c:pt>
                <c:pt idx="32">
                  <c:v>19.5</c:v>
                </c:pt>
                <c:pt idx="33">
                  <c:v>20</c:v>
                </c:pt>
                <c:pt idx="34">
                  <c:v>20.5</c:v>
                </c:pt>
                <c:pt idx="35">
                  <c:v>21</c:v>
                </c:pt>
                <c:pt idx="36">
                  <c:v>21.5</c:v>
                </c:pt>
                <c:pt idx="37">
                  <c:v>22</c:v>
                </c:pt>
                <c:pt idx="38">
                  <c:v>22.5</c:v>
                </c:pt>
                <c:pt idx="39">
                  <c:v>23</c:v>
                </c:pt>
                <c:pt idx="40">
                  <c:v>23.5</c:v>
                </c:pt>
                <c:pt idx="41">
                  <c:v>24</c:v>
                </c:pt>
                <c:pt idx="42">
                  <c:v>24.5</c:v>
                </c:pt>
                <c:pt idx="43">
                  <c:v>25</c:v>
                </c:pt>
                <c:pt idx="44">
                  <c:v>25.5</c:v>
                </c:pt>
                <c:pt idx="45">
                  <c:v>26</c:v>
                </c:pt>
                <c:pt idx="46">
                  <c:v>26.5</c:v>
                </c:pt>
                <c:pt idx="47">
                  <c:v>27</c:v>
                </c:pt>
                <c:pt idx="48">
                  <c:v>27.5</c:v>
                </c:pt>
                <c:pt idx="49">
                  <c:v>28</c:v>
                </c:pt>
                <c:pt idx="50">
                  <c:v>28.5</c:v>
                </c:pt>
                <c:pt idx="51">
                  <c:v>29</c:v>
                </c:pt>
                <c:pt idx="52">
                  <c:v>29.5</c:v>
                </c:pt>
                <c:pt idx="53">
                  <c:v>30</c:v>
                </c:pt>
                <c:pt idx="54">
                  <c:v>30.5</c:v>
                </c:pt>
                <c:pt idx="55">
                  <c:v>31</c:v>
                </c:pt>
                <c:pt idx="56">
                  <c:v>31.5</c:v>
                </c:pt>
                <c:pt idx="57">
                  <c:v>32</c:v>
                </c:pt>
                <c:pt idx="58">
                  <c:v>32.5</c:v>
                </c:pt>
                <c:pt idx="59">
                  <c:v>33</c:v>
                </c:pt>
                <c:pt idx="60">
                  <c:v>33.5</c:v>
                </c:pt>
                <c:pt idx="61">
                  <c:v>34</c:v>
                </c:pt>
                <c:pt idx="62">
                  <c:v>34.5</c:v>
                </c:pt>
                <c:pt idx="63">
                  <c:v>35</c:v>
                </c:pt>
                <c:pt idx="64">
                  <c:v>35.5</c:v>
                </c:pt>
                <c:pt idx="65">
                  <c:v>36</c:v>
                </c:pt>
                <c:pt idx="66">
                  <c:v>36.5</c:v>
                </c:pt>
                <c:pt idx="67">
                  <c:v>37</c:v>
                </c:pt>
                <c:pt idx="68">
                  <c:v>37.5</c:v>
                </c:pt>
                <c:pt idx="69">
                  <c:v>38</c:v>
                </c:pt>
                <c:pt idx="70">
                  <c:v>38.5</c:v>
                </c:pt>
                <c:pt idx="71">
                  <c:v>39</c:v>
                </c:pt>
                <c:pt idx="72">
                  <c:v>39.5</c:v>
                </c:pt>
                <c:pt idx="73">
                  <c:v>40</c:v>
                </c:pt>
                <c:pt idx="74">
                  <c:v>40.5</c:v>
                </c:pt>
                <c:pt idx="75">
                  <c:v>41</c:v>
                </c:pt>
                <c:pt idx="76">
                  <c:v>41.5</c:v>
                </c:pt>
                <c:pt idx="77">
                  <c:v>42</c:v>
                </c:pt>
                <c:pt idx="78">
                  <c:v>42.5</c:v>
                </c:pt>
                <c:pt idx="79">
                  <c:v>43</c:v>
                </c:pt>
                <c:pt idx="80">
                  <c:v>43.5</c:v>
                </c:pt>
                <c:pt idx="81">
                  <c:v>44</c:v>
                </c:pt>
                <c:pt idx="82">
                  <c:v>44.5</c:v>
                </c:pt>
                <c:pt idx="83">
                  <c:v>45</c:v>
                </c:pt>
                <c:pt idx="84">
                  <c:v>45.5</c:v>
                </c:pt>
                <c:pt idx="85">
                  <c:v>46</c:v>
                </c:pt>
                <c:pt idx="86">
                  <c:v>46.5</c:v>
                </c:pt>
                <c:pt idx="87">
                  <c:v>47</c:v>
                </c:pt>
                <c:pt idx="88">
                  <c:v>47.5</c:v>
                </c:pt>
                <c:pt idx="89">
                  <c:v>48</c:v>
                </c:pt>
                <c:pt idx="90">
                  <c:v>48.5</c:v>
                </c:pt>
                <c:pt idx="91">
                  <c:v>49</c:v>
                </c:pt>
                <c:pt idx="92">
                  <c:v>49.5</c:v>
                </c:pt>
                <c:pt idx="93">
                  <c:v>50</c:v>
                </c:pt>
                <c:pt idx="94">
                  <c:v>50.5</c:v>
                </c:pt>
                <c:pt idx="95">
                  <c:v>51</c:v>
                </c:pt>
                <c:pt idx="96">
                  <c:v>51.5</c:v>
                </c:pt>
                <c:pt idx="97">
                  <c:v>52</c:v>
                </c:pt>
                <c:pt idx="98">
                  <c:v>52.5</c:v>
                </c:pt>
                <c:pt idx="99">
                  <c:v>53</c:v>
                </c:pt>
                <c:pt idx="100">
                  <c:v>53.5</c:v>
                </c:pt>
                <c:pt idx="101">
                  <c:v>54</c:v>
                </c:pt>
                <c:pt idx="102">
                  <c:v>54.5</c:v>
                </c:pt>
                <c:pt idx="103">
                  <c:v>55</c:v>
                </c:pt>
                <c:pt idx="104">
                  <c:v>55.5</c:v>
                </c:pt>
                <c:pt idx="105">
                  <c:v>56</c:v>
                </c:pt>
                <c:pt idx="106">
                  <c:v>56.5</c:v>
                </c:pt>
                <c:pt idx="107">
                  <c:v>57</c:v>
                </c:pt>
                <c:pt idx="108">
                  <c:v>57.5</c:v>
                </c:pt>
                <c:pt idx="109">
                  <c:v>58</c:v>
                </c:pt>
                <c:pt idx="110">
                  <c:v>58.5</c:v>
                </c:pt>
                <c:pt idx="111">
                  <c:v>59</c:v>
                </c:pt>
                <c:pt idx="112">
                  <c:v>59.5</c:v>
                </c:pt>
                <c:pt idx="113">
                  <c:v>60</c:v>
                </c:pt>
                <c:pt idx="114">
                  <c:v>60.5</c:v>
                </c:pt>
                <c:pt idx="115">
                  <c:v>61</c:v>
                </c:pt>
                <c:pt idx="116">
                  <c:v>61.5</c:v>
                </c:pt>
                <c:pt idx="117">
                  <c:v>62</c:v>
                </c:pt>
                <c:pt idx="118">
                  <c:v>62.5</c:v>
                </c:pt>
                <c:pt idx="119">
                  <c:v>63</c:v>
                </c:pt>
                <c:pt idx="120">
                  <c:v>63.5</c:v>
                </c:pt>
                <c:pt idx="121">
                  <c:v>64</c:v>
                </c:pt>
                <c:pt idx="122">
                  <c:v>64.5</c:v>
                </c:pt>
                <c:pt idx="123">
                  <c:v>65</c:v>
                </c:pt>
                <c:pt idx="124">
                  <c:v>65.5</c:v>
                </c:pt>
                <c:pt idx="125">
                  <c:v>66</c:v>
                </c:pt>
                <c:pt idx="126">
                  <c:v>66.5</c:v>
                </c:pt>
                <c:pt idx="127">
                  <c:v>67</c:v>
                </c:pt>
                <c:pt idx="128">
                  <c:v>67.5</c:v>
                </c:pt>
                <c:pt idx="129">
                  <c:v>68</c:v>
                </c:pt>
                <c:pt idx="130">
                  <c:v>68.5</c:v>
                </c:pt>
                <c:pt idx="131">
                  <c:v>69</c:v>
                </c:pt>
                <c:pt idx="132">
                  <c:v>69.5</c:v>
                </c:pt>
                <c:pt idx="133">
                  <c:v>70</c:v>
                </c:pt>
                <c:pt idx="134">
                  <c:v>70.5</c:v>
                </c:pt>
                <c:pt idx="135">
                  <c:v>71</c:v>
                </c:pt>
                <c:pt idx="136">
                  <c:v>71.5</c:v>
                </c:pt>
                <c:pt idx="137">
                  <c:v>72</c:v>
                </c:pt>
                <c:pt idx="138">
                  <c:v>72.5</c:v>
                </c:pt>
                <c:pt idx="139">
                  <c:v>73</c:v>
                </c:pt>
                <c:pt idx="140">
                  <c:v>73.5</c:v>
                </c:pt>
                <c:pt idx="141">
                  <c:v>74</c:v>
                </c:pt>
                <c:pt idx="142">
                  <c:v>74.5</c:v>
                </c:pt>
                <c:pt idx="143">
                  <c:v>75</c:v>
                </c:pt>
                <c:pt idx="144">
                  <c:v>75.5</c:v>
                </c:pt>
                <c:pt idx="145">
                  <c:v>76</c:v>
                </c:pt>
                <c:pt idx="146">
                  <c:v>76.5</c:v>
                </c:pt>
                <c:pt idx="147">
                  <c:v>77</c:v>
                </c:pt>
                <c:pt idx="148">
                  <c:v>77.5</c:v>
                </c:pt>
                <c:pt idx="149">
                  <c:v>78</c:v>
                </c:pt>
                <c:pt idx="150">
                  <c:v>78.5</c:v>
                </c:pt>
                <c:pt idx="151">
                  <c:v>79</c:v>
                </c:pt>
                <c:pt idx="152">
                  <c:v>79.5</c:v>
                </c:pt>
                <c:pt idx="153">
                  <c:v>80</c:v>
                </c:pt>
                <c:pt idx="154">
                  <c:v>80.5</c:v>
                </c:pt>
                <c:pt idx="155">
                  <c:v>81</c:v>
                </c:pt>
                <c:pt idx="156">
                  <c:v>81.5</c:v>
                </c:pt>
                <c:pt idx="157">
                  <c:v>82</c:v>
                </c:pt>
                <c:pt idx="158">
                  <c:v>82.5</c:v>
                </c:pt>
                <c:pt idx="159">
                  <c:v>83</c:v>
                </c:pt>
                <c:pt idx="160">
                  <c:v>83.5</c:v>
                </c:pt>
                <c:pt idx="161">
                  <c:v>84</c:v>
                </c:pt>
                <c:pt idx="162">
                  <c:v>84.5</c:v>
                </c:pt>
                <c:pt idx="163">
                  <c:v>85</c:v>
                </c:pt>
                <c:pt idx="164">
                  <c:v>85.5</c:v>
                </c:pt>
                <c:pt idx="165">
                  <c:v>86</c:v>
                </c:pt>
                <c:pt idx="166">
                  <c:v>86.5</c:v>
                </c:pt>
                <c:pt idx="167">
                  <c:v>87</c:v>
                </c:pt>
                <c:pt idx="168">
                  <c:v>87.5</c:v>
                </c:pt>
                <c:pt idx="169">
                  <c:v>88</c:v>
                </c:pt>
                <c:pt idx="170">
                  <c:v>88.5</c:v>
                </c:pt>
                <c:pt idx="171">
                  <c:v>89</c:v>
                </c:pt>
                <c:pt idx="172">
                  <c:v>89.5</c:v>
                </c:pt>
                <c:pt idx="173">
                  <c:v>90</c:v>
                </c:pt>
                <c:pt idx="174">
                  <c:v>90.5</c:v>
                </c:pt>
                <c:pt idx="175">
                  <c:v>91</c:v>
                </c:pt>
                <c:pt idx="176">
                  <c:v>91.5</c:v>
                </c:pt>
                <c:pt idx="177">
                  <c:v>92</c:v>
                </c:pt>
                <c:pt idx="178">
                  <c:v>92.5</c:v>
                </c:pt>
                <c:pt idx="179">
                  <c:v>93</c:v>
                </c:pt>
                <c:pt idx="180">
                  <c:v>93.5</c:v>
                </c:pt>
                <c:pt idx="181">
                  <c:v>94</c:v>
                </c:pt>
                <c:pt idx="182">
                  <c:v>94.5</c:v>
                </c:pt>
                <c:pt idx="183">
                  <c:v>95</c:v>
                </c:pt>
                <c:pt idx="184">
                  <c:v>95.5</c:v>
                </c:pt>
                <c:pt idx="185">
                  <c:v>96</c:v>
                </c:pt>
                <c:pt idx="186">
                  <c:v>96.5</c:v>
                </c:pt>
                <c:pt idx="187">
                  <c:v>97</c:v>
                </c:pt>
                <c:pt idx="188">
                  <c:v>97.5</c:v>
                </c:pt>
                <c:pt idx="189">
                  <c:v>98</c:v>
                </c:pt>
                <c:pt idx="190">
                  <c:v>98.5</c:v>
                </c:pt>
                <c:pt idx="191">
                  <c:v>99</c:v>
                </c:pt>
                <c:pt idx="192">
                  <c:v>99.5</c:v>
                </c:pt>
                <c:pt idx="193">
                  <c:v>100</c:v>
                </c:pt>
                <c:pt idx="194">
                  <c:v>100.5</c:v>
                </c:pt>
                <c:pt idx="195">
                  <c:v>101</c:v>
                </c:pt>
                <c:pt idx="196">
                  <c:v>101.5</c:v>
                </c:pt>
                <c:pt idx="197">
                  <c:v>102</c:v>
                </c:pt>
                <c:pt idx="198">
                  <c:v>102.5</c:v>
                </c:pt>
                <c:pt idx="199">
                  <c:v>103</c:v>
                </c:pt>
                <c:pt idx="200">
                  <c:v>103.5</c:v>
                </c:pt>
                <c:pt idx="201">
                  <c:v>104</c:v>
                </c:pt>
                <c:pt idx="202">
                  <c:v>104.5</c:v>
                </c:pt>
                <c:pt idx="203">
                  <c:v>105</c:v>
                </c:pt>
                <c:pt idx="204">
                  <c:v>105.5</c:v>
                </c:pt>
                <c:pt idx="205">
                  <c:v>106</c:v>
                </c:pt>
                <c:pt idx="206">
                  <c:v>106.5</c:v>
                </c:pt>
                <c:pt idx="207">
                  <c:v>107</c:v>
                </c:pt>
                <c:pt idx="208">
                  <c:v>107.5</c:v>
                </c:pt>
                <c:pt idx="209">
                  <c:v>108</c:v>
                </c:pt>
                <c:pt idx="210">
                  <c:v>108.5</c:v>
                </c:pt>
                <c:pt idx="211">
                  <c:v>109</c:v>
                </c:pt>
                <c:pt idx="212">
                  <c:v>109.5</c:v>
                </c:pt>
                <c:pt idx="213">
                  <c:v>110</c:v>
                </c:pt>
                <c:pt idx="214">
                  <c:v>110.5</c:v>
                </c:pt>
                <c:pt idx="215">
                  <c:v>111</c:v>
                </c:pt>
                <c:pt idx="216">
                  <c:v>111.5</c:v>
                </c:pt>
                <c:pt idx="217">
                  <c:v>112</c:v>
                </c:pt>
                <c:pt idx="218">
                  <c:v>112.5</c:v>
                </c:pt>
                <c:pt idx="219">
                  <c:v>113</c:v>
                </c:pt>
                <c:pt idx="220">
                  <c:v>113.5</c:v>
                </c:pt>
                <c:pt idx="221">
                  <c:v>114</c:v>
                </c:pt>
                <c:pt idx="222">
                  <c:v>114.5</c:v>
                </c:pt>
                <c:pt idx="223">
                  <c:v>115</c:v>
                </c:pt>
                <c:pt idx="224">
                  <c:v>115.5</c:v>
                </c:pt>
                <c:pt idx="225">
                  <c:v>116</c:v>
                </c:pt>
                <c:pt idx="226">
                  <c:v>116.5</c:v>
                </c:pt>
                <c:pt idx="227">
                  <c:v>117</c:v>
                </c:pt>
                <c:pt idx="228">
                  <c:v>117.5</c:v>
                </c:pt>
                <c:pt idx="229">
                  <c:v>118</c:v>
                </c:pt>
                <c:pt idx="230">
                  <c:v>118.5</c:v>
                </c:pt>
                <c:pt idx="231">
                  <c:v>119</c:v>
                </c:pt>
                <c:pt idx="232">
                  <c:v>119.5</c:v>
                </c:pt>
                <c:pt idx="233">
                  <c:v>120</c:v>
                </c:pt>
                <c:pt idx="234">
                  <c:v>120.5</c:v>
                </c:pt>
                <c:pt idx="235">
                  <c:v>121</c:v>
                </c:pt>
                <c:pt idx="236">
                  <c:v>121.5</c:v>
                </c:pt>
                <c:pt idx="237">
                  <c:v>122</c:v>
                </c:pt>
                <c:pt idx="238">
                  <c:v>122.5</c:v>
                </c:pt>
                <c:pt idx="239">
                  <c:v>123</c:v>
                </c:pt>
                <c:pt idx="240">
                  <c:v>123.5</c:v>
                </c:pt>
                <c:pt idx="241">
                  <c:v>124</c:v>
                </c:pt>
                <c:pt idx="242">
                  <c:v>124.5</c:v>
                </c:pt>
                <c:pt idx="243">
                  <c:v>125</c:v>
                </c:pt>
                <c:pt idx="244">
                  <c:v>125.5</c:v>
                </c:pt>
                <c:pt idx="245">
                  <c:v>126</c:v>
                </c:pt>
                <c:pt idx="246">
                  <c:v>126.5</c:v>
                </c:pt>
                <c:pt idx="247">
                  <c:v>127</c:v>
                </c:pt>
                <c:pt idx="248">
                  <c:v>127.5</c:v>
                </c:pt>
                <c:pt idx="249">
                  <c:v>128</c:v>
                </c:pt>
                <c:pt idx="250">
                  <c:v>128.5</c:v>
                </c:pt>
                <c:pt idx="251">
                  <c:v>129</c:v>
                </c:pt>
                <c:pt idx="252">
                  <c:v>129.5</c:v>
                </c:pt>
                <c:pt idx="253">
                  <c:v>130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E461-43B0-86E6-965B5F38F296}"/>
            </c:ext>
          </c:extLst>
        </c:ser>
        <c:ser>
          <c:idx val="5"/>
          <c:order val="3"/>
          <c:spPr>
            <a:ln>
              <a:solidFill>
                <a:srgbClr val="002060"/>
              </a:solidFill>
              <a:prstDash val="dash"/>
            </a:ln>
          </c:spPr>
          <c:marker>
            <c:symbol val="none"/>
          </c:marker>
          <c:xVal>
            <c:numRef>
              <c:f>[2]OCR!$E$5:$E$258</c:f>
              <c:numCache>
                <c:formatCode>General</c:formatCode>
                <c:ptCount val="254"/>
                <c:pt idx="4">
                  <c:v>5.76</c:v>
                </c:pt>
                <c:pt idx="5">
                  <c:v>5.52</c:v>
                </c:pt>
                <c:pt idx="6">
                  <c:v>5.2799999999999994</c:v>
                </c:pt>
                <c:pt idx="7">
                  <c:v>5.0399999999999991</c:v>
                </c:pt>
                <c:pt idx="8">
                  <c:v>4.7999999999999989</c:v>
                </c:pt>
                <c:pt idx="9">
                  <c:v>4.5599999999999987</c:v>
                </c:pt>
                <c:pt idx="10">
                  <c:v>4.3199999999999985</c:v>
                </c:pt>
                <c:pt idx="11">
                  <c:v>4.0799999999999983</c:v>
                </c:pt>
                <c:pt idx="12">
                  <c:v>3.8399999999999981</c:v>
                </c:pt>
                <c:pt idx="13">
                  <c:v>3.5999999999999996</c:v>
                </c:pt>
                <c:pt idx="14">
                  <c:v>3.48</c:v>
                </c:pt>
                <c:pt idx="15">
                  <c:v>3.36</c:v>
                </c:pt>
                <c:pt idx="16">
                  <c:v>3.2399999999999998</c:v>
                </c:pt>
                <c:pt idx="17">
                  <c:v>3.1199999999999997</c:v>
                </c:pt>
                <c:pt idx="18">
                  <c:v>2.9999999999999996</c:v>
                </c:pt>
                <c:pt idx="19">
                  <c:v>2.8799999999999994</c:v>
                </c:pt>
                <c:pt idx="20">
                  <c:v>2.7599999999999993</c:v>
                </c:pt>
                <c:pt idx="21">
                  <c:v>2.6399999999999992</c:v>
                </c:pt>
                <c:pt idx="22">
                  <c:v>2.5199999999999991</c:v>
                </c:pt>
                <c:pt idx="23">
                  <c:v>2.399999999999999</c:v>
                </c:pt>
                <c:pt idx="24">
                  <c:v>2.2799999999999989</c:v>
                </c:pt>
                <c:pt idx="25">
                  <c:v>2.1599999999999988</c:v>
                </c:pt>
                <c:pt idx="26">
                  <c:v>2.04</c:v>
                </c:pt>
                <c:pt idx="27">
                  <c:v>2.1816</c:v>
                </c:pt>
                <c:pt idx="28">
                  <c:v>2.3231999999999999</c:v>
                </c:pt>
                <c:pt idx="29">
                  <c:v>2.4648000000000003</c:v>
                </c:pt>
                <c:pt idx="30">
                  <c:v>2.6064000000000003</c:v>
                </c:pt>
                <c:pt idx="31">
                  <c:v>2.7479999999999998</c:v>
                </c:pt>
                <c:pt idx="32">
                  <c:v>2.8895999999999997</c:v>
                </c:pt>
                <c:pt idx="33">
                  <c:v>3.0311999999999997</c:v>
                </c:pt>
                <c:pt idx="34">
                  <c:v>3.1727999999999996</c:v>
                </c:pt>
                <c:pt idx="35">
                  <c:v>3.3143999999999996</c:v>
                </c:pt>
                <c:pt idx="36">
                  <c:v>3.4559999999999991</c:v>
                </c:pt>
                <c:pt idx="37">
                  <c:v>3.597599999999999</c:v>
                </c:pt>
                <c:pt idx="38">
                  <c:v>3.739199999999999</c:v>
                </c:pt>
                <c:pt idx="39">
                  <c:v>3.8807999999999989</c:v>
                </c:pt>
                <c:pt idx="40">
                  <c:v>4.0223999999999984</c:v>
                </c:pt>
                <c:pt idx="41">
                  <c:v>4.1639999999999988</c:v>
                </c:pt>
                <c:pt idx="42">
                  <c:v>4.3055999999999983</c:v>
                </c:pt>
                <c:pt idx="43">
                  <c:v>4.4471999999999978</c:v>
                </c:pt>
                <c:pt idx="44">
                  <c:v>4.5887999999999982</c:v>
                </c:pt>
                <c:pt idx="45">
                  <c:v>4.7303999999999977</c:v>
                </c:pt>
                <c:pt idx="46">
                  <c:v>4.8719999999999981</c:v>
                </c:pt>
                <c:pt idx="47">
                  <c:v>5.0135999999999985</c:v>
                </c:pt>
                <c:pt idx="48">
                  <c:v>5.1551999999999989</c:v>
                </c:pt>
                <c:pt idx="49">
                  <c:v>5.2967999999999993</c:v>
                </c:pt>
                <c:pt idx="50">
                  <c:v>5.4383999999999997</c:v>
                </c:pt>
                <c:pt idx="51">
                  <c:v>5.58</c:v>
                </c:pt>
                <c:pt idx="52">
                  <c:v>5.5465384615384616</c:v>
                </c:pt>
                <c:pt idx="53">
                  <c:v>5.5130769230769232</c:v>
                </c:pt>
                <c:pt idx="54">
                  <c:v>5.4796153846153848</c:v>
                </c:pt>
                <c:pt idx="55">
                  <c:v>5.4461538461538455</c:v>
                </c:pt>
                <c:pt idx="56">
                  <c:v>5.412692307692307</c:v>
                </c:pt>
                <c:pt idx="57">
                  <c:v>5.3792307692307686</c:v>
                </c:pt>
                <c:pt idx="58">
                  <c:v>5.3457692307692302</c:v>
                </c:pt>
                <c:pt idx="59">
                  <c:v>5.3123076923076917</c:v>
                </c:pt>
                <c:pt idx="60">
                  <c:v>5.2788461538461524</c:v>
                </c:pt>
                <c:pt idx="61">
                  <c:v>5.245384615384614</c:v>
                </c:pt>
                <c:pt idx="62">
                  <c:v>5.2119230769230755</c:v>
                </c:pt>
                <c:pt idx="63">
                  <c:v>5.1784615384615371</c:v>
                </c:pt>
                <c:pt idx="64">
                  <c:v>5.1449999999999987</c:v>
                </c:pt>
                <c:pt idx="65">
                  <c:v>5.1115384615384594</c:v>
                </c:pt>
                <c:pt idx="66">
                  <c:v>5.0780769230769209</c:v>
                </c:pt>
                <c:pt idx="67">
                  <c:v>5.0446153846153825</c:v>
                </c:pt>
                <c:pt idx="68">
                  <c:v>5.0111538461538441</c:v>
                </c:pt>
                <c:pt idx="69">
                  <c:v>4.9776923076923056</c:v>
                </c:pt>
                <c:pt idx="70">
                  <c:v>4.9442307692307663</c:v>
                </c:pt>
                <c:pt idx="71">
                  <c:v>4.9107692307692279</c:v>
                </c:pt>
                <c:pt idx="72">
                  <c:v>4.8773076923076895</c:v>
                </c:pt>
                <c:pt idx="73">
                  <c:v>4.843846153846151</c:v>
                </c:pt>
                <c:pt idx="74">
                  <c:v>4.8103846153846126</c:v>
                </c:pt>
                <c:pt idx="75">
                  <c:v>4.7769230769230733</c:v>
                </c:pt>
                <c:pt idx="76">
                  <c:v>4.7434615384615348</c:v>
                </c:pt>
                <c:pt idx="77">
                  <c:v>4.7099999999999964</c:v>
                </c:pt>
                <c:pt idx="78">
                  <c:v>4.676538461538458</c:v>
                </c:pt>
                <c:pt idx="79">
                  <c:v>4.6430769230769195</c:v>
                </c:pt>
                <c:pt idx="80">
                  <c:v>4.6096153846153802</c:v>
                </c:pt>
                <c:pt idx="81">
                  <c:v>4.5761538461538418</c:v>
                </c:pt>
                <c:pt idx="82">
                  <c:v>4.5426923076923034</c:v>
                </c:pt>
                <c:pt idx="83">
                  <c:v>4.5092307692307649</c:v>
                </c:pt>
                <c:pt idx="84">
                  <c:v>4.4757692307692265</c:v>
                </c:pt>
                <c:pt idx="85">
                  <c:v>4.4423076923076872</c:v>
                </c:pt>
                <c:pt idx="86">
                  <c:v>4.4088461538461488</c:v>
                </c:pt>
                <c:pt idx="87">
                  <c:v>4.3753846153846103</c:v>
                </c:pt>
                <c:pt idx="88">
                  <c:v>4.3419230769230719</c:v>
                </c:pt>
                <c:pt idx="89">
                  <c:v>4.3084615384615335</c:v>
                </c:pt>
                <c:pt idx="90">
                  <c:v>4.2749999999999941</c:v>
                </c:pt>
                <c:pt idx="91">
                  <c:v>4.2415384615384557</c:v>
                </c:pt>
                <c:pt idx="92">
                  <c:v>4.2080769230769173</c:v>
                </c:pt>
                <c:pt idx="93">
                  <c:v>4.1746153846153788</c:v>
                </c:pt>
                <c:pt idx="94">
                  <c:v>4.1411538461538404</c:v>
                </c:pt>
                <c:pt idx="95">
                  <c:v>4.1076923076923011</c:v>
                </c:pt>
                <c:pt idx="96">
                  <c:v>4.0742307692307627</c:v>
                </c:pt>
                <c:pt idx="97">
                  <c:v>4.0407692307692242</c:v>
                </c:pt>
                <c:pt idx="98">
                  <c:v>4.0073076923076858</c:v>
                </c:pt>
                <c:pt idx="99">
                  <c:v>3.9738461538461469</c:v>
                </c:pt>
                <c:pt idx="100">
                  <c:v>3.9403846153846085</c:v>
                </c:pt>
                <c:pt idx="101">
                  <c:v>3.9069230769230696</c:v>
                </c:pt>
                <c:pt idx="102">
                  <c:v>3.8734615384615312</c:v>
                </c:pt>
                <c:pt idx="103">
                  <c:v>3.84</c:v>
                </c:pt>
                <c:pt idx="104">
                  <c:v>3.8351999999999999</c:v>
                </c:pt>
                <c:pt idx="105">
                  <c:v>3.8304</c:v>
                </c:pt>
                <c:pt idx="106">
                  <c:v>3.8256000000000001</c:v>
                </c:pt>
                <c:pt idx="107">
                  <c:v>3.8208000000000002</c:v>
                </c:pt>
                <c:pt idx="108">
                  <c:v>3.8159999999999998</c:v>
                </c:pt>
                <c:pt idx="109">
                  <c:v>3.8111999999999999</c:v>
                </c:pt>
                <c:pt idx="110">
                  <c:v>3.8064</c:v>
                </c:pt>
                <c:pt idx="111">
                  <c:v>3.8016000000000001</c:v>
                </c:pt>
                <c:pt idx="112">
                  <c:v>3.7968000000000002</c:v>
                </c:pt>
                <c:pt idx="113">
                  <c:v>3.7919999999999998</c:v>
                </c:pt>
                <c:pt idx="114">
                  <c:v>3.7871999999999999</c:v>
                </c:pt>
                <c:pt idx="115">
                  <c:v>3.7824</c:v>
                </c:pt>
                <c:pt idx="116">
                  <c:v>3.7776000000000001</c:v>
                </c:pt>
                <c:pt idx="117">
                  <c:v>3.7728000000000002</c:v>
                </c:pt>
                <c:pt idx="118">
                  <c:v>3.7679999999999998</c:v>
                </c:pt>
                <c:pt idx="119">
                  <c:v>3.7631999999999999</c:v>
                </c:pt>
                <c:pt idx="120">
                  <c:v>3.7584</c:v>
                </c:pt>
                <c:pt idx="121">
                  <c:v>3.7536</c:v>
                </c:pt>
                <c:pt idx="122">
                  <c:v>3.7488000000000001</c:v>
                </c:pt>
                <c:pt idx="123">
                  <c:v>3.7439999999999998</c:v>
                </c:pt>
                <c:pt idx="124">
                  <c:v>3.7391999999999999</c:v>
                </c:pt>
                <c:pt idx="125">
                  <c:v>3.7343999999999999</c:v>
                </c:pt>
                <c:pt idx="126">
                  <c:v>3.7296</c:v>
                </c:pt>
                <c:pt idx="127">
                  <c:v>3.7248000000000001</c:v>
                </c:pt>
                <c:pt idx="128">
                  <c:v>3.7199999999999998</c:v>
                </c:pt>
                <c:pt idx="129">
                  <c:v>3.7151999999999998</c:v>
                </c:pt>
                <c:pt idx="130">
                  <c:v>3.7103999999999999</c:v>
                </c:pt>
                <c:pt idx="131">
                  <c:v>3.7056</c:v>
                </c:pt>
                <c:pt idx="132">
                  <c:v>3.7008000000000001</c:v>
                </c:pt>
                <c:pt idx="133">
                  <c:v>3.6959999999999997</c:v>
                </c:pt>
                <c:pt idx="134">
                  <c:v>3.6911999999999998</c:v>
                </c:pt>
                <c:pt idx="135">
                  <c:v>3.6863999999999999</c:v>
                </c:pt>
                <c:pt idx="136">
                  <c:v>3.6816</c:v>
                </c:pt>
                <c:pt idx="137">
                  <c:v>3.6768000000000001</c:v>
                </c:pt>
                <c:pt idx="138">
                  <c:v>3.6719999999999997</c:v>
                </c:pt>
                <c:pt idx="139">
                  <c:v>3.6671999999999998</c:v>
                </c:pt>
                <c:pt idx="140">
                  <c:v>3.6623999999999999</c:v>
                </c:pt>
                <c:pt idx="141">
                  <c:v>3.6576</c:v>
                </c:pt>
                <c:pt idx="142">
                  <c:v>3.6528</c:v>
                </c:pt>
                <c:pt idx="143">
                  <c:v>3.6479999999999997</c:v>
                </c:pt>
                <c:pt idx="144">
                  <c:v>3.6431999999999998</c:v>
                </c:pt>
                <c:pt idx="145">
                  <c:v>3.6383999999999999</c:v>
                </c:pt>
                <c:pt idx="146">
                  <c:v>3.6335999999999999</c:v>
                </c:pt>
                <c:pt idx="147">
                  <c:v>3.6288</c:v>
                </c:pt>
                <c:pt idx="148">
                  <c:v>3.6239999999999997</c:v>
                </c:pt>
                <c:pt idx="149">
                  <c:v>3.6191999999999998</c:v>
                </c:pt>
                <c:pt idx="150">
                  <c:v>3.6143999999999998</c:v>
                </c:pt>
                <c:pt idx="151">
                  <c:v>3.6095999999999999</c:v>
                </c:pt>
                <c:pt idx="152">
                  <c:v>3.6048</c:v>
                </c:pt>
                <c:pt idx="153">
                  <c:v>3.5999999999999996</c:v>
                </c:pt>
                <c:pt idx="154">
                  <c:v>3.5951999999999997</c:v>
                </c:pt>
                <c:pt idx="155">
                  <c:v>3.5903999999999998</c:v>
                </c:pt>
                <c:pt idx="156">
                  <c:v>3.5855999999999999</c:v>
                </c:pt>
                <c:pt idx="157">
                  <c:v>3.5808</c:v>
                </c:pt>
                <c:pt idx="158">
                  <c:v>3.5760000000000001</c:v>
                </c:pt>
                <c:pt idx="159">
                  <c:v>3.5711999999999997</c:v>
                </c:pt>
                <c:pt idx="160">
                  <c:v>3.5663999999999998</c:v>
                </c:pt>
                <c:pt idx="161">
                  <c:v>3.5615999999999999</c:v>
                </c:pt>
                <c:pt idx="162">
                  <c:v>3.5568</c:v>
                </c:pt>
                <c:pt idx="163">
                  <c:v>3.552</c:v>
                </c:pt>
                <c:pt idx="164">
                  <c:v>3.5471999999999997</c:v>
                </c:pt>
                <c:pt idx="165">
                  <c:v>3.5423999999999998</c:v>
                </c:pt>
                <c:pt idx="166">
                  <c:v>3.5375999999999999</c:v>
                </c:pt>
                <c:pt idx="167">
                  <c:v>3.5327999999999999</c:v>
                </c:pt>
                <c:pt idx="168">
                  <c:v>3.528</c:v>
                </c:pt>
                <c:pt idx="169">
                  <c:v>3.5231999999999997</c:v>
                </c:pt>
                <c:pt idx="170">
                  <c:v>3.5183999999999997</c:v>
                </c:pt>
                <c:pt idx="171">
                  <c:v>3.5135999999999998</c:v>
                </c:pt>
                <c:pt idx="172">
                  <c:v>3.5087999999999999</c:v>
                </c:pt>
                <c:pt idx="173">
                  <c:v>3.504</c:v>
                </c:pt>
                <c:pt idx="174">
                  <c:v>3.4991999999999996</c:v>
                </c:pt>
                <c:pt idx="175">
                  <c:v>3.4943999999999997</c:v>
                </c:pt>
                <c:pt idx="176">
                  <c:v>3.4895999999999998</c:v>
                </c:pt>
                <c:pt idx="177">
                  <c:v>3.4847999999999999</c:v>
                </c:pt>
                <c:pt idx="178">
                  <c:v>3.48</c:v>
                </c:pt>
                <c:pt idx="179">
                  <c:v>3.4751999999999996</c:v>
                </c:pt>
                <c:pt idx="180">
                  <c:v>3.4703999999999997</c:v>
                </c:pt>
                <c:pt idx="181">
                  <c:v>3.4655999999999998</c:v>
                </c:pt>
                <c:pt idx="182">
                  <c:v>3.4607999999999999</c:v>
                </c:pt>
                <c:pt idx="183">
                  <c:v>3.456</c:v>
                </c:pt>
                <c:pt idx="184">
                  <c:v>3.4511999999999996</c:v>
                </c:pt>
                <c:pt idx="185">
                  <c:v>3.4463999999999997</c:v>
                </c:pt>
                <c:pt idx="186">
                  <c:v>3.4415999999999998</c:v>
                </c:pt>
                <c:pt idx="187">
                  <c:v>3.4367999999999999</c:v>
                </c:pt>
                <c:pt idx="188">
                  <c:v>3.4319999999999999</c:v>
                </c:pt>
                <c:pt idx="189">
                  <c:v>3.4271999999999996</c:v>
                </c:pt>
                <c:pt idx="190">
                  <c:v>3.4223999999999997</c:v>
                </c:pt>
                <c:pt idx="191">
                  <c:v>3.4175999999999997</c:v>
                </c:pt>
                <c:pt idx="192">
                  <c:v>3.4127999999999998</c:v>
                </c:pt>
                <c:pt idx="193">
                  <c:v>3.4079999999999999</c:v>
                </c:pt>
                <c:pt idx="194">
                  <c:v>3.4031999999999996</c:v>
                </c:pt>
                <c:pt idx="195">
                  <c:v>3.3983999999999996</c:v>
                </c:pt>
                <c:pt idx="196">
                  <c:v>3.3935999999999997</c:v>
                </c:pt>
                <c:pt idx="197">
                  <c:v>3.3887999999999998</c:v>
                </c:pt>
                <c:pt idx="198">
                  <c:v>3.3839999999999999</c:v>
                </c:pt>
                <c:pt idx="199">
                  <c:v>3.3791999999999995</c:v>
                </c:pt>
                <c:pt idx="200">
                  <c:v>3.3743999999999996</c:v>
                </c:pt>
                <c:pt idx="201">
                  <c:v>3.3695999999999997</c:v>
                </c:pt>
                <c:pt idx="202">
                  <c:v>3.3647999999999998</c:v>
                </c:pt>
                <c:pt idx="203">
                  <c:v>3.36</c:v>
                </c:pt>
                <c:pt idx="204">
                  <c:v>3.3551999999999995</c:v>
                </c:pt>
                <c:pt idx="205">
                  <c:v>3.3503999999999996</c:v>
                </c:pt>
                <c:pt idx="206">
                  <c:v>3.3455999999999997</c:v>
                </c:pt>
                <c:pt idx="207">
                  <c:v>3.3407999999999998</c:v>
                </c:pt>
                <c:pt idx="208">
                  <c:v>3.3359999999999999</c:v>
                </c:pt>
                <c:pt idx="209">
                  <c:v>3.3311999999999995</c:v>
                </c:pt>
                <c:pt idx="210">
                  <c:v>3.3263999999999996</c:v>
                </c:pt>
                <c:pt idx="211">
                  <c:v>3.3215999999999997</c:v>
                </c:pt>
                <c:pt idx="212">
                  <c:v>3.3167999999999997</c:v>
                </c:pt>
                <c:pt idx="213">
                  <c:v>3.3119999999999998</c:v>
                </c:pt>
                <c:pt idx="214">
                  <c:v>3.3071999999999995</c:v>
                </c:pt>
                <c:pt idx="215">
                  <c:v>3.3023999999999996</c:v>
                </c:pt>
                <c:pt idx="216">
                  <c:v>3.2975999999999996</c:v>
                </c:pt>
                <c:pt idx="217">
                  <c:v>3.2927999999999997</c:v>
                </c:pt>
                <c:pt idx="218">
                  <c:v>3.2879999999999998</c:v>
                </c:pt>
                <c:pt idx="219">
                  <c:v>3.2831999999999995</c:v>
                </c:pt>
                <c:pt idx="220">
                  <c:v>3.2783999999999995</c:v>
                </c:pt>
                <c:pt idx="221">
                  <c:v>3.2735999999999996</c:v>
                </c:pt>
                <c:pt idx="222">
                  <c:v>3.2687999999999997</c:v>
                </c:pt>
                <c:pt idx="223">
                  <c:v>3.2639999999999998</c:v>
                </c:pt>
                <c:pt idx="224">
                  <c:v>3.2591999999999994</c:v>
                </c:pt>
                <c:pt idx="225">
                  <c:v>3.2543999999999995</c:v>
                </c:pt>
                <c:pt idx="226">
                  <c:v>3.2495999999999996</c:v>
                </c:pt>
                <c:pt idx="227">
                  <c:v>3.2447999999999997</c:v>
                </c:pt>
                <c:pt idx="228">
                  <c:v>3.2399999999999998</c:v>
                </c:pt>
                <c:pt idx="229">
                  <c:v>3.2351999999999994</c:v>
                </c:pt>
                <c:pt idx="230">
                  <c:v>3.2303999999999995</c:v>
                </c:pt>
                <c:pt idx="231">
                  <c:v>3.2255999999999996</c:v>
                </c:pt>
                <c:pt idx="232">
                  <c:v>3.2207999999999997</c:v>
                </c:pt>
                <c:pt idx="233">
                  <c:v>3.2159999999999997</c:v>
                </c:pt>
                <c:pt idx="234">
                  <c:v>3.2111999999999994</c:v>
                </c:pt>
                <c:pt idx="235">
                  <c:v>3.2063999999999995</c:v>
                </c:pt>
                <c:pt idx="236">
                  <c:v>3.2015999999999996</c:v>
                </c:pt>
                <c:pt idx="237">
                  <c:v>3.1967999999999996</c:v>
                </c:pt>
                <c:pt idx="238">
                  <c:v>3.1919999999999997</c:v>
                </c:pt>
                <c:pt idx="239">
                  <c:v>3.1871999999999994</c:v>
                </c:pt>
                <c:pt idx="240">
                  <c:v>3.1823999999999995</c:v>
                </c:pt>
                <c:pt idx="241">
                  <c:v>3.1775999999999995</c:v>
                </c:pt>
                <c:pt idx="242">
                  <c:v>3.1727999999999996</c:v>
                </c:pt>
                <c:pt idx="243">
                  <c:v>3.1679999999999997</c:v>
                </c:pt>
                <c:pt idx="244">
                  <c:v>3.1631999999999993</c:v>
                </c:pt>
                <c:pt idx="245">
                  <c:v>3.1583999999999994</c:v>
                </c:pt>
                <c:pt idx="246">
                  <c:v>3.1535999999999995</c:v>
                </c:pt>
                <c:pt idx="247">
                  <c:v>3.1487999999999996</c:v>
                </c:pt>
                <c:pt idx="248">
                  <c:v>3.1439999999999997</c:v>
                </c:pt>
                <c:pt idx="249">
                  <c:v>3.1391999999999993</c:v>
                </c:pt>
                <c:pt idx="250">
                  <c:v>3.1343999999999994</c:v>
                </c:pt>
                <c:pt idx="251">
                  <c:v>3.1295999999999995</c:v>
                </c:pt>
                <c:pt idx="252">
                  <c:v>3.1247999999999996</c:v>
                </c:pt>
                <c:pt idx="253">
                  <c:v>3.12</c:v>
                </c:pt>
              </c:numCache>
            </c:numRef>
          </c:xVal>
          <c:yVal>
            <c:numRef>
              <c:f>[2]OCR!$B$5:$B$258</c:f>
              <c:numCache>
                <c:formatCode>General</c:formatCode>
                <c:ptCount val="254"/>
                <c:pt idx="0">
                  <c:v>3.5</c:v>
                </c:pt>
                <c:pt idx="1">
                  <c:v>4</c:v>
                </c:pt>
                <c:pt idx="2">
                  <c:v>4.5</c:v>
                </c:pt>
                <c:pt idx="3">
                  <c:v>5</c:v>
                </c:pt>
                <c:pt idx="4">
                  <c:v>5.5</c:v>
                </c:pt>
                <c:pt idx="5">
                  <c:v>6</c:v>
                </c:pt>
                <c:pt idx="6">
                  <c:v>6.5</c:v>
                </c:pt>
                <c:pt idx="7">
                  <c:v>7</c:v>
                </c:pt>
                <c:pt idx="8">
                  <c:v>7.5</c:v>
                </c:pt>
                <c:pt idx="9">
                  <c:v>8</c:v>
                </c:pt>
                <c:pt idx="10">
                  <c:v>8.5</c:v>
                </c:pt>
                <c:pt idx="11">
                  <c:v>9</c:v>
                </c:pt>
                <c:pt idx="12">
                  <c:v>9.5</c:v>
                </c:pt>
                <c:pt idx="13">
                  <c:v>10</c:v>
                </c:pt>
                <c:pt idx="14">
                  <c:v>10.5</c:v>
                </c:pt>
                <c:pt idx="15">
                  <c:v>11</c:v>
                </c:pt>
                <c:pt idx="16">
                  <c:v>11.5</c:v>
                </c:pt>
                <c:pt idx="17">
                  <c:v>12</c:v>
                </c:pt>
                <c:pt idx="18">
                  <c:v>12.5</c:v>
                </c:pt>
                <c:pt idx="19">
                  <c:v>13</c:v>
                </c:pt>
                <c:pt idx="20">
                  <c:v>13.5</c:v>
                </c:pt>
                <c:pt idx="21">
                  <c:v>14</c:v>
                </c:pt>
                <c:pt idx="22">
                  <c:v>14.5</c:v>
                </c:pt>
                <c:pt idx="23">
                  <c:v>15</c:v>
                </c:pt>
                <c:pt idx="24">
                  <c:v>15.5</c:v>
                </c:pt>
                <c:pt idx="25">
                  <c:v>16</c:v>
                </c:pt>
                <c:pt idx="26">
                  <c:v>16.5</c:v>
                </c:pt>
                <c:pt idx="27">
                  <c:v>17</c:v>
                </c:pt>
                <c:pt idx="28">
                  <c:v>17.5</c:v>
                </c:pt>
                <c:pt idx="29">
                  <c:v>18</c:v>
                </c:pt>
                <c:pt idx="30">
                  <c:v>18.5</c:v>
                </c:pt>
                <c:pt idx="31">
                  <c:v>19</c:v>
                </c:pt>
                <c:pt idx="32">
                  <c:v>19.5</c:v>
                </c:pt>
                <c:pt idx="33">
                  <c:v>20</c:v>
                </c:pt>
                <c:pt idx="34">
                  <c:v>20.5</c:v>
                </c:pt>
                <c:pt idx="35">
                  <c:v>21</c:v>
                </c:pt>
                <c:pt idx="36">
                  <c:v>21.5</c:v>
                </c:pt>
                <c:pt idx="37">
                  <c:v>22</c:v>
                </c:pt>
                <c:pt idx="38">
                  <c:v>22.5</c:v>
                </c:pt>
                <c:pt idx="39">
                  <c:v>23</c:v>
                </c:pt>
                <c:pt idx="40">
                  <c:v>23.5</c:v>
                </c:pt>
                <c:pt idx="41">
                  <c:v>24</c:v>
                </c:pt>
                <c:pt idx="42">
                  <c:v>24.5</c:v>
                </c:pt>
                <c:pt idx="43">
                  <c:v>25</c:v>
                </c:pt>
                <c:pt idx="44">
                  <c:v>25.5</c:v>
                </c:pt>
                <c:pt idx="45">
                  <c:v>26</c:v>
                </c:pt>
                <c:pt idx="46">
                  <c:v>26.5</c:v>
                </c:pt>
                <c:pt idx="47">
                  <c:v>27</c:v>
                </c:pt>
                <c:pt idx="48">
                  <c:v>27.5</c:v>
                </c:pt>
                <c:pt idx="49">
                  <c:v>28</c:v>
                </c:pt>
                <c:pt idx="50">
                  <c:v>28.5</c:v>
                </c:pt>
                <c:pt idx="51">
                  <c:v>29</c:v>
                </c:pt>
                <c:pt idx="52">
                  <c:v>29.5</c:v>
                </c:pt>
                <c:pt idx="53">
                  <c:v>30</c:v>
                </c:pt>
                <c:pt idx="54">
                  <c:v>30.5</c:v>
                </c:pt>
                <c:pt idx="55">
                  <c:v>31</c:v>
                </c:pt>
                <c:pt idx="56">
                  <c:v>31.5</c:v>
                </c:pt>
                <c:pt idx="57">
                  <c:v>32</c:v>
                </c:pt>
                <c:pt idx="58">
                  <c:v>32.5</c:v>
                </c:pt>
                <c:pt idx="59">
                  <c:v>33</c:v>
                </c:pt>
                <c:pt idx="60">
                  <c:v>33.5</c:v>
                </c:pt>
                <c:pt idx="61">
                  <c:v>34</c:v>
                </c:pt>
                <c:pt idx="62">
                  <c:v>34.5</c:v>
                </c:pt>
                <c:pt idx="63">
                  <c:v>35</c:v>
                </c:pt>
                <c:pt idx="64">
                  <c:v>35.5</c:v>
                </c:pt>
                <c:pt idx="65">
                  <c:v>36</c:v>
                </c:pt>
                <c:pt idx="66">
                  <c:v>36.5</c:v>
                </c:pt>
                <c:pt idx="67">
                  <c:v>37</c:v>
                </c:pt>
                <c:pt idx="68">
                  <c:v>37.5</c:v>
                </c:pt>
                <c:pt idx="69">
                  <c:v>38</c:v>
                </c:pt>
                <c:pt idx="70">
                  <c:v>38.5</c:v>
                </c:pt>
                <c:pt idx="71">
                  <c:v>39</c:v>
                </c:pt>
                <c:pt idx="72">
                  <c:v>39.5</c:v>
                </c:pt>
                <c:pt idx="73">
                  <c:v>40</c:v>
                </c:pt>
                <c:pt idx="74">
                  <c:v>40.5</c:v>
                </c:pt>
                <c:pt idx="75">
                  <c:v>41</c:v>
                </c:pt>
                <c:pt idx="76">
                  <c:v>41.5</c:v>
                </c:pt>
                <c:pt idx="77">
                  <c:v>42</c:v>
                </c:pt>
                <c:pt idx="78">
                  <c:v>42.5</c:v>
                </c:pt>
                <c:pt idx="79">
                  <c:v>43</c:v>
                </c:pt>
                <c:pt idx="80">
                  <c:v>43.5</c:v>
                </c:pt>
                <c:pt idx="81">
                  <c:v>44</c:v>
                </c:pt>
                <c:pt idx="82">
                  <c:v>44.5</c:v>
                </c:pt>
                <c:pt idx="83">
                  <c:v>45</c:v>
                </c:pt>
                <c:pt idx="84">
                  <c:v>45.5</c:v>
                </c:pt>
                <c:pt idx="85">
                  <c:v>46</c:v>
                </c:pt>
                <c:pt idx="86">
                  <c:v>46.5</c:v>
                </c:pt>
                <c:pt idx="87">
                  <c:v>47</c:v>
                </c:pt>
                <c:pt idx="88">
                  <c:v>47.5</c:v>
                </c:pt>
                <c:pt idx="89">
                  <c:v>48</c:v>
                </c:pt>
                <c:pt idx="90">
                  <c:v>48.5</c:v>
                </c:pt>
                <c:pt idx="91">
                  <c:v>49</c:v>
                </c:pt>
                <c:pt idx="92">
                  <c:v>49.5</c:v>
                </c:pt>
                <c:pt idx="93">
                  <c:v>50</c:v>
                </c:pt>
                <c:pt idx="94">
                  <c:v>50.5</c:v>
                </c:pt>
                <c:pt idx="95">
                  <c:v>51</c:v>
                </c:pt>
                <c:pt idx="96">
                  <c:v>51.5</c:v>
                </c:pt>
                <c:pt idx="97">
                  <c:v>52</c:v>
                </c:pt>
                <c:pt idx="98">
                  <c:v>52.5</c:v>
                </c:pt>
                <c:pt idx="99">
                  <c:v>53</c:v>
                </c:pt>
                <c:pt idx="100">
                  <c:v>53.5</c:v>
                </c:pt>
                <c:pt idx="101">
                  <c:v>54</c:v>
                </c:pt>
                <c:pt idx="102">
                  <c:v>54.5</c:v>
                </c:pt>
                <c:pt idx="103">
                  <c:v>55</c:v>
                </c:pt>
                <c:pt idx="104">
                  <c:v>55.5</c:v>
                </c:pt>
                <c:pt idx="105">
                  <c:v>56</c:v>
                </c:pt>
                <c:pt idx="106">
                  <c:v>56.5</c:v>
                </c:pt>
                <c:pt idx="107">
                  <c:v>57</c:v>
                </c:pt>
                <c:pt idx="108">
                  <c:v>57.5</c:v>
                </c:pt>
                <c:pt idx="109">
                  <c:v>58</c:v>
                </c:pt>
                <c:pt idx="110">
                  <c:v>58.5</c:v>
                </c:pt>
                <c:pt idx="111">
                  <c:v>59</c:v>
                </c:pt>
                <c:pt idx="112">
                  <c:v>59.5</c:v>
                </c:pt>
                <c:pt idx="113">
                  <c:v>60</c:v>
                </c:pt>
                <c:pt idx="114">
                  <c:v>60.5</c:v>
                </c:pt>
                <c:pt idx="115">
                  <c:v>61</c:v>
                </c:pt>
                <c:pt idx="116">
                  <c:v>61.5</c:v>
                </c:pt>
                <c:pt idx="117">
                  <c:v>62</c:v>
                </c:pt>
                <c:pt idx="118">
                  <c:v>62.5</c:v>
                </c:pt>
                <c:pt idx="119">
                  <c:v>63</c:v>
                </c:pt>
                <c:pt idx="120">
                  <c:v>63.5</c:v>
                </c:pt>
                <c:pt idx="121">
                  <c:v>64</c:v>
                </c:pt>
                <c:pt idx="122">
                  <c:v>64.5</c:v>
                </c:pt>
                <c:pt idx="123">
                  <c:v>65</c:v>
                </c:pt>
                <c:pt idx="124">
                  <c:v>65.5</c:v>
                </c:pt>
                <c:pt idx="125">
                  <c:v>66</c:v>
                </c:pt>
                <c:pt idx="126">
                  <c:v>66.5</c:v>
                </c:pt>
                <c:pt idx="127">
                  <c:v>67</c:v>
                </c:pt>
                <c:pt idx="128">
                  <c:v>67.5</c:v>
                </c:pt>
                <c:pt idx="129">
                  <c:v>68</c:v>
                </c:pt>
                <c:pt idx="130">
                  <c:v>68.5</c:v>
                </c:pt>
                <c:pt idx="131">
                  <c:v>69</c:v>
                </c:pt>
                <c:pt idx="132">
                  <c:v>69.5</c:v>
                </c:pt>
                <c:pt idx="133">
                  <c:v>70</c:v>
                </c:pt>
                <c:pt idx="134">
                  <c:v>70.5</c:v>
                </c:pt>
                <c:pt idx="135">
                  <c:v>71</c:v>
                </c:pt>
                <c:pt idx="136">
                  <c:v>71.5</c:v>
                </c:pt>
                <c:pt idx="137">
                  <c:v>72</c:v>
                </c:pt>
                <c:pt idx="138">
                  <c:v>72.5</c:v>
                </c:pt>
                <c:pt idx="139">
                  <c:v>73</c:v>
                </c:pt>
                <c:pt idx="140">
                  <c:v>73.5</c:v>
                </c:pt>
                <c:pt idx="141">
                  <c:v>74</c:v>
                </c:pt>
                <c:pt idx="142">
                  <c:v>74.5</c:v>
                </c:pt>
                <c:pt idx="143">
                  <c:v>75</c:v>
                </c:pt>
                <c:pt idx="144">
                  <c:v>75.5</c:v>
                </c:pt>
                <c:pt idx="145">
                  <c:v>76</c:v>
                </c:pt>
                <c:pt idx="146">
                  <c:v>76.5</c:v>
                </c:pt>
                <c:pt idx="147">
                  <c:v>77</c:v>
                </c:pt>
                <c:pt idx="148">
                  <c:v>77.5</c:v>
                </c:pt>
                <c:pt idx="149">
                  <c:v>78</c:v>
                </c:pt>
                <c:pt idx="150">
                  <c:v>78.5</c:v>
                </c:pt>
                <c:pt idx="151">
                  <c:v>79</c:v>
                </c:pt>
                <c:pt idx="152">
                  <c:v>79.5</c:v>
                </c:pt>
                <c:pt idx="153">
                  <c:v>80</c:v>
                </c:pt>
                <c:pt idx="154">
                  <c:v>80.5</c:v>
                </c:pt>
                <c:pt idx="155">
                  <c:v>81</c:v>
                </c:pt>
                <c:pt idx="156">
                  <c:v>81.5</c:v>
                </c:pt>
                <c:pt idx="157">
                  <c:v>82</c:v>
                </c:pt>
                <c:pt idx="158">
                  <c:v>82.5</c:v>
                </c:pt>
                <c:pt idx="159">
                  <c:v>83</c:v>
                </c:pt>
                <c:pt idx="160">
                  <c:v>83.5</c:v>
                </c:pt>
                <c:pt idx="161">
                  <c:v>84</c:v>
                </c:pt>
                <c:pt idx="162">
                  <c:v>84.5</c:v>
                </c:pt>
                <c:pt idx="163">
                  <c:v>85</c:v>
                </c:pt>
                <c:pt idx="164">
                  <c:v>85.5</c:v>
                </c:pt>
                <c:pt idx="165">
                  <c:v>86</c:v>
                </c:pt>
                <c:pt idx="166">
                  <c:v>86.5</c:v>
                </c:pt>
                <c:pt idx="167">
                  <c:v>87</c:v>
                </c:pt>
                <c:pt idx="168">
                  <c:v>87.5</c:v>
                </c:pt>
                <c:pt idx="169">
                  <c:v>88</c:v>
                </c:pt>
                <c:pt idx="170">
                  <c:v>88.5</c:v>
                </c:pt>
                <c:pt idx="171">
                  <c:v>89</c:v>
                </c:pt>
                <c:pt idx="172">
                  <c:v>89.5</c:v>
                </c:pt>
                <c:pt idx="173">
                  <c:v>90</c:v>
                </c:pt>
                <c:pt idx="174">
                  <c:v>90.5</c:v>
                </c:pt>
                <c:pt idx="175">
                  <c:v>91</c:v>
                </c:pt>
                <c:pt idx="176">
                  <c:v>91.5</c:v>
                </c:pt>
                <c:pt idx="177">
                  <c:v>92</c:v>
                </c:pt>
                <c:pt idx="178">
                  <c:v>92.5</c:v>
                </c:pt>
                <c:pt idx="179">
                  <c:v>93</c:v>
                </c:pt>
                <c:pt idx="180">
                  <c:v>93.5</c:v>
                </c:pt>
                <c:pt idx="181">
                  <c:v>94</c:v>
                </c:pt>
                <c:pt idx="182">
                  <c:v>94.5</c:v>
                </c:pt>
                <c:pt idx="183">
                  <c:v>95</c:v>
                </c:pt>
                <c:pt idx="184">
                  <c:v>95.5</c:v>
                </c:pt>
                <c:pt idx="185">
                  <c:v>96</c:v>
                </c:pt>
                <c:pt idx="186">
                  <c:v>96.5</c:v>
                </c:pt>
                <c:pt idx="187">
                  <c:v>97</c:v>
                </c:pt>
                <c:pt idx="188">
                  <c:v>97.5</c:v>
                </c:pt>
                <c:pt idx="189">
                  <c:v>98</c:v>
                </c:pt>
                <c:pt idx="190">
                  <c:v>98.5</c:v>
                </c:pt>
                <c:pt idx="191">
                  <c:v>99</c:v>
                </c:pt>
                <c:pt idx="192">
                  <c:v>99.5</c:v>
                </c:pt>
                <c:pt idx="193">
                  <c:v>100</c:v>
                </c:pt>
                <c:pt idx="194">
                  <c:v>100.5</c:v>
                </c:pt>
                <c:pt idx="195">
                  <c:v>101</c:v>
                </c:pt>
                <c:pt idx="196">
                  <c:v>101.5</c:v>
                </c:pt>
                <c:pt idx="197">
                  <c:v>102</c:v>
                </c:pt>
                <c:pt idx="198">
                  <c:v>102.5</c:v>
                </c:pt>
                <c:pt idx="199">
                  <c:v>103</c:v>
                </c:pt>
                <c:pt idx="200">
                  <c:v>103.5</c:v>
                </c:pt>
                <c:pt idx="201">
                  <c:v>104</c:v>
                </c:pt>
                <c:pt idx="202">
                  <c:v>104.5</c:v>
                </c:pt>
                <c:pt idx="203">
                  <c:v>105</c:v>
                </c:pt>
                <c:pt idx="204">
                  <c:v>105.5</c:v>
                </c:pt>
                <c:pt idx="205">
                  <c:v>106</c:v>
                </c:pt>
                <c:pt idx="206">
                  <c:v>106.5</c:v>
                </c:pt>
                <c:pt idx="207">
                  <c:v>107</c:v>
                </c:pt>
                <c:pt idx="208">
                  <c:v>107.5</c:v>
                </c:pt>
                <c:pt idx="209">
                  <c:v>108</c:v>
                </c:pt>
                <c:pt idx="210">
                  <c:v>108.5</c:v>
                </c:pt>
                <c:pt idx="211">
                  <c:v>109</c:v>
                </c:pt>
                <c:pt idx="212">
                  <c:v>109.5</c:v>
                </c:pt>
                <c:pt idx="213">
                  <c:v>110</c:v>
                </c:pt>
                <c:pt idx="214">
                  <c:v>110.5</c:v>
                </c:pt>
                <c:pt idx="215">
                  <c:v>111</c:v>
                </c:pt>
                <c:pt idx="216">
                  <c:v>111.5</c:v>
                </c:pt>
                <c:pt idx="217">
                  <c:v>112</c:v>
                </c:pt>
                <c:pt idx="218">
                  <c:v>112.5</c:v>
                </c:pt>
                <c:pt idx="219">
                  <c:v>113</c:v>
                </c:pt>
                <c:pt idx="220">
                  <c:v>113.5</c:v>
                </c:pt>
                <c:pt idx="221">
                  <c:v>114</c:v>
                </c:pt>
                <c:pt idx="222">
                  <c:v>114.5</c:v>
                </c:pt>
                <c:pt idx="223">
                  <c:v>115</c:v>
                </c:pt>
                <c:pt idx="224">
                  <c:v>115.5</c:v>
                </c:pt>
                <c:pt idx="225">
                  <c:v>116</c:v>
                </c:pt>
                <c:pt idx="226">
                  <c:v>116.5</c:v>
                </c:pt>
                <c:pt idx="227">
                  <c:v>117</c:v>
                </c:pt>
                <c:pt idx="228">
                  <c:v>117.5</c:v>
                </c:pt>
                <c:pt idx="229">
                  <c:v>118</c:v>
                </c:pt>
                <c:pt idx="230">
                  <c:v>118.5</c:v>
                </c:pt>
                <c:pt idx="231">
                  <c:v>119</c:v>
                </c:pt>
                <c:pt idx="232">
                  <c:v>119.5</c:v>
                </c:pt>
                <c:pt idx="233">
                  <c:v>120</c:v>
                </c:pt>
                <c:pt idx="234">
                  <c:v>120.5</c:v>
                </c:pt>
                <c:pt idx="235">
                  <c:v>121</c:v>
                </c:pt>
                <c:pt idx="236">
                  <c:v>121.5</c:v>
                </c:pt>
                <c:pt idx="237">
                  <c:v>122</c:v>
                </c:pt>
                <c:pt idx="238">
                  <c:v>122.5</c:v>
                </c:pt>
                <c:pt idx="239">
                  <c:v>123</c:v>
                </c:pt>
                <c:pt idx="240">
                  <c:v>123.5</c:v>
                </c:pt>
                <c:pt idx="241">
                  <c:v>124</c:v>
                </c:pt>
                <c:pt idx="242">
                  <c:v>124.5</c:v>
                </c:pt>
                <c:pt idx="243">
                  <c:v>125</c:v>
                </c:pt>
                <c:pt idx="244">
                  <c:v>125.5</c:v>
                </c:pt>
                <c:pt idx="245">
                  <c:v>126</c:v>
                </c:pt>
                <c:pt idx="246">
                  <c:v>126.5</c:v>
                </c:pt>
                <c:pt idx="247">
                  <c:v>127</c:v>
                </c:pt>
                <c:pt idx="248">
                  <c:v>127.5</c:v>
                </c:pt>
                <c:pt idx="249">
                  <c:v>128</c:v>
                </c:pt>
                <c:pt idx="250">
                  <c:v>128.5</c:v>
                </c:pt>
                <c:pt idx="251">
                  <c:v>129</c:v>
                </c:pt>
                <c:pt idx="252">
                  <c:v>129.5</c:v>
                </c:pt>
                <c:pt idx="253">
                  <c:v>130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E461-43B0-86E6-965B5F38F296}"/>
            </c:ext>
          </c:extLst>
        </c:ser>
        <c:ser>
          <c:idx val="6"/>
          <c:order val="4"/>
          <c:tx>
            <c:v>Метод реконструкции</c:v>
          </c:tx>
          <c:spPr>
            <a:ln>
              <a:noFill/>
            </a:ln>
          </c:spPr>
          <c:marker>
            <c:symbol val="diamond"/>
            <c:size val="7"/>
            <c:spPr>
              <a:solidFill>
                <a:srgbClr val="002060"/>
              </a:solidFill>
              <a:ln>
                <a:noFill/>
              </a:ln>
            </c:spPr>
          </c:marker>
          <c:dPt>
            <c:idx val="43"/>
            <c:bubble3D val="0"/>
            <c:extLst>
              <c:ext xmlns:c16="http://schemas.microsoft.com/office/drawing/2014/chart" uri="{C3380CC4-5D6E-409C-BE32-E72D297353CC}">
                <c16:uniqueId val="{00000004-E461-43B0-86E6-965B5F38F296}"/>
              </c:ext>
            </c:extLst>
          </c:dPt>
          <c:xVal>
            <c:numRef>
              <c:f>Лист1!$D$2:$D$153</c:f>
              <c:numCache>
                <c:formatCode>General</c:formatCode>
                <c:ptCount val="152"/>
                <c:pt idx="0">
                  <c:v>3.52</c:v>
                </c:pt>
                <c:pt idx="1">
                  <c:v>3.12</c:v>
                </c:pt>
                <c:pt idx="2">
                  <c:v>1.83</c:v>
                </c:pt>
                <c:pt idx="3">
                  <c:v>1.96</c:v>
                </c:pt>
                <c:pt idx="4">
                  <c:v>2.11</c:v>
                </c:pt>
                <c:pt idx="5">
                  <c:v>2.62</c:v>
                </c:pt>
                <c:pt idx="6">
                  <c:v>1.64</c:v>
                </c:pt>
                <c:pt idx="7">
                  <c:v>1.8547</c:v>
                </c:pt>
                <c:pt idx="8">
                  <c:v>1.62</c:v>
                </c:pt>
                <c:pt idx="9">
                  <c:v>2.8380000000000001</c:v>
                </c:pt>
                <c:pt idx="10">
                  <c:v>3.0819999999999999</c:v>
                </c:pt>
                <c:pt idx="11">
                  <c:v>3.03</c:v>
                </c:pt>
                <c:pt idx="12">
                  <c:v>2.2000000000000002</c:v>
                </c:pt>
                <c:pt idx="13">
                  <c:v>2.5350000000000001</c:v>
                </c:pt>
                <c:pt idx="14">
                  <c:v>2.2492999999999999</c:v>
                </c:pt>
                <c:pt idx="15">
                  <c:v>2.87</c:v>
                </c:pt>
                <c:pt idx="16">
                  <c:v>2.625</c:v>
                </c:pt>
                <c:pt idx="17">
                  <c:v>2.4769999999999999</c:v>
                </c:pt>
                <c:pt idx="18">
                  <c:v>2.48</c:v>
                </c:pt>
                <c:pt idx="19">
                  <c:v>2.7650000000000001</c:v>
                </c:pt>
                <c:pt idx="20">
                  <c:v>2.8149999999999999</c:v>
                </c:pt>
                <c:pt idx="21">
                  <c:v>2.319</c:v>
                </c:pt>
                <c:pt idx="22">
                  <c:v>3.27</c:v>
                </c:pt>
                <c:pt idx="23">
                  <c:v>2.8</c:v>
                </c:pt>
                <c:pt idx="24">
                  <c:v>4</c:v>
                </c:pt>
                <c:pt idx="25">
                  <c:v>2.34</c:v>
                </c:pt>
                <c:pt idx="26">
                  <c:v>2.3224999999999998</c:v>
                </c:pt>
                <c:pt idx="27">
                  <c:v>2.3199999999999998</c:v>
                </c:pt>
                <c:pt idx="28">
                  <c:v>2.63</c:v>
                </c:pt>
                <c:pt idx="29">
                  <c:v>2.4</c:v>
                </c:pt>
                <c:pt idx="30">
                  <c:v>2.5</c:v>
                </c:pt>
                <c:pt idx="31">
                  <c:v>2.12</c:v>
                </c:pt>
                <c:pt idx="32">
                  <c:v>2.3199999999999998</c:v>
                </c:pt>
                <c:pt idx="33">
                  <c:v>2.6509999999999998</c:v>
                </c:pt>
                <c:pt idx="34">
                  <c:v>3.0179999999999998</c:v>
                </c:pt>
                <c:pt idx="35">
                  <c:v>2.41</c:v>
                </c:pt>
                <c:pt idx="36">
                  <c:v>2.71238</c:v>
                </c:pt>
                <c:pt idx="37">
                  <c:v>2.625</c:v>
                </c:pt>
                <c:pt idx="38">
                  <c:v>3.17</c:v>
                </c:pt>
                <c:pt idx="39">
                  <c:v>2.91</c:v>
                </c:pt>
                <c:pt idx="40">
                  <c:v>2.82</c:v>
                </c:pt>
                <c:pt idx="41">
                  <c:v>3.4420000000000002</c:v>
                </c:pt>
                <c:pt idx="42">
                  <c:v>2.9260000000000002</c:v>
                </c:pt>
                <c:pt idx="43">
                  <c:v>3.12</c:v>
                </c:pt>
                <c:pt idx="44">
                  <c:v>2.5499999999999998</c:v>
                </c:pt>
                <c:pt idx="45">
                  <c:v>2.82</c:v>
                </c:pt>
                <c:pt idx="46">
                  <c:v>4.4569999999999999</c:v>
                </c:pt>
                <c:pt idx="47">
                  <c:v>3.6827000000000001</c:v>
                </c:pt>
                <c:pt idx="48">
                  <c:v>3.2229999999999999</c:v>
                </c:pt>
                <c:pt idx="49">
                  <c:v>2.56</c:v>
                </c:pt>
                <c:pt idx="50">
                  <c:v>2.7696999999999998</c:v>
                </c:pt>
                <c:pt idx="51">
                  <c:v>2.78</c:v>
                </c:pt>
                <c:pt idx="52">
                  <c:v>3.42</c:v>
                </c:pt>
                <c:pt idx="53">
                  <c:v>3.2153200000000002</c:v>
                </c:pt>
                <c:pt idx="54">
                  <c:v>2.85</c:v>
                </c:pt>
                <c:pt idx="55">
                  <c:v>3.91</c:v>
                </c:pt>
                <c:pt idx="56">
                  <c:v>2.84</c:v>
                </c:pt>
                <c:pt idx="57">
                  <c:v>3.1150000000000002</c:v>
                </c:pt>
                <c:pt idx="58">
                  <c:v>4.3499999999999996</c:v>
                </c:pt>
                <c:pt idx="59">
                  <c:v>3.7</c:v>
                </c:pt>
                <c:pt idx="60">
                  <c:v>3.1</c:v>
                </c:pt>
                <c:pt idx="61">
                  <c:v>4.3499999999999996</c:v>
                </c:pt>
                <c:pt idx="62">
                  <c:v>3.25</c:v>
                </c:pt>
                <c:pt idx="63">
                  <c:v>4.63</c:v>
                </c:pt>
                <c:pt idx="64">
                  <c:v>3.83</c:v>
                </c:pt>
                <c:pt idx="65">
                  <c:v>3.75</c:v>
                </c:pt>
                <c:pt idx="66">
                  <c:v>3.5</c:v>
                </c:pt>
                <c:pt idx="67">
                  <c:v>2.74</c:v>
                </c:pt>
                <c:pt idx="68">
                  <c:v>2.85</c:v>
                </c:pt>
                <c:pt idx="69">
                  <c:v>2.35</c:v>
                </c:pt>
                <c:pt idx="70">
                  <c:v>2.84</c:v>
                </c:pt>
                <c:pt idx="71">
                  <c:v>3.33</c:v>
                </c:pt>
                <c:pt idx="72">
                  <c:v>3.15</c:v>
                </c:pt>
                <c:pt idx="73">
                  <c:v>2.78</c:v>
                </c:pt>
                <c:pt idx="74">
                  <c:v>3.1</c:v>
                </c:pt>
                <c:pt idx="75">
                  <c:v>4.54</c:v>
                </c:pt>
                <c:pt idx="76">
                  <c:v>3.05</c:v>
                </c:pt>
                <c:pt idx="77">
                  <c:v>2.5</c:v>
                </c:pt>
                <c:pt idx="78">
                  <c:v>3.5636000000000001</c:v>
                </c:pt>
                <c:pt idx="79">
                  <c:v>3.3</c:v>
                </c:pt>
                <c:pt idx="80">
                  <c:v>3.98</c:v>
                </c:pt>
                <c:pt idx="81">
                  <c:v>2.5249999999999999</c:v>
                </c:pt>
                <c:pt idx="82">
                  <c:v>1.84</c:v>
                </c:pt>
                <c:pt idx="83">
                  <c:v>2</c:v>
                </c:pt>
                <c:pt idx="84">
                  <c:v>1.98</c:v>
                </c:pt>
                <c:pt idx="85">
                  <c:v>1.99</c:v>
                </c:pt>
                <c:pt idx="86">
                  <c:v>1.8</c:v>
                </c:pt>
                <c:pt idx="87">
                  <c:v>3.45</c:v>
                </c:pt>
                <c:pt idx="88">
                  <c:v>3.25</c:v>
                </c:pt>
                <c:pt idx="89">
                  <c:v>2.95</c:v>
                </c:pt>
                <c:pt idx="90">
                  <c:v>3.35</c:v>
                </c:pt>
                <c:pt idx="91">
                  <c:v>2.95</c:v>
                </c:pt>
                <c:pt idx="92">
                  <c:v>2.78</c:v>
                </c:pt>
                <c:pt idx="93">
                  <c:v>3</c:v>
                </c:pt>
                <c:pt idx="94">
                  <c:v>3.375</c:v>
                </c:pt>
                <c:pt idx="95">
                  <c:v>3.95</c:v>
                </c:pt>
                <c:pt idx="96">
                  <c:v>3.4</c:v>
                </c:pt>
                <c:pt idx="97">
                  <c:v>2.34</c:v>
                </c:pt>
                <c:pt idx="98">
                  <c:v>3.65</c:v>
                </c:pt>
                <c:pt idx="99">
                  <c:v>2.89</c:v>
                </c:pt>
                <c:pt idx="100">
                  <c:v>3.7</c:v>
                </c:pt>
                <c:pt idx="101">
                  <c:v>3.1</c:v>
                </c:pt>
                <c:pt idx="102">
                  <c:v>3.02</c:v>
                </c:pt>
                <c:pt idx="103">
                  <c:v>3.58</c:v>
                </c:pt>
                <c:pt idx="104">
                  <c:v>3.75</c:v>
                </c:pt>
                <c:pt idx="105">
                  <c:v>3.05</c:v>
                </c:pt>
                <c:pt idx="106">
                  <c:v>3</c:v>
                </c:pt>
                <c:pt idx="107">
                  <c:v>3.59</c:v>
                </c:pt>
                <c:pt idx="108">
                  <c:v>3.21</c:v>
                </c:pt>
                <c:pt idx="109">
                  <c:v>3.3</c:v>
                </c:pt>
                <c:pt idx="110">
                  <c:v>4.95</c:v>
                </c:pt>
                <c:pt idx="111">
                  <c:v>5.8</c:v>
                </c:pt>
                <c:pt idx="112">
                  <c:v>3.29</c:v>
                </c:pt>
                <c:pt idx="113">
                  <c:v>3.9</c:v>
                </c:pt>
                <c:pt idx="114">
                  <c:v>3.5</c:v>
                </c:pt>
                <c:pt idx="115">
                  <c:v>4.78</c:v>
                </c:pt>
                <c:pt idx="116">
                  <c:v>3.3</c:v>
                </c:pt>
                <c:pt idx="117">
                  <c:v>3.9</c:v>
                </c:pt>
                <c:pt idx="118">
                  <c:v>2.2999999999999998</c:v>
                </c:pt>
                <c:pt idx="119">
                  <c:v>1.93</c:v>
                </c:pt>
                <c:pt idx="120">
                  <c:v>3.2</c:v>
                </c:pt>
                <c:pt idx="121">
                  <c:v>2.41</c:v>
                </c:pt>
                <c:pt idx="122">
                  <c:v>2.09</c:v>
                </c:pt>
                <c:pt idx="123">
                  <c:v>1.78</c:v>
                </c:pt>
                <c:pt idx="124">
                  <c:v>3.5</c:v>
                </c:pt>
                <c:pt idx="125">
                  <c:v>4.2</c:v>
                </c:pt>
                <c:pt idx="126">
                  <c:v>2.8769999999999998</c:v>
                </c:pt>
                <c:pt idx="127">
                  <c:v>5.2</c:v>
                </c:pt>
                <c:pt idx="128">
                  <c:v>5.8</c:v>
                </c:pt>
                <c:pt idx="129">
                  <c:v>2.75</c:v>
                </c:pt>
                <c:pt idx="130">
                  <c:v>2.2999999999999998</c:v>
                </c:pt>
                <c:pt idx="131">
                  <c:v>1.78</c:v>
                </c:pt>
                <c:pt idx="132">
                  <c:v>2.2999999999999998</c:v>
                </c:pt>
                <c:pt idx="133">
                  <c:v>2.25</c:v>
                </c:pt>
                <c:pt idx="134">
                  <c:v>2.6</c:v>
                </c:pt>
                <c:pt idx="135">
                  <c:v>1.71</c:v>
                </c:pt>
                <c:pt idx="136">
                  <c:v>1.75</c:v>
                </c:pt>
                <c:pt idx="137">
                  <c:v>2.4500000000000002</c:v>
                </c:pt>
                <c:pt idx="138">
                  <c:v>1.74</c:v>
                </c:pt>
                <c:pt idx="139">
                  <c:v>2.35</c:v>
                </c:pt>
                <c:pt idx="140">
                  <c:v>1.645</c:v>
                </c:pt>
                <c:pt idx="141">
                  <c:v>1.62</c:v>
                </c:pt>
                <c:pt idx="142">
                  <c:v>2.29</c:v>
                </c:pt>
                <c:pt idx="143">
                  <c:v>1.93</c:v>
                </c:pt>
                <c:pt idx="144">
                  <c:v>1.87</c:v>
                </c:pt>
                <c:pt idx="145">
                  <c:v>2.15</c:v>
                </c:pt>
                <c:pt idx="146">
                  <c:v>2.15</c:v>
                </c:pt>
                <c:pt idx="147">
                  <c:v>1.85</c:v>
                </c:pt>
                <c:pt idx="148">
                  <c:v>2</c:v>
                </c:pt>
                <c:pt idx="149">
                  <c:v>2.95</c:v>
                </c:pt>
              </c:numCache>
            </c:numRef>
          </c:xVal>
          <c:yVal>
            <c:numRef>
              <c:f>Лист1!$B$2:$B$152</c:f>
              <c:numCache>
                <c:formatCode>General</c:formatCode>
                <c:ptCount val="151"/>
                <c:pt idx="0">
                  <c:v>8.5</c:v>
                </c:pt>
                <c:pt idx="1">
                  <c:v>6.3</c:v>
                </c:pt>
                <c:pt idx="2">
                  <c:v>9</c:v>
                </c:pt>
                <c:pt idx="3">
                  <c:v>9</c:v>
                </c:pt>
                <c:pt idx="4">
                  <c:v>10.3</c:v>
                </c:pt>
                <c:pt idx="5">
                  <c:v>12.4</c:v>
                </c:pt>
                <c:pt idx="6">
                  <c:v>21</c:v>
                </c:pt>
                <c:pt idx="7">
                  <c:v>17.399999999999999</c:v>
                </c:pt>
                <c:pt idx="8">
                  <c:v>17</c:v>
                </c:pt>
                <c:pt idx="9">
                  <c:v>91.2</c:v>
                </c:pt>
                <c:pt idx="10">
                  <c:v>102.3</c:v>
                </c:pt>
                <c:pt idx="11">
                  <c:v>99.8</c:v>
                </c:pt>
                <c:pt idx="12">
                  <c:v>92.5</c:v>
                </c:pt>
                <c:pt idx="13">
                  <c:v>91</c:v>
                </c:pt>
                <c:pt idx="14">
                  <c:v>86</c:v>
                </c:pt>
                <c:pt idx="15">
                  <c:v>79.900000000000006</c:v>
                </c:pt>
                <c:pt idx="16">
                  <c:v>103.5</c:v>
                </c:pt>
                <c:pt idx="17">
                  <c:v>99.5</c:v>
                </c:pt>
                <c:pt idx="18">
                  <c:v>92.9</c:v>
                </c:pt>
                <c:pt idx="19">
                  <c:v>87.5</c:v>
                </c:pt>
                <c:pt idx="20">
                  <c:v>84.5</c:v>
                </c:pt>
                <c:pt idx="21">
                  <c:v>91.4</c:v>
                </c:pt>
                <c:pt idx="22">
                  <c:v>95</c:v>
                </c:pt>
                <c:pt idx="23">
                  <c:v>74</c:v>
                </c:pt>
                <c:pt idx="24">
                  <c:v>73</c:v>
                </c:pt>
                <c:pt idx="25">
                  <c:v>91.2</c:v>
                </c:pt>
                <c:pt idx="26">
                  <c:v>89.5</c:v>
                </c:pt>
                <c:pt idx="27">
                  <c:v>88.9</c:v>
                </c:pt>
                <c:pt idx="28">
                  <c:v>87.8</c:v>
                </c:pt>
                <c:pt idx="29">
                  <c:v>87</c:v>
                </c:pt>
                <c:pt idx="30">
                  <c:v>88</c:v>
                </c:pt>
                <c:pt idx="31">
                  <c:v>103.7</c:v>
                </c:pt>
                <c:pt idx="32">
                  <c:v>99</c:v>
                </c:pt>
                <c:pt idx="33">
                  <c:v>90</c:v>
                </c:pt>
                <c:pt idx="34">
                  <c:v>90</c:v>
                </c:pt>
                <c:pt idx="35">
                  <c:v>89</c:v>
                </c:pt>
                <c:pt idx="36">
                  <c:v>87.8</c:v>
                </c:pt>
                <c:pt idx="37">
                  <c:v>85</c:v>
                </c:pt>
                <c:pt idx="38">
                  <c:v>60.7</c:v>
                </c:pt>
                <c:pt idx="39">
                  <c:v>55.4</c:v>
                </c:pt>
                <c:pt idx="40">
                  <c:v>46.4</c:v>
                </c:pt>
                <c:pt idx="41">
                  <c:v>42.7</c:v>
                </c:pt>
                <c:pt idx="42">
                  <c:v>37</c:v>
                </c:pt>
                <c:pt idx="43">
                  <c:v>32.700000000000003</c:v>
                </c:pt>
                <c:pt idx="44">
                  <c:v>76</c:v>
                </c:pt>
                <c:pt idx="45">
                  <c:v>38.4</c:v>
                </c:pt>
                <c:pt idx="46">
                  <c:v>29.5</c:v>
                </c:pt>
                <c:pt idx="47">
                  <c:v>36.200000000000003</c:v>
                </c:pt>
                <c:pt idx="48">
                  <c:v>30</c:v>
                </c:pt>
                <c:pt idx="49">
                  <c:v>60</c:v>
                </c:pt>
                <c:pt idx="50">
                  <c:v>55</c:v>
                </c:pt>
                <c:pt idx="51">
                  <c:v>40</c:v>
                </c:pt>
                <c:pt idx="52">
                  <c:v>31.6</c:v>
                </c:pt>
                <c:pt idx="53">
                  <c:v>43.6</c:v>
                </c:pt>
                <c:pt idx="54">
                  <c:v>35.700000000000003</c:v>
                </c:pt>
                <c:pt idx="55">
                  <c:v>29.3</c:v>
                </c:pt>
                <c:pt idx="56">
                  <c:v>68.400000000000006</c:v>
                </c:pt>
                <c:pt idx="57">
                  <c:v>54.85</c:v>
                </c:pt>
                <c:pt idx="58">
                  <c:v>45.3</c:v>
                </c:pt>
                <c:pt idx="59">
                  <c:v>39.700000000000003</c:v>
                </c:pt>
                <c:pt idx="60">
                  <c:v>29.2</c:v>
                </c:pt>
                <c:pt idx="61">
                  <c:v>24</c:v>
                </c:pt>
                <c:pt idx="62">
                  <c:v>21.5</c:v>
                </c:pt>
                <c:pt idx="63">
                  <c:v>23</c:v>
                </c:pt>
                <c:pt idx="64">
                  <c:v>24.1</c:v>
                </c:pt>
                <c:pt idx="65">
                  <c:v>25.6</c:v>
                </c:pt>
                <c:pt idx="66">
                  <c:v>30.5</c:v>
                </c:pt>
                <c:pt idx="67">
                  <c:v>75</c:v>
                </c:pt>
                <c:pt idx="68">
                  <c:v>75.2</c:v>
                </c:pt>
                <c:pt idx="69">
                  <c:v>113</c:v>
                </c:pt>
                <c:pt idx="70">
                  <c:v>71.5</c:v>
                </c:pt>
                <c:pt idx="71">
                  <c:v>76.2</c:v>
                </c:pt>
                <c:pt idx="72">
                  <c:v>83</c:v>
                </c:pt>
                <c:pt idx="73">
                  <c:v>87.8</c:v>
                </c:pt>
                <c:pt idx="74">
                  <c:v>54</c:v>
                </c:pt>
                <c:pt idx="75">
                  <c:v>34</c:v>
                </c:pt>
                <c:pt idx="76">
                  <c:v>47</c:v>
                </c:pt>
                <c:pt idx="77">
                  <c:v>97</c:v>
                </c:pt>
                <c:pt idx="78">
                  <c:v>42</c:v>
                </c:pt>
                <c:pt idx="79">
                  <c:v>97.2</c:v>
                </c:pt>
                <c:pt idx="80">
                  <c:v>23.6</c:v>
                </c:pt>
                <c:pt idx="81">
                  <c:v>21.7</c:v>
                </c:pt>
                <c:pt idx="82">
                  <c:v>11.2</c:v>
                </c:pt>
                <c:pt idx="83">
                  <c:v>12.4</c:v>
                </c:pt>
                <c:pt idx="84">
                  <c:v>14.4</c:v>
                </c:pt>
                <c:pt idx="85">
                  <c:v>15.3</c:v>
                </c:pt>
                <c:pt idx="86">
                  <c:v>18.5</c:v>
                </c:pt>
                <c:pt idx="87">
                  <c:v>59.4</c:v>
                </c:pt>
                <c:pt idx="88">
                  <c:v>70.3</c:v>
                </c:pt>
                <c:pt idx="89">
                  <c:v>50</c:v>
                </c:pt>
                <c:pt idx="90">
                  <c:v>60</c:v>
                </c:pt>
                <c:pt idx="91">
                  <c:v>64.900000000000006</c:v>
                </c:pt>
                <c:pt idx="92">
                  <c:v>70.400000000000006</c:v>
                </c:pt>
                <c:pt idx="93">
                  <c:v>58</c:v>
                </c:pt>
                <c:pt idx="94">
                  <c:v>29.8</c:v>
                </c:pt>
                <c:pt idx="95">
                  <c:v>32.299999999999997</c:v>
                </c:pt>
                <c:pt idx="96">
                  <c:v>44.6</c:v>
                </c:pt>
                <c:pt idx="97">
                  <c:v>12.6</c:v>
                </c:pt>
                <c:pt idx="98">
                  <c:v>21.8</c:v>
                </c:pt>
                <c:pt idx="99">
                  <c:v>18.600000000000001</c:v>
                </c:pt>
                <c:pt idx="100">
                  <c:v>19.7</c:v>
                </c:pt>
                <c:pt idx="101">
                  <c:v>22</c:v>
                </c:pt>
                <c:pt idx="102">
                  <c:v>23.2</c:v>
                </c:pt>
                <c:pt idx="103">
                  <c:v>20</c:v>
                </c:pt>
                <c:pt idx="104">
                  <c:v>23.9</c:v>
                </c:pt>
                <c:pt idx="105">
                  <c:v>78.3</c:v>
                </c:pt>
                <c:pt idx="106">
                  <c:v>40.6</c:v>
                </c:pt>
                <c:pt idx="107">
                  <c:v>55.6</c:v>
                </c:pt>
                <c:pt idx="108">
                  <c:v>59.2</c:v>
                </c:pt>
                <c:pt idx="109">
                  <c:v>36.6</c:v>
                </c:pt>
                <c:pt idx="110">
                  <c:v>7.3</c:v>
                </c:pt>
                <c:pt idx="111">
                  <c:v>6.5</c:v>
                </c:pt>
                <c:pt idx="112">
                  <c:v>9</c:v>
                </c:pt>
                <c:pt idx="113">
                  <c:v>8.4499999999999993</c:v>
                </c:pt>
                <c:pt idx="114">
                  <c:v>5.7</c:v>
                </c:pt>
                <c:pt idx="115">
                  <c:v>8.1</c:v>
                </c:pt>
                <c:pt idx="116">
                  <c:v>7</c:v>
                </c:pt>
                <c:pt idx="117">
                  <c:v>8.6999999999999993</c:v>
                </c:pt>
                <c:pt idx="118">
                  <c:v>14.2</c:v>
                </c:pt>
                <c:pt idx="119">
                  <c:v>13.2</c:v>
                </c:pt>
                <c:pt idx="120">
                  <c:v>22.6</c:v>
                </c:pt>
                <c:pt idx="121">
                  <c:v>15</c:v>
                </c:pt>
                <c:pt idx="122">
                  <c:v>15</c:v>
                </c:pt>
                <c:pt idx="123">
                  <c:v>16.600000000000001</c:v>
                </c:pt>
                <c:pt idx="124">
                  <c:v>8</c:v>
                </c:pt>
                <c:pt idx="125">
                  <c:v>8.6</c:v>
                </c:pt>
                <c:pt idx="126">
                  <c:v>8.1999999999999993</c:v>
                </c:pt>
                <c:pt idx="127">
                  <c:v>5.9</c:v>
                </c:pt>
                <c:pt idx="128">
                  <c:v>6</c:v>
                </c:pt>
                <c:pt idx="129">
                  <c:v>11.8</c:v>
                </c:pt>
                <c:pt idx="130">
                  <c:v>15</c:v>
                </c:pt>
                <c:pt idx="131">
                  <c:v>18.600000000000001</c:v>
                </c:pt>
                <c:pt idx="132">
                  <c:v>14.8</c:v>
                </c:pt>
                <c:pt idx="133">
                  <c:v>16.3</c:v>
                </c:pt>
                <c:pt idx="134">
                  <c:v>20.399999999999999</c:v>
                </c:pt>
                <c:pt idx="135">
                  <c:v>16.600000000000001</c:v>
                </c:pt>
                <c:pt idx="136">
                  <c:v>17.399999999999999</c:v>
                </c:pt>
                <c:pt idx="137">
                  <c:v>16.399999999999999</c:v>
                </c:pt>
                <c:pt idx="138">
                  <c:v>17</c:v>
                </c:pt>
                <c:pt idx="139">
                  <c:v>14.5</c:v>
                </c:pt>
                <c:pt idx="140">
                  <c:v>19.5</c:v>
                </c:pt>
                <c:pt idx="141">
                  <c:v>17</c:v>
                </c:pt>
                <c:pt idx="142">
                  <c:v>16</c:v>
                </c:pt>
                <c:pt idx="143">
                  <c:v>17.5</c:v>
                </c:pt>
                <c:pt idx="144">
                  <c:v>19.5</c:v>
                </c:pt>
                <c:pt idx="145">
                  <c:v>16.2</c:v>
                </c:pt>
                <c:pt idx="146">
                  <c:v>15</c:v>
                </c:pt>
                <c:pt idx="147">
                  <c:v>15.9</c:v>
                </c:pt>
                <c:pt idx="148">
                  <c:v>17.399999999999999</c:v>
                </c:pt>
                <c:pt idx="149">
                  <c:v>22.4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E461-43B0-86E6-965B5F38F2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9358720"/>
        <c:axId val="329376896"/>
      </c:scatterChart>
      <c:valAx>
        <c:axId val="329358720"/>
        <c:scaling>
          <c:orientation val="minMax"/>
          <c:max val="12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ru-RU"/>
          </a:p>
        </c:txPr>
        <c:crossAx val="329376896"/>
        <c:crosses val="autoZero"/>
        <c:crossBetween val="midCat"/>
        <c:majorUnit val="1"/>
      </c:valAx>
      <c:valAx>
        <c:axId val="329376896"/>
        <c:scaling>
          <c:orientation val="maxMin"/>
          <c:max val="1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400" b="1"/>
                </a:pPr>
                <a:r>
                  <a:rPr lang="ru-RU" sz="1400" b="1" dirty="0"/>
                  <a:t>Глубина, м</a:t>
                </a:r>
              </a:p>
            </c:rich>
          </c:tx>
          <c:layout>
            <c:manualLayout>
              <c:xMode val="edge"/>
              <c:yMode val="edge"/>
              <c:x val="0"/>
              <c:y val="0.42230651656613305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ru-RU"/>
          </a:p>
        </c:txPr>
        <c:crossAx val="329358720"/>
        <c:crosses val="autoZero"/>
        <c:crossBetween val="midCat"/>
      </c:valAx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43806815595418824"/>
          <c:y val="0.61023495751602586"/>
          <c:w val="0.52470779999830264"/>
          <c:h val="0.30875161944565949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  <c:extLst/>
  </c:chart>
  <c:spPr>
    <a:ln>
      <a:noFill/>
    </a:ln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895453127738634"/>
          <c:y val="9.1142063920710267E-2"/>
          <c:w val="0.8481639933241818"/>
          <c:h val="0.8653907160521902"/>
        </c:manualLayout>
      </c:layout>
      <c:scatterChart>
        <c:scatterStyle val="lineMarker"/>
        <c:varyColors val="0"/>
        <c:ser>
          <c:idx val="0"/>
          <c:order val="0"/>
          <c:tx>
            <c:v>Статистичекий метод</c:v>
          </c:tx>
          <c:spPr>
            <a:ln w="19050">
              <a:noFill/>
            </a:ln>
          </c:spPr>
          <c:marker>
            <c:symbol val="plus"/>
            <c:size val="2"/>
            <c:spPr>
              <a:noFill/>
              <a:ln w="0">
                <a:solidFill>
                  <a:srgbClr val="0070C0"/>
                </a:solidFill>
              </a:ln>
            </c:spPr>
          </c:marker>
          <c:xVal>
            <c:numRef>
              <c:f>'[1]Гран.состав и физ.св-ва'!$AI$6:$AI$7305</c:f>
              <c:numCache>
                <c:formatCode>General</c:formatCode>
                <c:ptCount val="730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12.927685727806168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6.1346316158185719</c:v>
                </c:pt>
                <c:pt idx="28">
                  <c:v>5.1976149966506329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5.2072225031949717</c:v>
                </c:pt>
                <c:pt idx="118">
                  <c:v>#N/A</c:v>
                </c:pt>
                <c:pt idx="119">
                  <c:v>3.7778407431986127</c:v>
                </c:pt>
                <c:pt idx="120">
                  <c:v>6.3845195828553454</c:v>
                </c:pt>
                <c:pt idx="121">
                  <c:v>4.1552913863015934</c:v>
                </c:pt>
                <c:pt idx="122">
                  <c:v>4.0019026387729459</c:v>
                </c:pt>
                <c:pt idx="123">
                  <c:v>3.3700360009921226</c:v>
                </c:pt>
                <c:pt idx="124">
                  <c:v>3.5426672761560907</c:v>
                </c:pt>
                <c:pt idx="125">
                  <c:v>3.6964855407436228</c:v>
                </c:pt>
                <c:pt idx="126">
                  <c:v>4.3568712731724943</c:v>
                </c:pt>
                <c:pt idx="127">
                  <c:v>3.9485226152772483</c:v>
                </c:pt>
                <c:pt idx="128">
                  <c:v>4.7294465309710843</c:v>
                </c:pt>
                <c:pt idx="129">
                  <c:v>4.1739773425944033</c:v>
                </c:pt>
                <c:pt idx="130">
                  <c:v>#N/A</c:v>
                </c:pt>
                <c:pt idx="131">
                  <c:v>4.6136748639512373</c:v>
                </c:pt>
                <c:pt idx="132">
                  <c:v>3.7190464372078207</c:v>
                </c:pt>
                <c:pt idx="133">
                  <c:v>3.4108176543102222</c:v>
                </c:pt>
                <c:pt idx="134">
                  <c:v>#N/A</c:v>
                </c:pt>
                <c:pt idx="135">
                  <c:v>4.8176665391234064</c:v>
                </c:pt>
                <c:pt idx="136">
                  <c:v>4.7540732259238672</c:v>
                </c:pt>
                <c:pt idx="137">
                  <c:v>4.5307398726134451</c:v>
                </c:pt>
                <c:pt idx="138">
                  <c:v>4.9643200654684838</c:v>
                </c:pt>
                <c:pt idx="139">
                  <c:v>4.121419779208896</c:v>
                </c:pt>
                <c:pt idx="140">
                  <c:v>3.2675472287617193</c:v>
                </c:pt>
                <c:pt idx="141">
                  <c:v>3.9056192193495392</c:v>
                </c:pt>
                <c:pt idx="142">
                  <c:v>#N/A</c:v>
                </c:pt>
                <c:pt idx="143">
                  <c:v>#N/A</c:v>
                </c:pt>
                <c:pt idx="144">
                  <c:v>5.4586704254307366</c:v>
                </c:pt>
                <c:pt idx="145">
                  <c:v>#N/A</c:v>
                </c:pt>
                <c:pt idx="146">
                  <c:v>5.5035632844494424</c:v>
                </c:pt>
                <c:pt idx="147">
                  <c:v>#N/A</c:v>
                </c:pt>
                <c:pt idx="148">
                  <c:v>4.9335870631345937</c:v>
                </c:pt>
                <c:pt idx="149">
                  <c:v>4.7658258671755531</c:v>
                </c:pt>
                <c:pt idx="150">
                  <c:v>3.5282076096234327</c:v>
                </c:pt>
                <c:pt idx="151">
                  <c:v>4.2532707048735103</c:v>
                </c:pt>
                <c:pt idx="152">
                  <c:v>5.628969795793294</c:v>
                </c:pt>
                <c:pt idx="153">
                  <c:v>5.0471520006447301</c:v>
                </c:pt>
                <c:pt idx="154">
                  <c:v>4.3097782035962551</c:v>
                </c:pt>
                <c:pt idx="155">
                  <c:v>#N/A</c:v>
                </c:pt>
                <c:pt idx="156">
                  <c:v>4.6958381731711567</c:v>
                </c:pt>
                <c:pt idx="157">
                  <c:v>4.6682116474688478</c:v>
                </c:pt>
                <c:pt idx="158">
                  <c:v>5.7205977934696515</c:v>
                </c:pt>
                <c:pt idx="159">
                  <c:v>4.6740972245674852</c:v>
                </c:pt>
                <c:pt idx="160">
                  <c:v>4.6158177017375106</c:v>
                </c:pt>
                <c:pt idx="161">
                  <c:v>4.2970584095878737</c:v>
                </c:pt>
                <c:pt idx="162">
                  <c:v>#N/A</c:v>
                </c:pt>
                <c:pt idx="163">
                  <c:v>#N/A</c:v>
                </c:pt>
                <c:pt idx="164">
                  <c:v>4.4384410030879478</c:v>
                </c:pt>
                <c:pt idx="165">
                  <c:v>4.3524909457865615</c:v>
                </c:pt>
                <c:pt idx="166">
                  <c:v>5.3163907763184035</c:v>
                </c:pt>
                <c:pt idx="167">
                  <c:v>4.0061420347516563</c:v>
                </c:pt>
                <c:pt idx="168">
                  <c:v>6.002632500932866</c:v>
                </c:pt>
                <c:pt idx="169">
                  <c:v>4.8015064959064286</c:v>
                </c:pt>
                <c:pt idx="170">
                  <c:v>4.6279784784117233</c:v>
                </c:pt>
                <c:pt idx="171">
                  <c:v>5.1731686499672858</c:v>
                </c:pt>
                <c:pt idx="172">
                  <c:v>4.2861231330568215</c:v>
                </c:pt>
                <c:pt idx="173">
                  <c:v>3.6803098886072063</c:v>
                </c:pt>
                <c:pt idx="174">
                  <c:v>4.1040053165191859</c:v>
                </c:pt>
                <c:pt idx="175">
                  <c:v>3.88593673803789</c:v>
                </c:pt>
                <c:pt idx="176">
                  <c:v>4.2113458156526855</c:v>
                </c:pt>
                <c:pt idx="177">
                  <c:v>6.8472579633400716</c:v>
                </c:pt>
                <c:pt idx="178">
                  <c:v>5.4699673099816879</c:v>
                </c:pt>
                <c:pt idx="179">
                  <c:v>#N/A</c:v>
                </c:pt>
                <c:pt idx="180">
                  <c:v>4.1796088932756437</c:v>
                </c:pt>
                <c:pt idx="181">
                  <c:v>3.7404854194582917</c:v>
                </c:pt>
                <c:pt idx="182">
                  <c:v>3.8520464755206154</c:v>
                </c:pt>
                <c:pt idx="183">
                  <c:v>#N/A</c:v>
                </c:pt>
                <c:pt idx="184">
                  <c:v>4.7562511000350485</c:v>
                </c:pt>
                <c:pt idx="185">
                  <c:v>4.3299158340140194</c:v>
                </c:pt>
                <c:pt idx="186">
                  <c:v>5.1363235060388197</c:v>
                </c:pt>
                <c:pt idx="187">
                  <c:v>5.0506717331199784</c:v>
                </c:pt>
                <c:pt idx="188">
                  <c:v>4.9841009232097093</c:v>
                </c:pt>
                <c:pt idx="189">
                  <c:v>4.8494003936075325</c:v>
                </c:pt>
                <c:pt idx="190">
                  <c:v>5.0996132693034699</c:v>
                </c:pt>
                <c:pt idx="191">
                  <c:v>#N/A</c:v>
                </c:pt>
                <c:pt idx="192">
                  <c:v>#N/A</c:v>
                </c:pt>
                <c:pt idx="193">
                  <c:v>#N/A</c:v>
                </c:pt>
                <c:pt idx="194">
                  <c:v>3.0973297318991229</c:v>
                </c:pt>
                <c:pt idx="195">
                  <c:v>4.6073938167698838</c:v>
                </c:pt>
                <c:pt idx="196">
                  <c:v>3.9183433183580973</c:v>
                </c:pt>
                <c:pt idx="197">
                  <c:v>3.8110592176551066</c:v>
                </c:pt>
                <c:pt idx="198">
                  <c:v>4.4545403116436431</c:v>
                </c:pt>
                <c:pt idx="199">
                  <c:v>5.7284939412210401</c:v>
                </c:pt>
                <c:pt idx="200">
                  <c:v>#N/A</c:v>
                </c:pt>
                <c:pt idx="201">
                  <c:v>4.4924876856476548</c:v>
                </c:pt>
                <c:pt idx="202">
                  <c:v>3.7602124549753304</c:v>
                </c:pt>
                <c:pt idx="203">
                  <c:v>3.8319094583243376</c:v>
                </c:pt>
                <c:pt idx="204">
                  <c:v>#N/A</c:v>
                </c:pt>
                <c:pt idx="205">
                  <c:v>#N/A</c:v>
                </c:pt>
                <c:pt idx="206">
                  <c:v>4.1128334508724382</c:v>
                </c:pt>
                <c:pt idx="207">
                  <c:v>3.9579461212679292</c:v>
                </c:pt>
                <c:pt idx="208">
                  <c:v>3.9839870221659539</c:v>
                </c:pt>
                <c:pt idx="209">
                  <c:v>5.568760307529951</c:v>
                </c:pt>
                <c:pt idx="210">
                  <c:v>4.6670120875960066</c:v>
                </c:pt>
                <c:pt idx="211">
                  <c:v>4.4176323913487225</c:v>
                </c:pt>
                <c:pt idx="212">
                  <c:v>#N/A</c:v>
                </c:pt>
                <c:pt idx="213">
                  <c:v>#N/A</c:v>
                </c:pt>
                <c:pt idx="214">
                  <c:v>5.3285746863311321</c:v>
                </c:pt>
                <c:pt idx="215">
                  <c:v>5.4208379241634708</c:v>
                </c:pt>
                <c:pt idx="216">
                  <c:v>5.6928500668777309</c:v>
                </c:pt>
                <c:pt idx="217">
                  <c:v>#N/A</c:v>
                </c:pt>
                <c:pt idx="218">
                  <c:v>#N/A</c:v>
                </c:pt>
                <c:pt idx="219">
                  <c:v>5.8060252687354463</c:v>
                </c:pt>
                <c:pt idx="220">
                  <c:v>#N/A</c:v>
                </c:pt>
                <c:pt idx="221">
                  <c:v>4.0009256297740938</c:v>
                </c:pt>
                <c:pt idx="222">
                  <c:v>6.1847446484004935</c:v>
                </c:pt>
                <c:pt idx="223">
                  <c:v>#N/A</c:v>
                </c:pt>
                <c:pt idx="224">
                  <c:v>#N/A</c:v>
                </c:pt>
                <c:pt idx="225">
                  <c:v>5.8307393218039634</c:v>
                </c:pt>
                <c:pt idx="226">
                  <c:v>2.7401386359838673</c:v>
                </c:pt>
                <c:pt idx="227">
                  <c:v>2.571467154929449</c:v>
                </c:pt>
                <c:pt idx="228">
                  <c:v>2.3617291923037373</c:v>
                </c:pt>
                <c:pt idx="229">
                  <c:v>2.7774910644171555</c:v>
                </c:pt>
                <c:pt idx="230">
                  <c:v>3.068824181515668</c:v>
                </c:pt>
                <c:pt idx="231">
                  <c:v>2.6667841590603856</c:v>
                </c:pt>
                <c:pt idx="232">
                  <c:v>2.8025561787722171</c:v>
                </c:pt>
                <c:pt idx="233">
                  <c:v>2.9312716060849984</c:v>
                </c:pt>
                <c:pt idx="234">
                  <c:v>2.5737798236870209</c:v>
                </c:pt>
                <c:pt idx="235">
                  <c:v>2.6661330470120435</c:v>
                </c:pt>
                <c:pt idx="236">
                  <c:v>#N/A</c:v>
                </c:pt>
                <c:pt idx="237">
                  <c:v>2.0148513047681651</c:v>
                </c:pt>
                <c:pt idx="238">
                  <c:v>3.1259894860163833</c:v>
                </c:pt>
                <c:pt idx="239">
                  <c:v>2.8638330806840329</c:v>
                </c:pt>
                <c:pt idx="240">
                  <c:v>3.0522793039295184</c:v>
                </c:pt>
                <c:pt idx="241">
                  <c:v>3.1824855521309536</c:v>
                </c:pt>
                <c:pt idx="242">
                  <c:v>2.1611752261884449</c:v>
                </c:pt>
                <c:pt idx="243">
                  <c:v>3.510173051064462</c:v>
                </c:pt>
                <c:pt idx="244">
                  <c:v>3.1683435588255771</c:v>
                </c:pt>
                <c:pt idx="245">
                  <c:v>2.3859846525574713</c:v>
                </c:pt>
                <c:pt idx="246">
                  <c:v>2.9562151153405054</c:v>
                </c:pt>
                <c:pt idx="247">
                  <c:v>2.9013100953737352</c:v>
                </c:pt>
                <c:pt idx="248">
                  <c:v>2.2308918706300531</c:v>
                </c:pt>
                <c:pt idx="249">
                  <c:v>3.2400195995100725</c:v>
                </c:pt>
                <c:pt idx="250">
                  <c:v>2.3399268916884139</c:v>
                </c:pt>
                <c:pt idx="251">
                  <c:v>2.3818098649475714</c:v>
                </c:pt>
                <c:pt idx="252">
                  <c:v>3.2168640797435035</c:v>
                </c:pt>
                <c:pt idx="253">
                  <c:v>2.9312716060849984</c:v>
                </c:pt>
                <c:pt idx="254">
                  <c:v>2.0888451639111794</c:v>
                </c:pt>
                <c:pt idx="255">
                  <c:v>2.4597077806784569</c:v>
                </c:pt>
                <c:pt idx="256">
                  <c:v>3.4839760316866855</c:v>
                </c:pt>
                <c:pt idx="257">
                  <c:v>3.7880366796471896</c:v>
                </c:pt>
                <c:pt idx="258">
                  <c:v>4.5777589039843187</c:v>
                </c:pt>
                <c:pt idx="259">
                  <c:v>3.9265220096732669</c:v>
                </c:pt>
                <c:pt idx="260">
                  <c:v>#N/A</c:v>
                </c:pt>
                <c:pt idx="261">
                  <c:v>#N/A</c:v>
                </c:pt>
                <c:pt idx="262">
                  <c:v>4.661937725697638</c:v>
                </c:pt>
                <c:pt idx="263">
                  <c:v>3.9290021523695629</c:v>
                </c:pt>
                <c:pt idx="264">
                  <c:v>4.6806880578575418</c:v>
                </c:pt>
                <c:pt idx="265">
                  <c:v>#N/A</c:v>
                </c:pt>
                <c:pt idx="266">
                  <c:v>3.1801101019564864</c:v>
                </c:pt>
                <c:pt idx="267">
                  <c:v>3.4200597918382463</c:v>
                </c:pt>
                <c:pt idx="268">
                  <c:v>3.4294572839309954</c:v>
                </c:pt>
                <c:pt idx="269">
                  <c:v>3.4436382239439118</c:v>
                </c:pt>
                <c:pt idx="270">
                  <c:v>3.189554154009508</c:v>
                </c:pt>
                <c:pt idx="271">
                  <c:v>3.4844651186139042</c:v>
                </c:pt>
                <c:pt idx="272">
                  <c:v>3.2580161676523609</c:v>
                </c:pt>
                <c:pt idx="273">
                  <c:v>3.0930355786720884</c:v>
                </c:pt>
                <c:pt idx="274">
                  <c:v>3.0705890740640545</c:v>
                </c:pt>
                <c:pt idx="275">
                  <c:v>2.3176936332877696</c:v>
                </c:pt>
                <c:pt idx="276">
                  <c:v>4.5623615591795872</c:v>
                </c:pt>
                <c:pt idx="277">
                  <c:v>3.1602606253700469</c:v>
                </c:pt>
                <c:pt idx="278">
                  <c:v>3.5495771329805765</c:v>
                </c:pt>
                <c:pt idx="279">
                  <c:v>2.583776560765771</c:v>
                </c:pt>
                <c:pt idx="280">
                  <c:v>2.9352799282381041</c:v>
                </c:pt>
                <c:pt idx="281">
                  <c:v>3.2965622562920411</c:v>
                </c:pt>
                <c:pt idx="282">
                  <c:v>3.5174276695702034</c:v>
                </c:pt>
                <c:pt idx="283">
                  <c:v>3.3070094017875657</c:v>
                </c:pt>
                <c:pt idx="284">
                  <c:v>3.193221893357812</c:v>
                </c:pt>
                <c:pt idx="285">
                  <c:v>3.1069884672763055</c:v>
                </c:pt>
                <c:pt idx="286">
                  <c:v>2.6243803012587104</c:v>
                </c:pt>
                <c:pt idx="287">
                  <c:v>3.3070094017875657</c:v>
                </c:pt>
                <c:pt idx="288">
                  <c:v>2.722037052470113</c:v>
                </c:pt>
                <c:pt idx="289">
                  <c:v>2.7988160086920928</c:v>
                </c:pt>
                <c:pt idx="290">
                  <c:v>3.2352504650766951</c:v>
                </c:pt>
                <c:pt idx="291">
                  <c:v>3.5358698302675959</c:v>
                </c:pt>
                <c:pt idx="292">
                  <c:v>2.79994730149168</c:v>
                </c:pt>
                <c:pt idx="293">
                  <c:v>2.7454932455423648</c:v>
                </c:pt>
                <c:pt idx="294">
                  <c:v>2.6791880073531309</c:v>
                </c:pt>
                <c:pt idx="295">
                  <c:v>2.821119561126225</c:v>
                </c:pt>
                <c:pt idx="296">
                  <c:v>2.8722694153707899</c:v>
                </c:pt>
                <c:pt idx="297">
                  <c:v>2.902413586791702</c:v>
                </c:pt>
                <c:pt idx="298">
                  <c:v>2.7859194240567304</c:v>
                </c:pt>
                <c:pt idx="299">
                  <c:v>3.1802410120092026</c:v>
                </c:pt>
                <c:pt idx="300">
                  <c:v>2.8719999000624452</c:v>
                </c:pt>
                <c:pt idx="301">
                  <c:v>2.7066975282897126</c:v>
                </c:pt>
                <c:pt idx="302">
                  <c:v>3.2174912244702876</c:v>
                </c:pt>
                <c:pt idx="303">
                  <c:v>2.8155349301351569</c:v>
                </c:pt>
                <c:pt idx="304">
                  <c:v>2.7868172326755132</c:v>
                </c:pt>
                <c:pt idx="305">
                  <c:v>2.728934837390363</c:v>
                </c:pt>
                <c:pt idx="306">
                  <c:v>3.9485226152772483</c:v>
                </c:pt>
                <c:pt idx="307">
                  <c:v>4.0829481045876417</c:v>
                </c:pt>
                <c:pt idx="308">
                  <c:v>4.1647863900232096</c:v>
                </c:pt>
                <c:pt idx="309">
                  <c:v>3.5967314440351998</c:v>
                </c:pt>
                <c:pt idx="310">
                  <c:v>3.7580042400153384</c:v>
                </c:pt>
                <c:pt idx="311">
                  <c:v>3.7825910769144757</c:v>
                </c:pt>
                <c:pt idx="312">
                  <c:v>4.3900760580471054</c:v>
                </c:pt>
                <c:pt idx="313">
                  <c:v>3.7058084431045049</c:v>
                </c:pt>
                <c:pt idx="314">
                  <c:v>4.0637020049149202</c:v>
                </c:pt>
                <c:pt idx="315">
                  <c:v>4.8001448622628926</c:v>
                </c:pt>
                <c:pt idx="316">
                  <c:v>2.8303017203013243</c:v>
                </c:pt>
                <c:pt idx="317">
                  <c:v>1.5327932008008205</c:v>
                </c:pt>
                <c:pt idx="318">
                  <c:v>1.6707528221675565</c:v>
                </c:pt>
                <c:pt idx="319">
                  <c:v>1.7935257102450544</c:v>
                </c:pt>
                <c:pt idx="320">
                  <c:v>1.5992930553053131</c:v>
                </c:pt>
                <c:pt idx="321">
                  <c:v>1.8434608423507577</c:v>
                </c:pt>
                <c:pt idx="322">
                  <c:v>1.8455220456477273</c:v>
                </c:pt>
                <c:pt idx="323">
                  <c:v>1.8446744074860264</c:v>
                </c:pt>
                <c:pt idx="324">
                  <c:v>1.8718256592412841</c:v>
                </c:pt>
                <c:pt idx="325">
                  <c:v>1.7763589717434876</c:v>
                </c:pt>
                <c:pt idx="326">
                  <c:v>1.8546476547521225</c:v>
                </c:pt>
                <c:pt idx="327">
                  <c:v>1.6193964990077836</c:v>
                </c:pt>
                <c:pt idx="328">
                  <c:v>1.9049722267021869</c:v>
                </c:pt>
                <c:pt idx="329">
                  <c:v>2.5612063448945519</c:v>
                </c:pt>
                <c:pt idx="330">
                  <c:v>2.0182994752653443</c:v>
                </c:pt>
                <c:pt idx="331">
                  <c:v>1.6831921100064853</c:v>
                </c:pt>
                <c:pt idx="332">
                  <c:v>1.8985883024264512</c:v>
                </c:pt>
                <c:pt idx="333">
                  <c:v>1.9755011508339382</c:v>
                </c:pt>
                <c:pt idx="334">
                  <c:v>1.9513761039684001</c:v>
                </c:pt>
                <c:pt idx="335">
                  <c:v>2.0154515607386769</c:v>
                </c:pt>
                <c:pt idx="336">
                  <c:v>2.5737798236870209</c:v>
                </c:pt>
                <c:pt idx="337">
                  <c:v>1.788609828961607</c:v>
                </c:pt>
                <c:pt idx="338">
                  <c:v>2.3008649309896274</c:v>
                </c:pt>
                <c:pt idx="339">
                  <c:v>1.6263443824758428</c:v>
                </c:pt>
                <c:pt idx="340">
                  <c:v>1.9075897878279064</c:v>
                </c:pt>
                <c:pt idx="341">
                  <c:v>1.7946847602539662</c:v>
                </c:pt>
                <c:pt idx="342">
                  <c:v>2.1114967879447382</c:v>
                </c:pt>
                <c:pt idx="343">
                  <c:v>2.0242613945892618</c:v>
                </c:pt>
                <c:pt idx="344">
                  <c:v>1.7567424169253441</c:v>
                </c:pt>
                <c:pt idx="345">
                  <c:v>2.0587818320343678</c:v>
                </c:pt>
                <c:pt idx="346">
                  <c:v>1.7113100038994371</c:v>
                </c:pt>
                <c:pt idx="347">
                  <c:v>1.9159787593090534</c:v>
                </c:pt>
                <c:pt idx="348">
                  <c:v>1.9082601425401453</c:v>
                </c:pt>
                <c:pt idx="349">
                  <c:v>2.0276757557310878</c:v>
                </c:pt>
                <c:pt idx="350">
                  <c:v>2.2830039369018147</c:v>
                </c:pt>
                <c:pt idx="351">
                  <c:v>1.9246748910869296</c:v>
                </c:pt>
                <c:pt idx="352">
                  <c:v>2.125652006571241</c:v>
                </c:pt>
                <c:pt idx="353">
                  <c:v>1.6640411063021052</c:v>
                </c:pt>
                <c:pt idx="354">
                  <c:v>1.9916380473571802</c:v>
                </c:pt>
                <c:pt idx="355">
                  <c:v>2.2119285467884686</c:v>
                </c:pt>
                <c:pt idx="356">
                  <c:v>2.2181449362770467</c:v>
                </c:pt>
                <c:pt idx="357">
                  <c:v>2.3115881698597835</c:v>
                </c:pt>
                <c:pt idx="358">
                  <c:v>2.4564675415143289</c:v>
                </c:pt>
                <c:pt idx="359">
                  <c:v>2.3684894804231065</c:v>
                </c:pt>
                <c:pt idx="360">
                  <c:v>2.1578162623690802</c:v>
                </c:pt>
                <c:pt idx="361">
                  <c:v>2.1448867095739006</c:v>
                </c:pt>
                <c:pt idx="362">
                  <c:v>1.790349045679356</c:v>
                </c:pt>
                <c:pt idx="363">
                  <c:v>2.2159815930120059</c:v>
                </c:pt>
                <c:pt idx="364">
                  <c:v>1.8215400859964404</c:v>
                </c:pt>
                <c:pt idx="365">
                  <c:v>2.1339459474998952</c:v>
                </c:pt>
                <c:pt idx="366">
                  <c:v>1.642034057877084</c:v>
                </c:pt>
                <c:pt idx="367">
                  <c:v>1.758079674522264</c:v>
                </c:pt>
                <c:pt idx="368">
                  <c:v>1.883859878374057</c:v>
                </c:pt>
                <c:pt idx="369">
                  <c:v>1.9939066195132618</c:v>
                </c:pt>
                <c:pt idx="370">
                  <c:v>1.4617758180166851</c:v>
                </c:pt>
                <c:pt idx="371">
                  <c:v>1.7088973101487026</c:v>
                </c:pt>
                <c:pt idx="372">
                  <c:v>1.6725292024050165</c:v>
                </c:pt>
                <c:pt idx="373">
                  <c:v>1.8078243694622023</c:v>
                </c:pt>
                <c:pt idx="374">
                  <c:v>1.918842576077554</c:v>
                </c:pt>
                <c:pt idx="375">
                  <c:v>1.6877323810670464</c:v>
                </c:pt>
                <c:pt idx="376">
                  <c:v>2.1635988466532541</c:v>
                </c:pt>
                <c:pt idx="377">
                  <c:v>1.4786610301642999</c:v>
                </c:pt>
                <c:pt idx="378">
                  <c:v>1.4040511314550148</c:v>
                </c:pt>
                <c:pt idx="379">
                  <c:v>1.7786198939226703</c:v>
                </c:pt>
                <c:pt idx="380">
                  <c:v>2.2185717157880256</c:v>
                </c:pt>
                <c:pt idx="381">
                  <c:v>2.1413738834720437</c:v>
                </c:pt>
                <c:pt idx="382">
                  <c:v>1.6963741443422211</c:v>
                </c:pt>
                <c:pt idx="383">
                  <c:v>2.4010093175441161</c:v>
                </c:pt>
                <c:pt idx="384">
                  <c:v>2.5752989855453436</c:v>
                </c:pt>
                <c:pt idx="385">
                  <c:v>1.8199256099012981</c:v>
                </c:pt>
                <c:pt idx="386">
                  <c:v>1.8973293241725515</c:v>
                </c:pt>
                <c:pt idx="387">
                  <c:v>2.0056250305505317</c:v>
                </c:pt>
                <c:pt idx="388">
                  <c:v>1.9504883051288751</c:v>
                </c:pt>
                <c:pt idx="389">
                  <c:v>1.8762213971485331</c:v>
                </c:pt>
                <c:pt idx="390">
                  <c:v>2.2916095129718612</c:v>
                </c:pt>
                <c:pt idx="391">
                  <c:v>1.9833974742725025</c:v>
                </c:pt>
                <c:pt idx="392">
                  <c:v>2.0147780159519386</c:v>
                </c:pt>
                <c:pt idx="393">
                  <c:v>2.0181706450283854</c:v>
                </c:pt>
                <c:pt idx="394">
                  <c:v>1.8805504349838182</c:v>
                </c:pt>
                <c:pt idx="395">
                  <c:v>1.6655792890105667</c:v>
                </c:pt>
                <c:pt idx="396">
                  <c:v>2.1702928552470215</c:v>
                </c:pt>
                <c:pt idx="397">
                  <c:v>2.1155109692601006</c:v>
                </c:pt>
                <c:pt idx="398">
                  <c:v>1.5857205302318467</c:v>
                </c:pt>
                <c:pt idx="399">
                  <c:v>2.0004367443685966</c:v>
                </c:pt>
                <c:pt idx="400">
                  <c:v>1.5560402471086814</c:v>
                </c:pt>
                <c:pt idx="401">
                  <c:v>1.4395653885153095</c:v>
                </c:pt>
                <c:pt idx="402">
                  <c:v>1.5957725427692033</c:v>
                </c:pt>
                <c:pt idx="403">
                  <c:v>1.9283991789413437</c:v>
                </c:pt>
                <c:pt idx="404">
                  <c:v>1.9463569822165618</c:v>
                </c:pt>
                <c:pt idx="405">
                  <c:v>1.6042587023601091</c:v>
                </c:pt>
                <c:pt idx="406">
                  <c:v>1.9980801841426579</c:v>
                </c:pt>
                <c:pt idx="407">
                  <c:v>1.6145038699197585</c:v>
                </c:pt>
                <c:pt idx="408">
                  <c:v>2.1830315149725354</c:v>
                </c:pt>
                <c:pt idx="409">
                  <c:v>2.0427804675433467</c:v>
                </c:pt>
                <c:pt idx="410">
                  <c:v>2.0397967418268386</c:v>
                </c:pt>
                <c:pt idx="411">
                  <c:v>2.4111992994446609</c:v>
                </c:pt>
                <c:pt idx="412">
                  <c:v>2.0765375425622823</c:v>
                </c:pt>
                <c:pt idx="413">
                  <c:v>2.4019240352602238</c:v>
                </c:pt>
                <c:pt idx="414">
                  <c:v>1.9578501935360388</c:v>
                </c:pt>
                <c:pt idx="415">
                  <c:v>2.1672325894298066</c:v>
                </c:pt>
                <c:pt idx="416">
                  <c:v>1.896839926928652</c:v>
                </c:pt>
                <c:pt idx="417">
                  <c:v>1.6241354091807048</c:v>
                </c:pt>
                <c:pt idx="418">
                  <c:v>1.8570486626751166</c:v>
                </c:pt>
                <c:pt idx="419">
                  <c:v>1.6976420623469417</c:v>
                </c:pt>
                <c:pt idx="420">
                  <c:v>1.6799061123819876</c:v>
                </c:pt>
                <c:pt idx="421">
                  <c:v>1.6593978976662849</c:v>
                </c:pt>
                <c:pt idx="422">
                  <c:v>1.6847341086079262</c:v>
                </c:pt>
                <c:pt idx="423">
                  <c:v>1.5802572454980148</c:v>
                </c:pt>
                <c:pt idx="424">
                  <c:v>1.7564161081442706</c:v>
                </c:pt>
                <c:pt idx="425">
                  <c:v>1.8837289466521583</c:v>
                </c:pt>
                <c:pt idx="426">
                  <c:v>1.7984272948738202</c:v>
                </c:pt>
                <c:pt idx="427">
                  <c:v>1.9728746354972531</c:v>
                </c:pt>
                <c:pt idx="428">
                  <c:v>2.2191109997212801</c:v>
                </c:pt>
                <c:pt idx="429">
                  <c:v>2.065420765013922</c:v>
                </c:pt>
                <c:pt idx="430">
                  <c:v>1.7348215494650929</c:v>
                </c:pt>
                <c:pt idx="431">
                  <c:v>1.4978024906596326</c:v>
                </c:pt>
                <c:pt idx="432">
                  <c:v>1.6365583408787243</c:v>
                </c:pt>
                <c:pt idx="433">
                  <c:v>1.6843846794111215</c:v>
                </c:pt>
                <c:pt idx="434">
                  <c:v>1.5709116233525962</c:v>
                </c:pt>
                <c:pt idx="435">
                  <c:v>2.1585495714269167</c:v>
                </c:pt>
                <c:pt idx="436">
                  <c:v>1.8546476547521225</c:v>
                </c:pt>
                <c:pt idx="437">
                  <c:v>2.0888754013532016</c:v>
                </c:pt>
                <c:pt idx="438">
                  <c:v>1.6625747566659774</c:v>
                </c:pt>
                <c:pt idx="439">
                  <c:v>1.5131193135147767</c:v>
                </c:pt>
                <c:pt idx="440">
                  <c:v>1.8354552898062599</c:v>
                </c:pt>
                <c:pt idx="441">
                  <c:v>2.2366153371205089</c:v>
                </c:pt>
                <c:pt idx="442">
                  <c:v>1.9700272150678992</c:v>
                </c:pt>
                <c:pt idx="443">
                  <c:v>1.9081907873582742</c:v>
                </c:pt>
                <c:pt idx="444">
                  <c:v>1.7266187607849823</c:v>
                </c:pt>
                <c:pt idx="445">
                  <c:v>1.6864475484654253</c:v>
                </c:pt>
                <c:pt idx="446">
                  <c:v>1.8510473700855168</c:v>
                </c:pt>
                <c:pt idx="447">
                  <c:v>1.9246878534108776</c:v>
                </c:pt>
                <c:pt idx="448">
                  <c:v>2.0635419103902555</c:v>
                </c:pt>
                <c:pt idx="449">
                  <c:v>1.4777599617088448</c:v>
                </c:pt>
                <c:pt idx="450">
                  <c:v>1.9832912480562384</c:v>
                </c:pt>
                <c:pt idx="451">
                  <c:v>1.848130075613718</c:v>
                </c:pt>
                <c:pt idx="452">
                  <c:v>2.2159847188467108</c:v>
                </c:pt>
                <c:pt idx="453">
                  <c:v>1.931099864491024</c:v>
                </c:pt>
                <c:pt idx="454">
                  <c:v>2.280456137434332</c:v>
                </c:pt>
                <c:pt idx="455">
                  <c:v>2.2105403342343388</c:v>
                </c:pt>
                <c:pt idx="456">
                  <c:v>2.5888110579489814</c:v>
                </c:pt>
                <c:pt idx="457">
                  <c:v>2.0057469284629508</c:v>
                </c:pt>
                <c:pt idx="458">
                  <c:v>2.5997367413931096</c:v>
                </c:pt>
                <c:pt idx="459">
                  <c:v>2.5692386463145112</c:v>
                </c:pt>
                <c:pt idx="460">
                  <c:v>2.6076976348771157</c:v>
                </c:pt>
                <c:pt idx="461">
                  <c:v>2.7830454689132238</c:v>
                </c:pt>
                <c:pt idx="462">
                  <c:v>2.5841408096955969</c:v>
                </c:pt>
                <c:pt idx="463">
                  <c:v>2.1150247698989952</c:v>
                </c:pt>
                <c:pt idx="464">
                  <c:v>2.0392754366507684</c:v>
                </c:pt>
                <c:pt idx="465">
                  <c:v>1.7564161081442706</c:v>
                </c:pt>
                <c:pt idx="466">
                  <c:v>2.188877222650075</c:v>
                </c:pt>
                <c:pt idx="467">
                  <c:v>2.0392754366507684</c:v>
                </c:pt>
                <c:pt idx="468">
                  <c:v>2.6285837798820078</c:v>
                </c:pt>
                <c:pt idx="469">
                  <c:v>1.7213996976933907</c:v>
                </c:pt>
                <c:pt idx="470">
                  <c:v>1.5963868374028898</c:v>
                </c:pt>
                <c:pt idx="471">
                  <c:v>1.7607399964165087</c:v>
                </c:pt>
                <c:pt idx="472">
                  <c:v>2.0111234061937924</c:v>
                </c:pt>
                <c:pt idx="473">
                  <c:v>2.0635419103902555</c:v>
                </c:pt>
                <c:pt idx="474">
                  <c:v>2.1910609798037495</c:v>
                </c:pt>
                <c:pt idx="475">
                  <c:v>2.0168153981834323</c:v>
                </c:pt>
                <c:pt idx="476">
                  <c:v>1.6741504527135929</c:v>
                </c:pt>
                <c:pt idx="477">
                  <c:v>2.0736136347978773</c:v>
                </c:pt>
                <c:pt idx="478">
                  <c:v>1.8492331434376112</c:v>
                </c:pt>
                <c:pt idx="479">
                  <c:v>1.8594162873457696</c:v>
                </c:pt>
                <c:pt idx="480">
                  <c:v>1.6637673618069666</c:v>
                </c:pt>
                <c:pt idx="481">
                  <c:v>1.6873027525560831</c:v>
                </c:pt>
                <c:pt idx="482">
                  <c:v>1.5853728783873933</c:v>
                </c:pt>
                <c:pt idx="483">
                  <c:v>1.3503480485855044</c:v>
                </c:pt>
                <c:pt idx="484">
                  <c:v>1.4874396058723685</c:v>
                </c:pt>
                <c:pt idx="485">
                  <c:v>1.270360371528704</c:v>
                </c:pt>
                <c:pt idx="486">
                  <c:v>1.3868839236047934</c:v>
                </c:pt>
                <c:pt idx="487">
                  <c:v>1.3378019394212772</c:v>
                </c:pt>
                <c:pt idx="488">
                  <c:v>1.2356121816603425</c:v>
                </c:pt>
                <c:pt idx="489">
                  <c:v>1.4155589556866328</c:v>
                </c:pt>
                <c:pt idx="490">
                  <c:v>1.48192315529675</c:v>
                </c:pt>
                <c:pt idx="491">
                  <c:v>1.5992766770250617</c:v>
                </c:pt>
                <c:pt idx="492">
                  <c:v>1.6098010468510904</c:v>
                </c:pt>
                <c:pt idx="493">
                  <c:v>1.5176175695061758</c:v>
                </c:pt>
                <c:pt idx="494">
                  <c:v>1.3960396449497914</c:v>
                </c:pt>
                <c:pt idx="495">
                  <c:v>1.4954945232733214</c:v>
                </c:pt>
                <c:pt idx="496">
                  <c:v>1.5096423529804803</c:v>
                </c:pt>
                <c:pt idx="497">
                  <c:v>1.6933949974705644</c:v>
                </c:pt>
                <c:pt idx="498">
                  <c:v>1.6374799757653942</c:v>
                </c:pt>
                <c:pt idx="499">
                  <c:v>1.4995983906176971</c:v>
                </c:pt>
                <c:pt idx="500">
                  <c:v>1.4299172598355516</c:v>
                </c:pt>
                <c:pt idx="501">
                  <c:v>1.056854030535219</c:v>
                </c:pt>
                <c:pt idx="502">
                  <c:v>1.5408225638827158</c:v>
                </c:pt>
                <c:pt idx="503">
                  <c:v>1.694390979280902</c:v>
                </c:pt>
                <c:pt idx="504">
                  <c:v>1.4518472550844963</c:v>
                </c:pt>
                <c:pt idx="505">
                  <c:v>1.6416537754803768</c:v>
                </c:pt>
                <c:pt idx="506">
                  <c:v>1.6694565534236205</c:v>
                </c:pt>
                <c:pt idx="507">
                  <c:v>1.5351059158280322</c:v>
                </c:pt>
                <c:pt idx="508">
                  <c:v>1.4879057798109825</c:v>
                </c:pt>
                <c:pt idx="509">
                  <c:v>1.5197777165672892</c:v>
                </c:pt>
                <c:pt idx="510">
                  <c:v>1.6010811311338131</c:v>
                </c:pt>
                <c:pt idx="511">
                  <c:v>1.7467466248849184</c:v>
                </c:pt>
                <c:pt idx="512">
                  <c:v>1.6202779397186917</c:v>
                </c:pt>
                <c:pt idx="513">
                  <c:v>1.9029098041339589</c:v>
                </c:pt>
                <c:pt idx="514">
                  <c:v>1.8814272159784189</c:v>
                </c:pt>
                <c:pt idx="515">
                  <c:v>1.5665806039012873</c:v>
                </c:pt>
                <c:pt idx="516">
                  <c:v>1.54773153669298</c:v>
                </c:pt>
                <c:pt idx="517">
                  <c:v>1.5092996115393453</c:v>
                </c:pt>
                <c:pt idx="518">
                  <c:v>1.6775892409771365</c:v>
                </c:pt>
                <c:pt idx="519">
                  <c:v>1.6241169694517232</c:v>
                </c:pt>
                <c:pt idx="520">
                  <c:v>1.5963868374028898</c:v>
                </c:pt>
                <c:pt idx="521">
                  <c:v>1.5249344470866495</c:v>
                </c:pt>
                <c:pt idx="522">
                  <c:v>1.4632046665940237</c:v>
                </c:pt>
                <c:pt idx="523">
                  <c:v>1.4934099371995144</c:v>
                </c:pt>
                <c:pt idx="524">
                  <c:v>1.5249845915575384</c:v>
                </c:pt>
                <c:pt idx="525">
                  <c:v>1.69196844833348</c:v>
                </c:pt>
                <c:pt idx="526">
                  <c:v>1.5354943345404224</c:v>
                </c:pt>
                <c:pt idx="527">
                  <c:v>1.6706082485031895</c:v>
                </c:pt>
                <c:pt idx="528">
                  <c:v>1.6508826043394678</c:v>
                </c:pt>
                <c:pt idx="529">
                  <c:v>1.6304421722315989</c:v>
                </c:pt>
                <c:pt idx="530">
                  <c:v>1.5677644808892577</c:v>
                </c:pt>
                <c:pt idx="531">
                  <c:v>1.6224191082741506</c:v>
                </c:pt>
                <c:pt idx="532">
                  <c:v>1.4452439224799603</c:v>
                </c:pt>
                <c:pt idx="533">
                  <c:v>1.5092409557304074</c:v>
                </c:pt>
                <c:pt idx="534">
                  <c:v>1.6149214598379256</c:v>
                </c:pt>
                <c:pt idx="535">
                  <c:v>1.3602154535676008</c:v>
                </c:pt>
                <c:pt idx="536">
                  <c:v>1.4001101825235711</c:v>
                </c:pt>
                <c:pt idx="537">
                  <c:v>1.379624439881219</c:v>
                </c:pt>
                <c:pt idx="538">
                  <c:v>1.3106450825634857</c:v>
                </c:pt>
                <c:pt idx="539">
                  <c:v>1.4427798745976863</c:v>
                </c:pt>
                <c:pt idx="540">
                  <c:v>1.3378019394212772</c:v>
                </c:pt>
                <c:pt idx="541">
                  <c:v>1.3145574141396483</c:v>
                </c:pt>
                <c:pt idx="542">
                  <c:v>1.3526747227697973</c:v>
                </c:pt>
                <c:pt idx="543">
                  <c:v>1.4049742652985673</c:v>
                </c:pt>
                <c:pt idx="544">
                  <c:v>1.2350491335251532</c:v>
                </c:pt>
                <c:pt idx="545">
                  <c:v>1.2458545005689934</c:v>
                </c:pt>
                <c:pt idx="546">
                  <c:v>0.98172902108637106</c:v>
                </c:pt>
                <c:pt idx="547">
                  <c:v>1.2591118780663602</c:v>
                </c:pt>
                <c:pt idx="548">
                  <c:v>1.2649396915836706</c:v>
                </c:pt>
                <c:pt idx="549">
                  <c:v>1.4086020188167103</c:v>
                </c:pt>
                <c:pt idx="550">
                  <c:v>1.3207149394678024</c:v>
                </c:pt>
                <c:pt idx="551">
                  <c:v>0.96082342817052546</c:v>
                </c:pt>
                <c:pt idx="552">
                  <c:v>1.1017178702206614</c:v>
                </c:pt>
                <c:pt idx="553">
                  <c:v>1.6190796703717996</c:v>
                </c:pt>
                <c:pt idx="554">
                  <c:v>2.1026612708687802</c:v>
                </c:pt>
                <c:pt idx="555">
                  <c:v>1.7289393539370261</c:v>
                </c:pt>
                <c:pt idx="556">
                  <c:v>1.0891289945215961</c:v>
                </c:pt>
                <c:pt idx="557">
                  <c:v>1.4470242873088248</c:v>
                </c:pt>
                <c:pt idx="558">
                  <c:v>1.6802219244109553</c:v>
                </c:pt>
                <c:pt idx="559">
                  <c:v>1.4732165927697851</c:v>
                </c:pt>
                <c:pt idx="560">
                  <c:v>1.5992930553053131</c:v>
                </c:pt>
                <c:pt idx="561">
                  <c:v>1.4860524197550948</c:v>
                </c:pt>
                <c:pt idx="562">
                  <c:v>1.2792620949835816</c:v>
                </c:pt>
                <c:pt idx="563">
                  <c:v>1.4316366913564282</c:v>
                </c:pt>
                <c:pt idx="564">
                  <c:v>1.3741110953920486</c:v>
                </c:pt>
                <c:pt idx="565">
                  <c:v>1.4342436319031595</c:v>
                </c:pt>
                <c:pt idx="566">
                  <c:v>1.4097222407669929</c:v>
                </c:pt>
                <c:pt idx="567">
                  <c:v>1.5110926217827554</c:v>
                </c:pt>
                <c:pt idx="568">
                  <c:v>1.3486831297978543</c:v>
                </c:pt>
                <c:pt idx="569">
                  <c:v>1.4821295754894637</c:v>
                </c:pt>
                <c:pt idx="570">
                  <c:v>1.3697409051254053</c:v>
                </c:pt>
                <c:pt idx="571">
                  <c:v>1.4308548933946976</c:v>
                </c:pt>
                <c:pt idx="572">
                  <c:v>1.4671595715175785</c:v>
                </c:pt>
                <c:pt idx="573">
                  <c:v>1.61566041348622</c:v>
                </c:pt>
                <c:pt idx="574">
                  <c:v>1.6341750728472977</c:v>
                </c:pt>
                <c:pt idx="575">
                  <c:v>1.6441592037535482</c:v>
                </c:pt>
                <c:pt idx="576">
                  <c:v>1.4158730102354529</c:v>
                </c:pt>
                <c:pt idx="577">
                  <c:v>1.6201461278498952</c:v>
                </c:pt>
                <c:pt idx="578">
                  <c:v>1.6751457920942883</c:v>
                </c:pt>
                <c:pt idx="579">
                  <c:v>1.2027959070487806</c:v>
                </c:pt>
                <c:pt idx="580">
                  <c:v>#N/A</c:v>
                </c:pt>
                <c:pt idx="581">
                  <c:v>#N/A</c:v>
                </c:pt>
                <c:pt idx="582">
                  <c:v>1.4461350512120588</c:v>
                </c:pt>
                <c:pt idx="583">
                  <c:v>1.4186705514463034</c:v>
                </c:pt>
                <c:pt idx="584">
                  <c:v>1.3532128544514825</c:v>
                </c:pt>
                <c:pt idx="585">
                  <c:v>1.3275385600248755</c:v>
                </c:pt>
                <c:pt idx="586">
                  <c:v>1.4239688666250196</c:v>
                </c:pt>
                <c:pt idx="587">
                  <c:v>1.1832130492755173</c:v>
                </c:pt>
                <c:pt idx="588">
                  <c:v>1.6909640991111805</c:v>
                </c:pt>
                <c:pt idx="589">
                  <c:v>1.4533433377986429</c:v>
                </c:pt>
                <c:pt idx="590">
                  <c:v>1.408320362706428</c:v>
                </c:pt>
                <c:pt idx="591">
                  <c:v>1.4070898475996323</c:v>
                </c:pt>
                <c:pt idx="592">
                  <c:v>1.3526747227697973</c:v>
                </c:pt>
                <c:pt idx="593">
                  <c:v>1.5323223639175438</c:v>
                </c:pt>
                <c:pt idx="594">
                  <c:v>1.5512279286530728</c:v>
                </c:pt>
                <c:pt idx="595">
                  <c:v>1.0666802639925048</c:v>
                </c:pt>
                <c:pt idx="596">
                  <c:v>1.4001420849323656</c:v>
                </c:pt>
                <c:pt idx="597">
                  <c:v>1.3611488378511889</c:v>
                </c:pt>
                <c:pt idx="598">
                  <c:v>0.82367847187619281</c:v>
                </c:pt>
                <c:pt idx="599">
                  <c:v>1.1927263631975198</c:v>
                </c:pt>
                <c:pt idx="600">
                  <c:v>1.3265267357816735</c:v>
                </c:pt>
                <c:pt idx="601">
                  <c:v>1.186316031077939</c:v>
                </c:pt>
                <c:pt idx="602">
                  <c:v>1.4666888309295647</c:v>
                </c:pt>
                <c:pt idx="603">
                  <c:v>1.4165784137945461</c:v>
                </c:pt>
                <c:pt idx="604">
                  <c:v>1.5512717821403776</c:v>
                </c:pt>
                <c:pt idx="605">
                  <c:v>1.4082561560406306</c:v>
                </c:pt>
                <c:pt idx="606">
                  <c:v>1.5657552210854089</c:v>
                </c:pt>
                <c:pt idx="607">
                  <c:v>1.7446337573388653</c:v>
                </c:pt>
                <c:pt idx="608">
                  <c:v>0.94284528873341888</c:v>
                </c:pt>
                <c:pt idx="609">
                  <c:v>1.6820954496388005</c:v>
                </c:pt>
                <c:pt idx="610">
                  <c:v>1.4571807517365118</c:v>
                </c:pt>
                <c:pt idx="611">
                  <c:v>1.4583824605981091</c:v>
                </c:pt>
                <c:pt idx="612">
                  <c:v>1.6239722936295218</c:v>
                </c:pt>
                <c:pt idx="613">
                  <c:v>1.8930327356888248</c:v>
                </c:pt>
                <c:pt idx="614">
                  <c:v>1.5944075520776213</c:v>
                </c:pt>
                <c:pt idx="615">
                  <c:v>1.848940707414537</c:v>
                </c:pt>
                <c:pt idx="616">
                  <c:v>0.96459821262494283</c:v>
                </c:pt>
                <c:pt idx="617">
                  <c:v>1.5136115611047458</c:v>
                </c:pt>
                <c:pt idx="618">
                  <c:v>1.788699772662504</c:v>
                </c:pt>
                <c:pt idx="619">
                  <c:v>1.5112991184974578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1.7331648364807324</c:v>
                </c:pt>
                <c:pt idx="624">
                  <c:v>1.159894163943759</c:v>
                </c:pt>
                <c:pt idx="625">
                  <c:v>1.5705464490185934</c:v>
                </c:pt>
                <c:pt idx="626">
                  <c:v>1.4775293847576714</c:v>
                </c:pt>
                <c:pt idx="627">
                  <c:v>1.2846311222736242</c:v>
                </c:pt>
                <c:pt idx="628">
                  <c:v>1.1687225736036166</c:v>
                </c:pt>
                <c:pt idx="629">
                  <c:v>1.5857455215158316</c:v>
                </c:pt>
                <c:pt idx="630">
                  <c:v>1.5642598467619429</c:v>
                </c:pt>
                <c:pt idx="631">
                  <c:v>1.4954945232733214</c:v>
                </c:pt>
                <c:pt idx="632">
                  <c:v>1.2341726719739134</c:v>
                </c:pt>
                <c:pt idx="633">
                  <c:v>1.703890939711646</c:v>
                </c:pt>
                <c:pt idx="634">
                  <c:v>1.5758819330080414</c:v>
                </c:pt>
                <c:pt idx="635">
                  <c:v>1.384962288011484</c:v>
                </c:pt>
                <c:pt idx="636">
                  <c:v>1.5963868374028898</c:v>
                </c:pt>
                <c:pt idx="637">
                  <c:v>1.4004614645906195</c:v>
                </c:pt>
                <c:pt idx="638">
                  <c:v>1.111596868644104</c:v>
                </c:pt>
                <c:pt idx="639">
                  <c:v>1.6903122401133857</c:v>
                </c:pt>
                <c:pt idx="640">
                  <c:v>1.5438818110811983</c:v>
                </c:pt>
                <c:pt idx="641">
                  <c:v>1.3492835990647187</c:v>
                </c:pt>
                <c:pt idx="642">
                  <c:v>1.71697113462891</c:v>
                </c:pt>
                <c:pt idx="643">
                  <c:v>1.8751485878723708</c:v>
                </c:pt>
                <c:pt idx="644">
                  <c:v>1.6990293984186255</c:v>
                </c:pt>
                <c:pt idx="645">
                  <c:v>1.7242642440599274</c:v>
                </c:pt>
                <c:pt idx="646">
                  <c:v>1.8642339750868164</c:v>
                </c:pt>
                <c:pt idx="647">
                  <c:v>1.7938552170141067</c:v>
                </c:pt>
                <c:pt idx="648">
                  <c:v>1.8642339750868164</c:v>
                </c:pt>
                <c:pt idx="649">
                  <c:v>1.9644958739508396</c:v>
                </c:pt>
                <c:pt idx="650">
                  <c:v>1.976209568453059</c:v>
                </c:pt>
                <c:pt idx="651">
                  <c:v>2.0621396977268041</c:v>
                </c:pt>
                <c:pt idx="652">
                  <c:v>2.2749453013956416</c:v>
                </c:pt>
                <c:pt idx="653">
                  <c:v>2.0463405911725099</c:v>
                </c:pt>
                <c:pt idx="654">
                  <c:v>2.1050639607222741</c:v>
                </c:pt>
                <c:pt idx="655">
                  <c:v>2.2382180529219879</c:v>
                </c:pt>
                <c:pt idx="656">
                  <c:v>2.0006728910149851</c:v>
                </c:pt>
                <c:pt idx="657">
                  <c:v>1.8317769256493428</c:v>
                </c:pt>
                <c:pt idx="658">
                  <c:v>1.7926084074340551</c:v>
                </c:pt>
                <c:pt idx="659">
                  <c:v>1.7639536065444905</c:v>
                </c:pt>
                <c:pt idx="660">
                  <c:v>2.7856331057280435</c:v>
                </c:pt>
                <c:pt idx="661">
                  <c:v>1.6705521785945692</c:v>
                </c:pt>
                <c:pt idx="662">
                  <c:v>2.019046582720915</c:v>
                </c:pt>
                <c:pt idx="663">
                  <c:v>1.7773090812018895</c:v>
                </c:pt>
                <c:pt idx="664">
                  <c:v>1.8278138941368494</c:v>
                </c:pt>
                <c:pt idx="665">
                  <c:v>1.6898734827916069</c:v>
                </c:pt>
                <c:pt idx="666">
                  <c:v>2.2053993192585226</c:v>
                </c:pt>
                <c:pt idx="667">
                  <c:v>2.2307245449526927</c:v>
                </c:pt>
                <c:pt idx="668">
                  <c:v>1.6625747566659774</c:v>
                </c:pt>
                <c:pt idx="669">
                  <c:v>1.6092671487585721</c:v>
                </c:pt>
                <c:pt idx="670">
                  <c:v>1.6707887632870901</c:v>
                </c:pt>
                <c:pt idx="671">
                  <c:v>1.6681482720567844</c:v>
                </c:pt>
                <c:pt idx="672">
                  <c:v>2.0522215765915508</c:v>
                </c:pt>
                <c:pt idx="673">
                  <c:v>1.644263599517501</c:v>
                </c:pt>
                <c:pt idx="674">
                  <c:v>#N/A</c:v>
                </c:pt>
                <c:pt idx="675">
                  <c:v>1.937561153320235</c:v>
                </c:pt>
                <c:pt idx="676">
                  <c:v>2.5724083056552445</c:v>
                </c:pt>
                <c:pt idx="677">
                  <c:v>2.0254616583240641</c:v>
                </c:pt>
                <c:pt idx="678">
                  <c:v>1.9567136530379461</c:v>
                </c:pt>
                <c:pt idx="679">
                  <c:v>2.3521905835061316</c:v>
                </c:pt>
                <c:pt idx="680">
                  <c:v>2.1861095371253789</c:v>
                </c:pt>
                <c:pt idx="681">
                  <c:v>2.6986958973316888</c:v>
                </c:pt>
                <c:pt idx="682">
                  <c:v>2.308745188121224</c:v>
                </c:pt>
                <c:pt idx="683">
                  <c:v>2.8198790006654577</c:v>
                </c:pt>
                <c:pt idx="684">
                  <c:v>2.4734416036752562</c:v>
                </c:pt>
                <c:pt idx="685">
                  <c:v>2.6733606020224254</c:v>
                </c:pt>
                <c:pt idx="686">
                  <c:v>2.2661621920076964</c:v>
                </c:pt>
                <c:pt idx="687">
                  <c:v>2.2142336620398786</c:v>
                </c:pt>
                <c:pt idx="688">
                  <c:v>2.5694829635756795</c:v>
                </c:pt>
                <c:pt idx="689">
                  <c:v>2.9563510803798287</c:v>
                </c:pt>
                <c:pt idx="690">
                  <c:v>2.3422274547068365</c:v>
                </c:pt>
                <c:pt idx="691">
                  <c:v>1.5871804910510794</c:v>
                </c:pt>
                <c:pt idx="692">
                  <c:v>1.632543506903936</c:v>
                </c:pt>
                <c:pt idx="693">
                  <c:v>2.0516421834602578</c:v>
                </c:pt>
                <c:pt idx="694">
                  <c:v>2.0645000341059512</c:v>
                </c:pt>
                <c:pt idx="695">
                  <c:v>2.3181355159979629</c:v>
                </c:pt>
                <c:pt idx="696">
                  <c:v>2.125652006571241</c:v>
                </c:pt>
                <c:pt idx="697">
                  <c:v>2.3733383039410927</c:v>
                </c:pt>
                <c:pt idx="698">
                  <c:v>2.2554197319646208</c:v>
                </c:pt>
                <c:pt idx="699">
                  <c:v>2.8280415725343846</c:v>
                </c:pt>
                <c:pt idx="700">
                  <c:v>3.1185982403668997</c:v>
                </c:pt>
                <c:pt idx="701">
                  <c:v>2.6151854600283269</c:v>
                </c:pt>
                <c:pt idx="702">
                  <c:v>2.3415245603365062</c:v>
                </c:pt>
                <c:pt idx="703">
                  <c:v>2.4574503795914677</c:v>
                </c:pt>
                <c:pt idx="704">
                  <c:v>2.8617074754748391</c:v>
                </c:pt>
                <c:pt idx="705">
                  <c:v>2.9881448074016537</c:v>
                </c:pt>
                <c:pt idx="706">
                  <c:v>2.9194377317106621</c:v>
                </c:pt>
                <c:pt idx="707">
                  <c:v>2.1839124865130657</c:v>
                </c:pt>
                <c:pt idx="708">
                  <c:v>2.3877191714729471</c:v>
                </c:pt>
                <c:pt idx="709">
                  <c:v>2.0373735850935897</c:v>
                </c:pt>
                <c:pt idx="710">
                  <c:v>2.7614496887807274</c:v>
                </c:pt>
                <c:pt idx="711">
                  <c:v>2.4290962472441398</c:v>
                </c:pt>
                <c:pt idx="712">
                  <c:v>1.8371125165498046</c:v>
                </c:pt>
                <c:pt idx="713">
                  <c:v>1.9326280164715239</c:v>
                </c:pt>
                <c:pt idx="714">
                  <c:v>2.1962058656745977</c:v>
                </c:pt>
                <c:pt idx="715">
                  <c:v>2.5243161279578215</c:v>
                </c:pt>
                <c:pt idx="716">
                  <c:v>2.0579527971122449</c:v>
                </c:pt>
                <c:pt idx="717">
                  <c:v>2.9194968736648432</c:v>
                </c:pt>
                <c:pt idx="718">
                  <c:v>2.212254211672037</c:v>
                </c:pt>
                <c:pt idx="719">
                  <c:v>2.2719608108531548</c:v>
                </c:pt>
                <c:pt idx="720">
                  <c:v>2.1253771420511303</c:v>
                </c:pt>
                <c:pt idx="721">
                  <c:v>1.9144602764357954</c:v>
                </c:pt>
                <c:pt idx="722">
                  <c:v>1.6966818367143794</c:v>
                </c:pt>
                <c:pt idx="723">
                  <c:v>1.9650810336648499</c:v>
                </c:pt>
                <c:pt idx="724">
                  <c:v>3.2492410017332882</c:v>
                </c:pt>
                <c:pt idx="725">
                  <c:v>2.2099126046818847</c:v>
                </c:pt>
                <c:pt idx="726">
                  <c:v>2.4909369599614881</c:v>
                </c:pt>
                <c:pt idx="727">
                  <c:v>2.3282804336071856</c:v>
                </c:pt>
                <c:pt idx="728">
                  <c:v>2.4388765759785938</c:v>
                </c:pt>
                <c:pt idx="729">
                  <c:v>2.405632640866211</c:v>
                </c:pt>
                <c:pt idx="730">
                  <c:v>2.4954078595555611</c:v>
                </c:pt>
                <c:pt idx="731">
                  <c:v>1.5947731693170826</c:v>
                </c:pt>
                <c:pt idx="732">
                  <c:v>2.2255293131136478</c:v>
                </c:pt>
                <c:pt idx="733">
                  <c:v>1.9659150437514623</c:v>
                </c:pt>
                <c:pt idx="734">
                  <c:v>1.8946114319928435</c:v>
                </c:pt>
                <c:pt idx="735">
                  <c:v>1.7813640444632348</c:v>
                </c:pt>
                <c:pt idx="736">
                  <c:v>2.1515284729366568</c:v>
                </c:pt>
                <c:pt idx="737">
                  <c:v>2.4670800946942171</c:v>
                </c:pt>
                <c:pt idx="738">
                  <c:v>1.9885059807423469</c:v>
                </c:pt>
                <c:pt idx="739">
                  <c:v>1.7741169314183192</c:v>
                </c:pt>
                <c:pt idx="740">
                  <c:v>1.9571179135120926</c:v>
                </c:pt>
                <c:pt idx="741">
                  <c:v>1.9213938354658502</c:v>
                </c:pt>
                <c:pt idx="742">
                  <c:v>1.8764136033345156</c:v>
                </c:pt>
                <c:pt idx="743">
                  <c:v>2.1805082871883026</c:v>
                </c:pt>
                <c:pt idx="744">
                  <c:v>2.132981599851504</c:v>
                </c:pt>
                <c:pt idx="745">
                  <c:v>2.2448725211232858</c:v>
                </c:pt>
                <c:pt idx="746">
                  <c:v>2.4587537726416491</c:v>
                </c:pt>
                <c:pt idx="747">
                  <c:v>1.8277026223325421</c:v>
                </c:pt>
                <c:pt idx="748">
                  <c:v>1.6815755340606335</c:v>
                </c:pt>
                <c:pt idx="749">
                  <c:v>2.1380523058413607</c:v>
                </c:pt>
                <c:pt idx="750">
                  <c:v>1.935364517087262</c:v>
                </c:pt>
                <c:pt idx="751">
                  <c:v>1.8066392560629638</c:v>
                </c:pt>
                <c:pt idx="752">
                  <c:v>2.1116262702025099</c:v>
                </c:pt>
                <c:pt idx="753">
                  <c:v>2.5321358025477574</c:v>
                </c:pt>
                <c:pt idx="754">
                  <c:v>2.3610097092740467</c:v>
                </c:pt>
                <c:pt idx="755">
                  <c:v>2.3508343567116756</c:v>
                </c:pt>
                <c:pt idx="756">
                  <c:v>2.5243161279578215</c:v>
                </c:pt>
                <c:pt idx="757">
                  <c:v>2.3132022694560934</c:v>
                </c:pt>
                <c:pt idx="758">
                  <c:v>2.8982724082157505</c:v>
                </c:pt>
                <c:pt idx="759">
                  <c:v>2.1133693573458689</c:v>
                </c:pt>
                <c:pt idx="760">
                  <c:v>1.9726293633391982</c:v>
                </c:pt>
                <c:pt idx="761">
                  <c:v>2.0769730457768465</c:v>
                </c:pt>
                <c:pt idx="762">
                  <c:v>1.9668647416938452</c:v>
                </c:pt>
                <c:pt idx="763">
                  <c:v>2.6386288475414776</c:v>
                </c:pt>
                <c:pt idx="764">
                  <c:v>2.1749494977532771</c:v>
                </c:pt>
                <c:pt idx="765">
                  <c:v>2.761523317969528</c:v>
                </c:pt>
                <c:pt idx="766">
                  <c:v>1.8278431027788895</c:v>
                </c:pt>
                <c:pt idx="767">
                  <c:v>2.0538628780113086</c:v>
                </c:pt>
                <c:pt idx="768">
                  <c:v>1.5052942101870799</c:v>
                </c:pt>
                <c:pt idx="769">
                  <c:v>1.3325985123810111</c:v>
                </c:pt>
                <c:pt idx="770">
                  <c:v>1.975401160378619</c:v>
                </c:pt>
                <c:pt idx="771">
                  <c:v>2.1397245925903032</c:v>
                </c:pt>
                <c:pt idx="772">
                  <c:v>2.2307245449526927</c:v>
                </c:pt>
                <c:pt idx="773">
                  <c:v>1.6640632344324651</c:v>
                </c:pt>
                <c:pt idx="774">
                  <c:v>1.6370484457648391</c:v>
                </c:pt>
                <c:pt idx="775">
                  <c:v>2.4600070816598443</c:v>
                </c:pt>
                <c:pt idx="776">
                  <c:v>1.6261384780383175</c:v>
                </c:pt>
                <c:pt idx="777">
                  <c:v>1.7957850019791726</c:v>
                </c:pt>
                <c:pt idx="778">
                  <c:v>1.8152059110020751</c:v>
                </c:pt>
                <c:pt idx="779">
                  <c:v>2.0317856677044719</c:v>
                </c:pt>
                <c:pt idx="780">
                  <c:v>2.2083700242193722</c:v>
                </c:pt>
                <c:pt idx="781">
                  <c:v>2.001629435384062</c:v>
                </c:pt>
                <c:pt idx="782">
                  <c:v>2.1570623592334299</c:v>
                </c:pt>
                <c:pt idx="783">
                  <c:v>2.3840147639772429</c:v>
                </c:pt>
                <c:pt idx="784">
                  <c:v>1.9806935268590835</c:v>
                </c:pt>
                <c:pt idx="785">
                  <c:v>2.1585495714269167</c:v>
                </c:pt>
                <c:pt idx="786">
                  <c:v>2.2257903123513612</c:v>
                </c:pt>
                <c:pt idx="787">
                  <c:v>1.8310726643406849</c:v>
                </c:pt>
                <c:pt idx="788">
                  <c:v>2.3485156466724115</c:v>
                </c:pt>
                <c:pt idx="789">
                  <c:v>2.4534296905933926</c:v>
                </c:pt>
                <c:pt idx="790">
                  <c:v>2.0253171854538921</c:v>
                </c:pt>
                <c:pt idx="791">
                  <c:v>2.2551970089115563</c:v>
                </c:pt>
                <c:pt idx="792">
                  <c:v>2.4737574785503456</c:v>
                </c:pt>
                <c:pt idx="793">
                  <c:v>2.1811457046724203</c:v>
                </c:pt>
                <c:pt idx="794">
                  <c:v>2.4376560972340666</c:v>
                </c:pt>
                <c:pt idx="795">
                  <c:v>2.5054392735426836</c:v>
                </c:pt>
                <c:pt idx="796">
                  <c:v>2.2073854194511475</c:v>
                </c:pt>
                <c:pt idx="797">
                  <c:v>2.2795886602245568</c:v>
                </c:pt>
                <c:pt idx="798">
                  <c:v>2.4049318624634157</c:v>
                </c:pt>
                <c:pt idx="799">
                  <c:v>1.5053842105343698</c:v>
                </c:pt>
                <c:pt idx="800">
                  <c:v>1.9337335177316881</c:v>
                </c:pt>
                <c:pt idx="801">
                  <c:v>2.6638655421061497</c:v>
                </c:pt>
                <c:pt idx="802">
                  <c:v>1.7596445517714838</c:v>
                </c:pt>
                <c:pt idx="803">
                  <c:v>2.4438660465528197</c:v>
                </c:pt>
                <c:pt idx="804">
                  <c:v>2.9605789723418487</c:v>
                </c:pt>
                <c:pt idx="805">
                  <c:v>2.1758604963123114</c:v>
                </c:pt>
                <c:pt idx="806">
                  <c:v>2.4546025054865308</c:v>
                </c:pt>
                <c:pt idx="807">
                  <c:v>2.1033924917209088</c:v>
                </c:pt>
                <c:pt idx="808">
                  <c:v>2.5413649271571614</c:v>
                </c:pt>
                <c:pt idx="809">
                  <c:v>2.9310455846325856</c:v>
                </c:pt>
                <c:pt idx="810">
                  <c:v>2.3683950016640307</c:v>
                </c:pt>
                <c:pt idx="811">
                  <c:v>1.975004871630166</c:v>
                </c:pt>
                <c:pt idx="812">
                  <c:v>1.4580419129342279</c:v>
                </c:pt>
                <c:pt idx="813">
                  <c:v>2.5624381852335287</c:v>
                </c:pt>
                <c:pt idx="814">
                  <c:v>1.7348215494650929</c:v>
                </c:pt>
                <c:pt idx="815">
                  <c:v>2.8504728034645388</c:v>
                </c:pt>
                <c:pt idx="816">
                  <c:v>1.954263612548603</c:v>
                </c:pt>
                <c:pt idx="817">
                  <c:v>2.0887595920883388</c:v>
                </c:pt>
                <c:pt idx="818">
                  <c:v>1.9773583116477647</c:v>
                </c:pt>
                <c:pt idx="819">
                  <c:v>2.0025228706675096</c:v>
                </c:pt>
                <c:pt idx="820">
                  <c:v>2.3617291923037373</c:v>
                </c:pt>
                <c:pt idx="821">
                  <c:v>2.1801714706535544</c:v>
                </c:pt>
                <c:pt idx="822">
                  <c:v>2.2554197319646208</c:v>
                </c:pt>
                <c:pt idx="823">
                  <c:v>2.2883738938463298</c:v>
                </c:pt>
                <c:pt idx="824">
                  <c:v>2.486132191179069</c:v>
                </c:pt>
                <c:pt idx="825">
                  <c:v>2.4111992994446609</c:v>
                </c:pt>
                <c:pt idx="826">
                  <c:v>1.9873912577885737</c:v>
                </c:pt>
                <c:pt idx="827">
                  <c:v>2.5988735754902734</c:v>
                </c:pt>
                <c:pt idx="828">
                  <c:v>2.8661932916516508</c:v>
                </c:pt>
                <c:pt idx="829">
                  <c:v>2.6451088534407354</c:v>
                </c:pt>
                <c:pt idx="830">
                  <c:v>2.4813419940475079</c:v>
                </c:pt>
                <c:pt idx="831">
                  <c:v>2.7467653032185186</c:v>
                </c:pt>
                <c:pt idx="832">
                  <c:v>3.3928013578616723</c:v>
                </c:pt>
                <c:pt idx="833">
                  <c:v>2.5864288726258948</c:v>
                </c:pt>
                <c:pt idx="834">
                  <c:v>2.1956495605733202</c:v>
                </c:pt>
                <c:pt idx="835">
                  <c:v>2.7119965830319006</c:v>
                </c:pt>
                <c:pt idx="836">
                  <c:v>2.4111992994446609</c:v>
                </c:pt>
                <c:pt idx="837">
                  <c:v>2.3930222334476845</c:v>
                </c:pt>
                <c:pt idx="838">
                  <c:v>2.2306415416000562</c:v>
                </c:pt>
                <c:pt idx="839">
                  <c:v>2.3549293860683385</c:v>
                </c:pt>
                <c:pt idx="840">
                  <c:v>1.7663701525397479</c:v>
                </c:pt>
                <c:pt idx="841">
                  <c:v>2.8777977636482639</c:v>
                </c:pt>
                <c:pt idx="842">
                  <c:v>2.7269595963269664</c:v>
                </c:pt>
                <c:pt idx="843">
                  <c:v>2.8576571252040273</c:v>
                </c:pt>
                <c:pt idx="844">
                  <c:v>4.0885624470634445</c:v>
                </c:pt>
                <c:pt idx="845">
                  <c:v>3.1113376312698828</c:v>
                </c:pt>
                <c:pt idx="846">
                  <c:v>2.7119965830319006</c:v>
                </c:pt>
                <c:pt idx="847">
                  <c:v>3.8749263053027225</c:v>
                </c:pt>
                <c:pt idx="848">
                  <c:v>3.6622970296219552</c:v>
                </c:pt>
                <c:pt idx="849">
                  <c:v>3.2157684636250408</c:v>
                </c:pt>
                <c:pt idx="850">
                  <c:v>#N/A</c:v>
                </c:pt>
                <c:pt idx="851">
                  <c:v>#N/A</c:v>
                </c:pt>
                <c:pt idx="852">
                  <c:v>2.9528236400606747</c:v>
                </c:pt>
                <c:pt idx="853">
                  <c:v>2.8238625201168364</c:v>
                </c:pt>
                <c:pt idx="854">
                  <c:v>2.6960413904753122</c:v>
                </c:pt>
                <c:pt idx="855">
                  <c:v>3.7608631052098387</c:v>
                </c:pt>
                <c:pt idx="856">
                  <c:v>3.0419837815611586</c:v>
                </c:pt>
                <c:pt idx="857">
                  <c:v>3.129861825775003</c:v>
                </c:pt>
                <c:pt idx="858">
                  <c:v>2.9998916620963456</c:v>
                </c:pt>
                <c:pt idx="859">
                  <c:v>3.5105492729164451</c:v>
                </c:pt>
                <c:pt idx="860">
                  <c:v>#N/A</c:v>
                </c:pt>
                <c:pt idx="861">
                  <c:v>3.8000093749541599</c:v>
                </c:pt>
                <c:pt idx="862">
                  <c:v>2.9070705097235381</c:v>
                </c:pt>
                <c:pt idx="863">
                  <c:v>3.0494985755150332</c:v>
                </c:pt>
                <c:pt idx="864">
                  <c:v>2.9731676504257671</c:v>
                </c:pt>
                <c:pt idx="865">
                  <c:v>3.1459182218150956</c:v>
                </c:pt>
                <c:pt idx="866">
                  <c:v>3.3198642513416656</c:v>
                </c:pt>
                <c:pt idx="867">
                  <c:v>3.8547165395171916</c:v>
                </c:pt>
                <c:pt idx="868">
                  <c:v>#N/A</c:v>
                </c:pt>
                <c:pt idx="869">
                  <c:v>#N/A</c:v>
                </c:pt>
                <c:pt idx="870">
                  <c:v>3.456402755661768</c:v>
                </c:pt>
                <c:pt idx="871">
                  <c:v>3.3563690594028408</c:v>
                </c:pt>
                <c:pt idx="872">
                  <c:v>2.9551859234193425</c:v>
                </c:pt>
                <c:pt idx="873">
                  <c:v>3.0878698126861299</c:v>
                </c:pt>
                <c:pt idx="874">
                  <c:v>2.8169982283088899</c:v>
                </c:pt>
                <c:pt idx="875">
                  <c:v>3.2311481595828844</c:v>
                </c:pt>
                <c:pt idx="876">
                  <c:v>3.322046523340946</c:v>
                </c:pt>
                <c:pt idx="877">
                  <c:v>2.8757015828189663</c:v>
                </c:pt>
                <c:pt idx="878">
                  <c:v>2.9872289349519656</c:v>
                </c:pt>
                <c:pt idx="879">
                  <c:v>3.4940722735444982</c:v>
                </c:pt>
                <c:pt idx="880">
                  <c:v>3.4663252743037187</c:v>
                </c:pt>
                <c:pt idx="881">
                  <c:v>3.1879330444443865</c:v>
                </c:pt>
                <c:pt idx="882">
                  <c:v>3.0501107160561398</c:v>
                </c:pt>
                <c:pt idx="883">
                  <c:v>2.9159966589856663</c:v>
                </c:pt>
                <c:pt idx="884">
                  <c:v>2.8781719941250876</c:v>
                </c:pt>
                <c:pt idx="885">
                  <c:v>3.0796487279068256</c:v>
                </c:pt>
                <c:pt idx="886">
                  <c:v>3.2925115611386979</c:v>
                </c:pt>
                <c:pt idx="887">
                  <c:v>#N/A</c:v>
                </c:pt>
                <c:pt idx="888">
                  <c:v>3.2468898064572347</c:v>
                </c:pt>
                <c:pt idx="889">
                  <c:v>2.009950363968517</c:v>
                </c:pt>
                <c:pt idx="890">
                  <c:v>3.2609479167067676</c:v>
                </c:pt>
                <c:pt idx="891">
                  <c:v>3.4099925373861337</c:v>
                </c:pt>
                <c:pt idx="892">
                  <c:v>3.5809710053454147</c:v>
                </c:pt>
                <c:pt idx="893">
                  <c:v>#N/A</c:v>
                </c:pt>
                <c:pt idx="894">
                  <c:v>3.1262607765331709</c:v>
                </c:pt>
                <c:pt idx="895">
                  <c:v>3.2800636668525693</c:v>
                </c:pt>
                <c:pt idx="896">
                  <c:v>3.4474077692432847</c:v>
                </c:pt>
                <c:pt idx="897">
                  <c:v>3.3326456693639805</c:v>
                </c:pt>
                <c:pt idx="898">
                  <c:v>3.8710642640651147</c:v>
                </c:pt>
                <c:pt idx="899">
                  <c:v>3.6256816838256389</c:v>
                </c:pt>
                <c:pt idx="900">
                  <c:v>2.6935472252972938</c:v>
                </c:pt>
                <c:pt idx="901">
                  <c:v>#N/A</c:v>
                </c:pt>
                <c:pt idx="902">
                  <c:v>4.0631590995103943</c:v>
                </c:pt>
                <c:pt idx="903">
                  <c:v>3.2739316054124394</c:v>
                </c:pt>
                <c:pt idx="904">
                  <c:v>3.4876856697909417</c:v>
                </c:pt>
                <c:pt idx="905">
                  <c:v>4.4356175265119333</c:v>
                </c:pt>
                <c:pt idx="906">
                  <c:v>#N/A</c:v>
                </c:pt>
                <c:pt idx="907">
                  <c:v>2.7058803021496698</c:v>
                </c:pt>
                <c:pt idx="908">
                  <c:v>#N/A</c:v>
                </c:pt>
                <c:pt idx="909">
                  <c:v>3.0103931611437429</c:v>
                </c:pt>
                <c:pt idx="910">
                  <c:v>3.1453536876561135</c:v>
                </c:pt>
                <c:pt idx="911">
                  <c:v>3.1165983515136935</c:v>
                </c:pt>
                <c:pt idx="912">
                  <c:v>2.9460677516615861</c:v>
                </c:pt>
                <c:pt idx="913">
                  <c:v>4.1063414837750196</c:v>
                </c:pt>
                <c:pt idx="914">
                  <c:v>3.4847314239986305</c:v>
                </c:pt>
                <c:pt idx="915">
                  <c:v>3.292850992905386</c:v>
                </c:pt>
                <c:pt idx="916">
                  <c:v>3.5562293412133821</c:v>
                </c:pt>
                <c:pt idx="917">
                  <c:v>2.7935968389652381</c:v>
                </c:pt>
                <c:pt idx="918">
                  <c:v>#N/A</c:v>
                </c:pt>
                <c:pt idx="919">
                  <c:v>#N/A</c:v>
                </c:pt>
                <c:pt idx="920">
                  <c:v>3.3466189424252328</c:v>
                </c:pt>
                <c:pt idx="921">
                  <c:v>4.3470199017808513</c:v>
                </c:pt>
                <c:pt idx="922">
                  <c:v>#N/A</c:v>
                </c:pt>
                <c:pt idx="923">
                  <c:v>2.9712834065010338</c:v>
                </c:pt>
                <c:pt idx="924">
                  <c:v>2.9650267075696624</c:v>
                </c:pt>
                <c:pt idx="925">
                  <c:v>#N/A</c:v>
                </c:pt>
                <c:pt idx="926">
                  <c:v>2.9622504151311864</c:v>
                </c:pt>
                <c:pt idx="927">
                  <c:v>3.9977166317531543</c:v>
                </c:pt>
                <c:pt idx="928">
                  <c:v>3.3844924473925575</c:v>
                </c:pt>
                <c:pt idx="929">
                  <c:v>3.5187885032746453</c:v>
                </c:pt>
                <c:pt idx="930">
                  <c:v>#N/A</c:v>
                </c:pt>
                <c:pt idx="931">
                  <c:v>#N/A</c:v>
                </c:pt>
                <c:pt idx="932">
                  <c:v>2.3691538661605493</c:v>
                </c:pt>
                <c:pt idx="933">
                  <c:v>3.9208348535654443</c:v>
                </c:pt>
                <c:pt idx="934">
                  <c:v>3.2566184433756904</c:v>
                </c:pt>
                <c:pt idx="935">
                  <c:v>#N/A</c:v>
                </c:pt>
                <c:pt idx="936">
                  <c:v>4.5632041819531119</c:v>
                </c:pt>
                <c:pt idx="937">
                  <c:v>4.2682061636807038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3.8025647039402548</c:v>
                </c:pt>
                <c:pt idx="942">
                  <c:v>3.9619267324614968</c:v>
                </c:pt>
                <c:pt idx="943">
                  <c:v>3.2529641085683214</c:v>
                </c:pt>
                <c:pt idx="944">
                  <c:v>3.1045427047697141</c:v>
                </c:pt>
                <c:pt idx="945">
                  <c:v>3.4434125306590966</c:v>
                </c:pt>
                <c:pt idx="946">
                  <c:v>2.7399469931131057</c:v>
                </c:pt>
                <c:pt idx="947">
                  <c:v>3.2543886817361871</c:v>
                </c:pt>
                <c:pt idx="948">
                  <c:v>3.2467763228540041</c:v>
                </c:pt>
                <c:pt idx="949">
                  <c:v>3.8366142332866757</c:v>
                </c:pt>
                <c:pt idx="950">
                  <c:v>3.5809710053454147</c:v>
                </c:pt>
                <c:pt idx="951">
                  <c:v>3.3522966827125833</c:v>
                </c:pt>
                <c:pt idx="952">
                  <c:v>3.4868747286405015</c:v>
                </c:pt>
                <c:pt idx="953">
                  <c:v>3.2815594093776337</c:v>
                </c:pt>
                <c:pt idx="954">
                  <c:v>#N/A</c:v>
                </c:pt>
                <c:pt idx="955">
                  <c:v>4.2253396561141665</c:v>
                </c:pt>
                <c:pt idx="956">
                  <c:v>2.7715890559766438</c:v>
                </c:pt>
                <c:pt idx="957">
                  <c:v>#N/A</c:v>
                </c:pt>
                <c:pt idx="958">
                  <c:v>3.2088103818544242</c:v>
                </c:pt>
                <c:pt idx="959">
                  <c:v>#N/A</c:v>
                </c:pt>
                <c:pt idx="960">
                  <c:v>3.5970392306748606</c:v>
                </c:pt>
                <c:pt idx="961">
                  <c:v>2.967083908488418</c:v>
                </c:pt>
                <c:pt idx="962">
                  <c:v>#N/A</c:v>
                </c:pt>
                <c:pt idx="963">
                  <c:v>3.2516304526296924</c:v>
                </c:pt>
                <c:pt idx="964">
                  <c:v>3.0013061418841755</c:v>
                </c:pt>
                <c:pt idx="965">
                  <c:v>3.3799004894533047</c:v>
                </c:pt>
                <c:pt idx="966">
                  <c:v>3.6061029807261749</c:v>
                </c:pt>
                <c:pt idx="967">
                  <c:v>#N/A</c:v>
                </c:pt>
                <c:pt idx="968">
                  <c:v>2.872494053771252</c:v>
                </c:pt>
                <c:pt idx="969">
                  <c:v>3.0846323459776461</c:v>
                </c:pt>
                <c:pt idx="970">
                  <c:v>3.3639323243696269</c:v>
                </c:pt>
                <c:pt idx="971">
                  <c:v>3.3437695219977184</c:v>
                </c:pt>
                <c:pt idx="972">
                  <c:v>3.1805846474655914</c:v>
                </c:pt>
                <c:pt idx="973">
                  <c:v>3.4950018711005852</c:v>
                </c:pt>
                <c:pt idx="974">
                  <c:v>2.6197228875786589</c:v>
                </c:pt>
                <c:pt idx="975">
                  <c:v>3.718993901157821</c:v>
                </c:pt>
                <c:pt idx="976">
                  <c:v>3.1635498820835113</c:v>
                </c:pt>
                <c:pt idx="977">
                  <c:v>3.4473993033442523</c:v>
                </c:pt>
                <c:pt idx="978">
                  <c:v>3.6664697762595919</c:v>
                </c:pt>
                <c:pt idx="979">
                  <c:v>3.256223518019365</c:v>
                </c:pt>
                <c:pt idx="980">
                  <c:v>2.7768887920422238</c:v>
                </c:pt>
                <c:pt idx="981">
                  <c:v>3.4324937087330389</c:v>
                </c:pt>
                <c:pt idx="982">
                  <c:v>#N/A</c:v>
                </c:pt>
                <c:pt idx="983">
                  <c:v>2.9537692287367161</c:v>
                </c:pt>
                <c:pt idx="984">
                  <c:v>2.9215260007828028</c:v>
                </c:pt>
                <c:pt idx="985">
                  <c:v>3.8465731657441906</c:v>
                </c:pt>
                <c:pt idx="986">
                  <c:v>3.6203314719545743</c:v>
                </c:pt>
                <c:pt idx="987">
                  <c:v>3.1800962392133161</c:v>
                </c:pt>
                <c:pt idx="988">
                  <c:v>4.0523299504434052</c:v>
                </c:pt>
                <c:pt idx="989">
                  <c:v>3.4876909763646062</c:v>
                </c:pt>
                <c:pt idx="990">
                  <c:v>3.2250661582725422</c:v>
                </c:pt>
                <c:pt idx="991">
                  <c:v>#N/A</c:v>
                </c:pt>
                <c:pt idx="992">
                  <c:v>3.3974556039978197</c:v>
                </c:pt>
                <c:pt idx="993">
                  <c:v>2.6344652961819053</c:v>
                </c:pt>
                <c:pt idx="994">
                  <c:v>3.2733581322050522</c:v>
                </c:pt>
                <c:pt idx="995">
                  <c:v>3.1904757362936826</c:v>
                </c:pt>
                <c:pt idx="996">
                  <c:v>3.4249855323149991</c:v>
                </c:pt>
                <c:pt idx="997">
                  <c:v>3.5408688815598208</c:v>
                </c:pt>
                <c:pt idx="998">
                  <c:v>3.7556203643896056</c:v>
                </c:pt>
                <c:pt idx="999">
                  <c:v>3.8735697581885726</c:v>
                </c:pt>
                <c:pt idx="1000">
                  <c:v>4.4660512223803712</c:v>
                </c:pt>
                <c:pt idx="1001">
                  <c:v>3.9619267324614968</c:v>
                </c:pt>
                <c:pt idx="1002">
                  <c:v>3.1705104454810806</c:v>
                </c:pt>
                <c:pt idx="1003">
                  <c:v>3.4291957776571227</c:v>
                </c:pt>
                <c:pt idx="1004">
                  <c:v>2.993451356152967</c:v>
                </c:pt>
                <c:pt idx="1005">
                  <c:v>3.8117697015864214</c:v>
                </c:pt>
                <c:pt idx="1006">
                  <c:v>4.4794643620528198</c:v>
                </c:pt>
                <c:pt idx="1007">
                  <c:v>#N/A</c:v>
                </c:pt>
                <c:pt idx="1008">
                  <c:v>2.7585893049257444</c:v>
                </c:pt>
                <c:pt idx="1009">
                  <c:v>2.7986776242877456</c:v>
                </c:pt>
                <c:pt idx="1010">
                  <c:v>2.8326141245804912</c:v>
                </c:pt>
                <c:pt idx="1011">
                  <c:v>2.8767493876594088</c:v>
                </c:pt>
                <c:pt idx="1012">
                  <c:v>3.1889542731472216</c:v>
                </c:pt>
                <c:pt idx="1013">
                  <c:v>2.6203410685276571</c:v>
                </c:pt>
                <c:pt idx="1014">
                  <c:v>2.808611465295284</c:v>
                </c:pt>
                <c:pt idx="1015">
                  <c:v>2.9820760353918723</c:v>
                </c:pt>
                <c:pt idx="1016">
                  <c:v>3.0350243619118027</c:v>
                </c:pt>
                <c:pt idx="1017">
                  <c:v>3.4702799004211244</c:v>
                </c:pt>
                <c:pt idx="1018">
                  <c:v>2.7642927198333349</c:v>
                </c:pt>
                <c:pt idx="1019">
                  <c:v>2.7391606360790677</c:v>
                </c:pt>
                <c:pt idx="1020">
                  <c:v>2.9688725133929657</c:v>
                </c:pt>
                <c:pt idx="1021">
                  <c:v>3.9116271762994117</c:v>
                </c:pt>
                <c:pt idx="1022">
                  <c:v>2.7311365988562044</c:v>
                </c:pt>
                <c:pt idx="1023">
                  <c:v>2.9187406257626867</c:v>
                </c:pt>
                <c:pt idx="1024">
                  <c:v>2.5281294521046869</c:v>
                </c:pt>
                <c:pt idx="1025">
                  <c:v>3.5105492729164451</c:v>
                </c:pt>
                <c:pt idx="1026">
                  <c:v>4.1108129125701165</c:v>
                </c:pt>
                <c:pt idx="1027">
                  <c:v>2.7684964670821071</c:v>
                </c:pt>
                <c:pt idx="1028">
                  <c:v>3.04907328497851</c:v>
                </c:pt>
                <c:pt idx="1029">
                  <c:v>#N/A</c:v>
                </c:pt>
                <c:pt idx="1030">
                  <c:v>3.6041307789141701</c:v>
                </c:pt>
                <c:pt idx="1031">
                  <c:v>3.6196131142794425</c:v>
                </c:pt>
                <c:pt idx="1032">
                  <c:v>2.8361543579347064</c:v>
                </c:pt>
                <c:pt idx="1033">
                  <c:v>2.7557712124576521</c:v>
                </c:pt>
                <c:pt idx="1034">
                  <c:v>2.786740582249271</c:v>
                </c:pt>
                <c:pt idx="1035">
                  <c:v>3.2630571957333596</c:v>
                </c:pt>
                <c:pt idx="1036">
                  <c:v>3.0839109675013034</c:v>
                </c:pt>
                <c:pt idx="1037">
                  <c:v>3.5556152098784923</c:v>
                </c:pt>
                <c:pt idx="1038">
                  <c:v>#N/A</c:v>
                </c:pt>
                <c:pt idx="1039">
                  <c:v>3.6806388898971507</c:v>
                </c:pt>
                <c:pt idx="1040">
                  <c:v>3.6360530082214471</c:v>
                </c:pt>
                <c:pt idx="1041">
                  <c:v>3.5174277188978422</c:v>
                </c:pt>
                <c:pt idx="1042">
                  <c:v>3.4019275047836675</c:v>
                </c:pt>
                <c:pt idx="1043">
                  <c:v>3.7190662170768207</c:v>
                </c:pt>
                <c:pt idx="1044">
                  <c:v>3.4571042310012507</c:v>
                </c:pt>
                <c:pt idx="1045">
                  <c:v>3.6849585742030921</c:v>
                </c:pt>
                <c:pt idx="1046">
                  <c:v>2.6777203997947385</c:v>
                </c:pt>
                <c:pt idx="1047">
                  <c:v>3.7308994683176877</c:v>
                </c:pt>
                <c:pt idx="1048">
                  <c:v>3.372348714519513</c:v>
                </c:pt>
                <c:pt idx="1049">
                  <c:v>2.8674437493835323</c:v>
                </c:pt>
                <c:pt idx="1050">
                  <c:v>3.2737213161107683</c:v>
                </c:pt>
                <c:pt idx="1051">
                  <c:v>3.0878959518593381</c:v>
                </c:pt>
                <c:pt idx="1052">
                  <c:v>3.0513585341745526</c:v>
                </c:pt>
                <c:pt idx="1053">
                  <c:v>#N/A</c:v>
                </c:pt>
                <c:pt idx="1054">
                  <c:v>3.5075807274897506</c:v>
                </c:pt>
                <c:pt idx="1055">
                  <c:v>3.0006714546625637</c:v>
                </c:pt>
                <c:pt idx="1056">
                  <c:v>2.9888363203391473</c:v>
                </c:pt>
                <c:pt idx="1057">
                  <c:v>3.0060182001024072</c:v>
                </c:pt>
                <c:pt idx="1058">
                  <c:v>2.5330878550761766</c:v>
                </c:pt>
                <c:pt idx="1059">
                  <c:v>3.171210311691735</c:v>
                </c:pt>
                <c:pt idx="1060">
                  <c:v>2.7937368306152672</c:v>
                </c:pt>
                <c:pt idx="1061">
                  <c:v>2.9169816635329733</c:v>
                </c:pt>
                <c:pt idx="1062">
                  <c:v>3.0478412296292752</c:v>
                </c:pt>
                <c:pt idx="1063">
                  <c:v>3.13489849058208</c:v>
                </c:pt>
                <c:pt idx="1064">
                  <c:v>2.8677232928964549</c:v>
                </c:pt>
                <c:pt idx="1065">
                  <c:v>3.0767467819818837</c:v>
                </c:pt>
                <c:pt idx="1066">
                  <c:v>2.9489375723181315</c:v>
                </c:pt>
                <c:pt idx="1067">
                  <c:v>2.605616966966013</c:v>
                </c:pt>
                <c:pt idx="1068">
                  <c:v>2.5996082650204269</c:v>
                </c:pt>
                <c:pt idx="1069">
                  <c:v>4.0538430714303111</c:v>
                </c:pt>
                <c:pt idx="1070">
                  <c:v>3.36850933759683</c:v>
                </c:pt>
                <c:pt idx="1071">
                  <c:v>3.7177477051965631</c:v>
                </c:pt>
                <c:pt idx="1072">
                  <c:v>3.2410921477109076</c:v>
                </c:pt>
                <c:pt idx="1073">
                  <c:v>3.4114575786118992</c:v>
                </c:pt>
                <c:pt idx="1074">
                  <c:v>3.9587244455670856</c:v>
                </c:pt>
                <c:pt idx="1075">
                  <c:v>3.7174722872138592</c:v>
                </c:pt>
                <c:pt idx="1076">
                  <c:v>#N/A</c:v>
                </c:pt>
                <c:pt idx="1077">
                  <c:v>2.6980292568792406</c:v>
                </c:pt>
                <c:pt idx="1078">
                  <c:v>3.3523582899069981</c:v>
                </c:pt>
                <c:pt idx="1079">
                  <c:v>2.9139640589600302</c:v>
                </c:pt>
                <c:pt idx="1080">
                  <c:v>2.5685480702929766</c:v>
                </c:pt>
                <c:pt idx="1081">
                  <c:v>4.1796630121560305</c:v>
                </c:pt>
                <c:pt idx="1082">
                  <c:v>4.1590162165529954</c:v>
                </c:pt>
                <c:pt idx="1083">
                  <c:v>2.6777203997947385</c:v>
                </c:pt>
                <c:pt idx="1084">
                  <c:v>2.5910657575941065</c:v>
                </c:pt>
                <c:pt idx="1085">
                  <c:v>3.6319708614378388</c:v>
                </c:pt>
                <c:pt idx="1086">
                  <c:v>3.5211550811207273</c:v>
                </c:pt>
                <c:pt idx="1087">
                  <c:v>4.0904823174083829</c:v>
                </c:pt>
                <c:pt idx="1088">
                  <c:v>3.5738675145394248</c:v>
                </c:pt>
                <c:pt idx="1089">
                  <c:v>3.6041307789141701</c:v>
                </c:pt>
                <c:pt idx="1090">
                  <c:v>2.9628401193618568</c:v>
                </c:pt>
                <c:pt idx="1091">
                  <c:v>2.4493280735351424</c:v>
                </c:pt>
                <c:pt idx="1092">
                  <c:v>2.7452623116941011</c:v>
                </c:pt>
                <c:pt idx="1093">
                  <c:v>4.3097472186810171</c:v>
                </c:pt>
                <c:pt idx="1094">
                  <c:v>3.9829310975195749</c:v>
                </c:pt>
                <c:pt idx="1095">
                  <c:v>3.5963794873737496</c:v>
                </c:pt>
                <c:pt idx="1096">
                  <c:v>2.6298281580551008</c:v>
                </c:pt>
                <c:pt idx="1097">
                  <c:v>4.075334735842687</c:v>
                </c:pt>
                <c:pt idx="1098">
                  <c:v>#N/A</c:v>
                </c:pt>
                <c:pt idx="1099">
                  <c:v>2.9274130256155124</c:v>
                </c:pt>
                <c:pt idx="1100">
                  <c:v>2.9215260007828028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3.7246980621428474</c:v>
                </c:pt>
                <c:pt idx="1105">
                  <c:v>2.9416752299637761</c:v>
                </c:pt>
                <c:pt idx="1106">
                  <c:v>3.2007158481361273</c:v>
                </c:pt>
                <c:pt idx="1107">
                  <c:v>2.9688725133929657</c:v>
                </c:pt>
                <c:pt idx="1108">
                  <c:v>2.959507319610958</c:v>
                </c:pt>
                <c:pt idx="1109">
                  <c:v>2.83562936720379</c:v>
                </c:pt>
                <c:pt idx="1110">
                  <c:v>3.6787084507271901</c:v>
                </c:pt>
                <c:pt idx="1111">
                  <c:v>2.9036877938146359</c:v>
                </c:pt>
                <c:pt idx="1112">
                  <c:v>2.8694142156359135</c:v>
                </c:pt>
                <c:pt idx="1113">
                  <c:v>2.9320238083670938</c:v>
                </c:pt>
                <c:pt idx="1114">
                  <c:v>#N/A</c:v>
                </c:pt>
                <c:pt idx="1115">
                  <c:v>3.0031719032499637</c:v>
                </c:pt>
                <c:pt idx="1116">
                  <c:v>2.8757539761971072</c:v>
                </c:pt>
                <c:pt idx="1117">
                  <c:v>2.5904077760849318</c:v>
                </c:pt>
                <c:pt idx="1118">
                  <c:v>2.4147657351489156</c:v>
                </c:pt>
                <c:pt idx="1119">
                  <c:v>2.7018963308471693</c:v>
                </c:pt>
                <c:pt idx="1120">
                  <c:v>2.9320238083670938</c:v>
                </c:pt>
                <c:pt idx="1121">
                  <c:v>3.1736922251913824</c:v>
                </c:pt>
                <c:pt idx="1122">
                  <c:v>2.5439777000853185</c:v>
                </c:pt>
                <c:pt idx="1123">
                  <c:v>3.5444224831001208</c:v>
                </c:pt>
                <c:pt idx="1124">
                  <c:v>3.35436925265823</c:v>
                </c:pt>
                <c:pt idx="1125">
                  <c:v>2.9749015555327381</c:v>
                </c:pt>
                <c:pt idx="1126">
                  <c:v>2.5293439995922573</c:v>
                </c:pt>
                <c:pt idx="1127">
                  <c:v>2.8788122423483244</c:v>
                </c:pt>
                <c:pt idx="1128">
                  <c:v>3.669260468888043</c:v>
                </c:pt>
                <c:pt idx="1129">
                  <c:v>3.2631496168655594</c:v>
                </c:pt>
                <c:pt idx="1130">
                  <c:v>3.2588243023059009</c:v>
                </c:pt>
                <c:pt idx="1131">
                  <c:v>3.7180090983268115</c:v>
                </c:pt>
                <c:pt idx="1132">
                  <c:v>#N/A</c:v>
                </c:pt>
                <c:pt idx="1133">
                  <c:v>3.8844474821752439</c:v>
                </c:pt>
                <c:pt idx="1134">
                  <c:v>3.6018009182126733</c:v>
                </c:pt>
                <c:pt idx="1135">
                  <c:v>3.3242140566079135</c:v>
                </c:pt>
                <c:pt idx="1136">
                  <c:v>2.8757539761971072</c:v>
                </c:pt>
                <c:pt idx="1137">
                  <c:v>#N/A</c:v>
                </c:pt>
                <c:pt idx="1138">
                  <c:v>3.5100768616312554</c:v>
                </c:pt>
                <c:pt idx="1139">
                  <c:v>3.7475279488642719</c:v>
                </c:pt>
                <c:pt idx="1140">
                  <c:v>4.1473409480423991</c:v>
                </c:pt>
                <c:pt idx="1141">
                  <c:v>4.1889741402978862</c:v>
                </c:pt>
                <c:pt idx="1142">
                  <c:v>4.1427861901920506</c:v>
                </c:pt>
                <c:pt idx="1143">
                  <c:v>3.8257957073568907</c:v>
                </c:pt>
                <c:pt idx="1144">
                  <c:v>3.4133603456439716</c:v>
                </c:pt>
                <c:pt idx="1145">
                  <c:v>3.2082287318654124</c:v>
                </c:pt>
                <c:pt idx="1146">
                  <c:v>3.5401618351272663</c:v>
                </c:pt>
                <c:pt idx="1147">
                  <c:v>3.663818970815607</c:v>
                </c:pt>
                <c:pt idx="1148">
                  <c:v>5.4582965910666044</c:v>
                </c:pt>
                <c:pt idx="1149">
                  <c:v>3.9829310975195749</c:v>
                </c:pt>
                <c:pt idx="1150">
                  <c:v>#N/A</c:v>
                </c:pt>
                <c:pt idx="1151">
                  <c:v>3.8989778641641468</c:v>
                </c:pt>
                <c:pt idx="1152">
                  <c:v>3.8281968895571628</c:v>
                </c:pt>
                <c:pt idx="1153">
                  <c:v>2.9688725133929657</c:v>
                </c:pt>
                <c:pt idx="1154">
                  <c:v>3.4964458196635775</c:v>
                </c:pt>
                <c:pt idx="1155">
                  <c:v>3.472160270777644</c:v>
                </c:pt>
                <c:pt idx="1156">
                  <c:v>3.0855228573460831</c:v>
                </c:pt>
                <c:pt idx="1157">
                  <c:v>3.3553973418059533</c:v>
                </c:pt>
                <c:pt idx="1158">
                  <c:v>2.9369984110735268</c:v>
                </c:pt>
                <c:pt idx="1159">
                  <c:v>4.1264711011949702</c:v>
                </c:pt>
                <c:pt idx="1160">
                  <c:v>3.6281843984117215</c:v>
                </c:pt>
                <c:pt idx="1161">
                  <c:v>3.4051074995689805</c:v>
                </c:pt>
                <c:pt idx="1162">
                  <c:v>4.0325199262806803</c:v>
                </c:pt>
                <c:pt idx="1163">
                  <c:v>2.8169982283088899</c:v>
                </c:pt>
                <c:pt idx="1164">
                  <c:v>3.7547794151606948</c:v>
                </c:pt>
                <c:pt idx="1165">
                  <c:v>3.8281968895571628</c:v>
                </c:pt>
                <c:pt idx="1166">
                  <c:v>3.092272466242771</c:v>
                </c:pt>
                <c:pt idx="1167">
                  <c:v>3.3970960163622679</c:v>
                </c:pt>
                <c:pt idx="1168">
                  <c:v>4.0256490854891567</c:v>
                </c:pt>
                <c:pt idx="1169">
                  <c:v>3.3470797901583462</c:v>
                </c:pt>
                <c:pt idx="1170">
                  <c:v>3.1110244198385519</c:v>
                </c:pt>
                <c:pt idx="1171">
                  <c:v>3.0628362848414401</c:v>
                </c:pt>
                <c:pt idx="1172">
                  <c:v>3.6956845381045458</c:v>
                </c:pt>
                <c:pt idx="1173">
                  <c:v>3.1988211779461495</c:v>
                </c:pt>
                <c:pt idx="1174">
                  <c:v>3.6277107142609619</c:v>
                </c:pt>
                <c:pt idx="1175">
                  <c:v>3.0091586654745184</c:v>
                </c:pt>
                <c:pt idx="1176">
                  <c:v>3.5822157934882042</c:v>
                </c:pt>
                <c:pt idx="1177">
                  <c:v>3.3805292730152026</c:v>
                </c:pt>
                <c:pt idx="1178">
                  <c:v>3.7781139201289755</c:v>
                </c:pt>
                <c:pt idx="1179">
                  <c:v>3.4658718643240261</c:v>
                </c:pt>
                <c:pt idx="1180">
                  <c:v>3.4635184794268845</c:v>
                </c:pt>
                <c:pt idx="1181">
                  <c:v>3.36850933759683</c:v>
                </c:pt>
                <c:pt idx="1182">
                  <c:v>2.9804907217443102</c:v>
                </c:pt>
                <c:pt idx="1183">
                  <c:v>2.9552261374071915</c:v>
                </c:pt>
                <c:pt idx="1184">
                  <c:v>3.3657080417642153</c:v>
                </c:pt>
                <c:pt idx="1185">
                  <c:v>3.4876909763646062</c:v>
                </c:pt>
                <c:pt idx="1186">
                  <c:v>3.2152450183662502</c:v>
                </c:pt>
                <c:pt idx="1187">
                  <c:v>3.8755719801446391</c:v>
                </c:pt>
                <c:pt idx="1188">
                  <c:v>3.5670717258397824</c:v>
                </c:pt>
                <c:pt idx="1189">
                  <c:v>3.657277618191904</c:v>
                </c:pt>
                <c:pt idx="1190">
                  <c:v>3.1932720249565221</c:v>
                </c:pt>
                <c:pt idx="1191">
                  <c:v>3.9695448939792644</c:v>
                </c:pt>
                <c:pt idx="1192">
                  <c:v>3.650473191726253</c:v>
                </c:pt>
                <c:pt idx="1193">
                  <c:v>3.6844373303923033</c:v>
                </c:pt>
                <c:pt idx="1194">
                  <c:v>3.5670717258397824</c:v>
                </c:pt>
                <c:pt idx="1195">
                  <c:v>4.021532819304853</c:v>
                </c:pt>
                <c:pt idx="1196">
                  <c:v>4.7444483324066864</c:v>
                </c:pt>
                <c:pt idx="1197">
                  <c:v>4.0008475099091898</c:v>
                </c:pt>
                <c:pt idx="1198">
                  <c:v>3.2475039896535138</c:v>
                </c:pt>
                <c:pt idx="1199">
                  <c:v>3.4359663908292077</c:v>
                </c:pt>
                <c:pt idx="1200">
                  <c:v>2.7585893049257444</c:v>
                </c:pt>
                <c:pt idx="1201">
                  <c:v>3.3519855804544485</c:v>
                </c:pt>
                <c:pt idx="1202">
                  <c:v>3.6401688166514594</c:v>
                </c:pt>
                <c:pt idx="1203">
                  <c:v>3.0131744003987047</c:v>
                </c:pt>
                <c:pt idx="1204">
                  <c:v>2.8949717198749738</c:v>
                </c:pt>
                <c:pt idx="1205">
                  <c:v>2.9143699017008187</c:v>
                </c:pt>
                <c:pt idx="1206">
                  <c:v>2.9148564030963136</c:v>
                </c:pt>
                <c:pt idx="1207">
                  <c:v>3.7361684825038659</c:v>
                </c:pt>
                <c:pt idx="1208">
                  <c:v>3.1329560284471243</c:v>
                </c:pt>
                <c:pt idx="1209">
                  <c:v>2.8686702966774655</c:v>
                </c:pt>
                <c:pt idx="1210">
                  <c:v>3.2309289650771387</c:v>
                </c:pt>
                <c:pt idx="1211">
                  <c:v>2.3680434537092263</c:v>
                </c:pt>
                <c:pt idx="1212">
                  <c:v>4.0013255481824093</c:v>
                </c:pt>
                <c:pt idx="1213">
                  <c:v>3.7094026967977416</c:v>
                </c:pt>
                <c:pt idx="1214">
                  <c:v>3.8989778641641468</c:v>
                </c:pt>
                <c:pt idx="1215">
                  <c:v>4.1038228126503959</c:v>
                </c:pt>
                <c:pt idx="1216">
                  <c:v>3.9903724888080401</c:v>
                </c:pt>
                <c:pt idx="1217">
                  <c:v>3.779536683192656</c:v>
                </c:pt>
                <c:pt idx="1218">
                  <c:v>3.6041307789141701</c:v>
                </c:pt>
                <c:pt idx="1219">
                  <c:v>3.4412517745868514</c:v>
                </c:pt>
                <c:pt idx="1220">
                  <c:v>4.0538430714303111</c:v>
                </c:pt>
                <c:pt idx="1221">
                  <c:v>3.4719863609920103</c:v>
                </c:pt>
                <c:pt idx="1222">
                  <c:v>3.6757635585475881</c:v>
                </c:pt>
                <c:pt idx="1223">
                  <c:v>3.7699159405329028</c:v>
                </c:pt>
                <c:pt idx="1224">
                  <c:v>3.9208348535654443</c:v>
                </c:pt>
                <c:pt idx="1225">
                  <c:v>3.5299383232303287</c:v>
                </c:pt>
                <c:pt idx="1226">
                  <c:v>2.1978471203060632</c:v>
                </c:pt>
                <c:pt idx="1227">
                  <c:v>3.5498967732654183</c:v>
                </c:pt>
                <c:pt idx="1228">
                  <c:v>3.5061724025449386</c:v>
                </c:pt>
                <c:pt idx="1229">
                  <c:v>4.0615842457948377</c:v>
                </c:pt>
                <c:pt idx="1230">
                  <c:v>4.2079203826524854</c:v>
                </c:pt>
                <c:pt idx="1231">
                  <c:v>4.1264711011949702</c:v>
                </c:pt>
                <c:pt idx="1232">
                  <c:v>4.2345527337097284</c:v>
                </c:pt>
                <c:pt idx="1233">
                  <c:v>4.1853811342270513</c:v>
                </c:pt>
                <c:pt idx="1234">
                  <c:v>4.3251874905568881</c:v>
                </c:pt>
                <c:pt idx="1235">
                  <c:v>3.8479240848046361</c:v>
                </c:pt>
                <c:pt idx="1236">
                  <c:v>3.8380415085258708</c:v>
                </c:pt>
                <c:pt idx="1237">
                  <c:v>3.3112073987718382</c:v>
                </c:pt>
                <c:pt idx="1238">
                  <c:v>3.9702179210278152</c:v>
                </c:pt>
                <c:pt idx="1239">
                  <c:v>3.8479240848046361</c:v>
                </c:pt>
                <c:pt idx="1240">
                  <c:v>3.9799486532626061</c:v>
                </c:pt>
                <c:pt idx="1241">
                  <c:v>3.2309289650771387</c:v>
                </c:pt>
                <c:pt idx="1242">
                  <c:v>2.6145893754796292</c:v>
                </c:pt>
                <c:pt idx="1243">
                  <c:v>4.2766308129618942</c:v>
                </c:pt>
                <c:pt idx="1244">
                  <c:v>4.3603322500428687</c:v>
                </c:pt>
                <c:pt idx="1245">
                  <c:v>4.6349321319762806</c:v>
                </c:pt>
                <c:pt idx="1246">
                  <c:v>3.7739493344781319</c:v>
                </c:pt>
                <c:pt idx="1247">
                  <c:v>4.1519414136474539</c:v>
                </c:pt>
                <c:pt idx="1248">
                  <c:v>3.819417072795467</c:v>
                </c:pt>
                <c:pt idx="1249">
                  <c:v>3.2338248062549928</c:v>
                </c:pt>
                <c:pt idx="1250">
                  <c:v>3.2120908136361259</c:v>
                </c:pt>
                <c:pt idx="1251">
                  <c:v>3.8878377213435611</c:v>
                </c:pt>
                <c:pt idx="1252">
                  <c:v>3.5496752357741972</c:v>
                </c:pt>
                <c:pt idx="1253">
                  <c:v>3.8979129127014196</c:v>
                </c:pt>
                <c:pt idx="1254">
                  <c:v>4.392395676764524</c:v>
                </c:pt>
                <c:pt idx="1255">
                  <c:v>4.6898572313135896</c:v>
                </c:pt>
                <c:pt idx="1256">
                  <c:v>3.4928206381581282</c:v>
                </c:pt>
                <c:pt idx="1257">
                  <c:v>3.3038795682591595</c:v>
                </c:pt>
                <c:pt idx="1258">
                  <c:v>2.9678699266758684</c:v>
                </c:pt>
                <c:pt idx="1259">
                  <c:v>4.3928647089769219</c:v>
                </c:pt>
                <c:pt idx="1260">
                  <c:v>3.8989778641641468</c:v>
                </c:pt>
                <c:pt idx="1261">
                  <c:v>4.2079203826524854</c:v>
                </c:pt>
                <c:pt idx="1262">
                  <c:v>4.3428213159216984</c:v>
                </c:pt>
                <c:pt idx="1263">
                  <c:v>3.1654411698048963</c:v>
                </c:pt>
                <c:pt idx="1264">
                  <c:v>3.73179797199847</c:v>
                </c:pt>
                <c:pt idx="1265">
                  <c:v>2.791826651681903</c:v>
                </c:pt>
                <c:pt idx="1266">
                  <c:v>2.8293314873300881</c:v>
                </c:pt>
                <c:pt idx="1267">
                  <c:v>3.6481200638926112</c:v>
                </c:pt>
                <c:pt idx="1268">
                  <c:v>3.9589126082977129</c:v>
                </c:pt>
                <c:pt idx="1269">
                  <c:v>3.3557177576107136</c:v>
                </c:pt>
                <c:pt idx="1270">
                  <c:v>3.3628918253212641</c:v>
                </c:pt>
                <c:pt idx="1271">
                  <c:v>3.5910177441520577</c:v>
                </c:pt>
                <c:pt idx="1272">
                  <c:v>4.3097472186810171</c:v>
                </c:pt>
                <c:pt idx="1273">
                  <c:v>3.628768419273559</c:v>
                </c:pt>
                <c:pt idx="1274">
                  <c:v>2.9537692287367161</c:v>
                </c:pt>
                <c:pt idx="1275">
                  <c:v>3.9091189728469904</c:v>
                </c:pt>
                <c:pt idx="1276">
                  <c:v>2.8818548148298748</c:v>
                </c:pt>
                <c:pt idx="1277">
                  <c:v>3.6768081594615487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2.815681870525939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2.9537692287367161</c:v>
                </c:pt>
                <c:pt idx="1336">
                  <c:v>3.6041307789141701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3.7324819434614622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2.8893127977861761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2.8573997763878971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3.6446715415229631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3.0311593244365307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2.4526453811672364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2.925827545676674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3.1727523874688619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2.7213201270575507</c:v>
                </c:pt>
                <c:pt idx="1428">
                  <c:v>2.7054740585251897</c:v>
                </c:pt>
                <c:pt idx="1429">
                  <c:v>#N/A</c:v>
                </c:pt>
                <c:pt idx="1430">
                  <c:v>2.9703870322840626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3.4359663908292077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3.3769783608256838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3.7981356335348737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5.1030731765111028</c:v>
                </c:pt>
                <c:pt idx="1496">
                  <c:v>5.1587810158016767</c:v>
                </c:pt>
                <c:pt idx="1497">
                  <c:v>5.3737434993942133</c:v>
                </c:pt>
                <c:pt idx="1498">
                  <c:v>5.2066254004689601</c:v>
                </c:pt>
                <c:pt idx="1499">
                  <c:v>5.5202934267230903</c:v>
                </c:pt>
                <c:pt idx="1500">
                  <c:v>4.0447969229713197</c:v>
                </c:pt>
                <c:pt idx="1501">
                  <c:v>4.7399667365063944</c:v>
                </c:pt>
                <c:pt idx="1502">
                  <c:v>5.8439501436665973</c:v>
                </c:pt>
                <c:pt idx="1503">
                  <c:v>3.9406764402280783</c:v>
                </c:pt>
                <c:pt idx="1504">
                  <c:v>3.7036174357922533</c:v>
                </c:pt>
                <c:pt idx="1505">
                  <c:v>2.3062834739046774</c:v>
                </c:pt>
                <c:pt idx="1506">
                  <c:v>5.3430291319050136</c:v>
                </c:pt>
                <c:pt idx="1507">
                  <c:v>5.4919284160098103</c:v>
                </c:pt>
                <c:pt idx="1508">
                  <c:v>4.5816590800006596</c:v>
                </c:pt>
                <c:pt idx="1509">
                  <c:v>4.4118360225351774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3.6644104077355002</c:v>
                </c:pt>
                <c:pt idx="1514">
                  <c:v>3.2530751887797895</c:v>
                </c:pt>
                <c:pt idx="1515">
                  <c:v>4.6438227323971359</c:v>
                </c:pt>
                <c:pt idx="1516">
                  <c:v>4.4597049893687917</c:v>
                </c:pt>
                <c:pt idx="1517">
                  <c:v>4.0537356340778619</c:v>
                </c:pt>
                <c:pt idx="1518">
                  <c:v>5.5271159178488531</c:v>
                </c:pt>
                <c:pt idx="1519">
                  <c:v>5.1257221346450219</c:v>
                </c:pt>
                <c:pt idx="1520">
                  <c:v>2.912069452516199</c:v>
                </c:pt>
                <c:pt idx="1521">
                  <c:v>3.263542914549336</c:v>
                </c:pt>
                <c:pt idx="1522">
                  <c:v>4.6956275830411052</c:v>
                </c:pt>
                <c:pt idx="1523">
                  <c:v>2.8469412580314204</c:v>
                </c:pt>
                <c:pt idx="1524">
                  <c:v>4.7006573885671976</c:v>
                </c:pt>
                <c:pt idx="1525">
                  <c:v>5.7985201553742387</c:v>
                </c:pt>
                <c:pt idx="1526">
                  <c:v>6.4372137540514913</c:v>
                </c:pt>
                <c:pt idx="1527">
                  <c:v>6.2538042549207802</c:v>
                </c:pt>
                <c:pt idx="1528">
                  <c:v>5.8198084111344457</c:v>
                </c:pt>
                <c:pt idx="1529">
                  <c:v>#N/A</c:v>
                </c:pt>
                <c:pt idx="1530">
                  <c:v>3.5004913316529769</c:v>
                </c:pt>
                <c:pt idx="1531">
                  <c:v>4.399720816967144</c:v>
                </c:pt>
                <c:pt idx="1532">
                  <c:v>#N/A</c:v>
                </c:pt>
                <c:pt idx="1533">
                  <c:v>5.2224073413022243</c:v>
                </c:pt>
                <c:pt idx="1534">
                  <c:v>#N/A</c:v>
                </c:pt>
                <c:pt idx="1535">
                  <c:v>#N/A</c:v>
                </c:pt>
                <c:pt idx="1536">
                  <c:v>3.7126115704670934</c:v>
                </c:pt>
                <c:pt idx="1537">
                  <c:v>4.897642566498587</c:v>
                </c:pt>
                <c:pt idx="1538">
                  <c:v>2.9895016185118264</c:v>
                </c:pt>
                <c:pt idx="1539">
                  <c:v>5.9243607656107748</c:v>
                </c:pt>
                <c:pt idx="1540">
                  <c:v>4.2747478546390845</c:v>
                </c:pt>
                <c:pt idx="1541">
                  <c:v>6.1514242530350245</c:v>
                </c:pt>
                <c:pt idx="1542">
                  <c:v>4.3013700709103517</c:v>
                </c:pt>
                <c:pt idx="1543">
                  <c:v>5.7767476740350903</c:v>
                </c:pt>
                <c:pt idx="1544">
                  <c:v>5.7849806049201922</c:v>
                </c:pt>
                <c:pt idx="1545">
                  <c:v>5.2084205826923382</c:v>
                </c:pt>
                <c:pt idx="1546">
                  <c:v>6.2910478540592036</c:v>
                </c:pt>
                <c:pt idx="1547">
                  <c:v>4.8305804973237532</c:v>
                </c:pt>
                <c:pt idx="1548">
                  <c:v>4.6059255446270511</c:v>
                </c:pt>
                <c:pt idx="1549">
                  <c:v>4.2354199441935894</c:v>
                </c:pt>
                <c:pt idx="1550">
                  <c:v>#N/A</c:v>
                </c:pt>
                <c:pt idx="1551">
                  <c:v>5.583791133683893</c:v>
                </c:pt>
                <c:pt idx="1552">
                  <c:v>5.5425116754204815</c:v>
                </c:pt>
                <c:pt idx="1553">
                  <c:v>5.5062412626333268</c:v>
                </c:pt>
                <c:pt idx="1554">
                  <c:v>5.2488614394465847</c:v>
                </c:pt>
                <c:pt idx="1555">
                  <c:v>5.0112453333772544</c:v>
                </c:pt>
                <c:pt idx="1556">
                  <c:v>3.9418363275834838</c:v>
                </c:pt>
                <c:pt idx="1557">
                  <c:v>5.3745328954072482</c:v>
                </c:pt>
                <c:pt idx="1558">
                  <c:v>#N/A</c:v>
                </c:pt>
                <c:pt idx="1559">
                  <c:v>4.8998067124975488</c:v>
                </c:pt>
                <c:pt idx="1560">
                  <c:v>5.4653603976892864</c:v>
                </c:pt>
                <c:pt idx="1561">
                  <c:v>5.2114068057769014</c:v>
                </c:pt>
                <c:pt idx="1562">
                  <c:v>3.9878508095597121</c:v>
                </c:pt>
                <c:pt idx="1563">
                  <c:v>4.9412041308150405</c:v>
                </c:pt>
                <c:pt idx="1564">
                  <c:v>5.2573845215306303</c:v>
                </c:pt>
                <c:pt idx="1565">
                  <c:v>5.1156063732334562</c:v>
                </c:pt>
                <c:pt idx="1566">
                  <c:v>#N/A</c:v>
                </c:pt>
                <c:pt idx="1567">
                  <c:v>4.6632441407781151</c:v>
                </c:pt>
                <c:pt idx="1568">
                  <c:v>4.038598684423536</c:v>
                </c:pt>
                <c:pt idx="1569">
                  <c:v>4.8735976188678718</c:v>
                </c:pt>
                <c:pt idx="1570">
                  <c:v>4.4723501181559122</c:v>
                </c:pt>
                <c:pt idx="1571">
                  <c:v>3.9768346302239901</c:v>
                </c:pt>
                <c:pt idx="1572">
                  <c:v>4.6059255446270511</c:v>
                </c:pt>
                <c:pt idx="1573">
                  <c:v>4.0250183477174666</c:v>
                </c:pt>
                <c:pt idx="1574">
                  <c:v>4.0556087557895086</c:v>
                </c:pt>
                <c:pt idx="1575">
                  <c:v>3.0351075291233487</c:v>
                </c:pt>
                <c:pt idx="1576">
                  <c:v>3.5338835539361151</c:v>
                </c:pt>
                <c:pt idx="1577">
                  <c:v>3.2181951691537134</c:v>
                </c:pt>
                <c:pt idx="1578">
                  <c:v>#N/A</c:v>
                </c:pt>
                <c:pt idx="1579">
                  <c:v>3.3990263571950208</c:v>
                </c:pt>
                <c:pt idx="1580">
                  <c:v>3.4680929241296883</c:v>
                </c:pt>
                <c:pt idx="1581">
                  <c:v>3.7305507687530306</c:v>
                </c:pt>
                <c:pt idx="1582">
                  <c:v>#N/A</c:v>
                </c:pt>
                <c:pt idx="1583">
                  <c:v>3.442979753386902</c:v>
                </c:pt>
                <c:pt idx="1584">
                  <c:v>#N/A</c:v>
                </c:pt>
                <c:pt idx="1585">
                  <c:v>3.7390500157901143</c:v>
                </c:pt>
                <c:pt idx="1586">
                  <c:v>3.2282671898692201</c:v>
                </c:pt>
                <c:pt idx="1587">
                  <c:v>3.7657669631122039</c:v>
                </c:pt>
                <c:pt idx="1588">
                  <c:v>3.9193725209517556</c:v>
                </c:pt>
                <c:pt idx="1589">
                  <c:v>4.2772011958124043</c:v>
                </c:pt>
                <c:pt idx="1590">
                  <c:v>4.1275062659864092</c:v>
                </c:pt>
                <c:pt idx="1591">
                  <c:v>3.9508596178302922</c:v>
                </c:pt>
                <c:pt idx="1592">
                  <c:v>5.3518742767369503</c:v>
                </c:pt>
                <c:pt idx="1593">
                  <c:v>5.1928869579925454</c:v>
                </c:pt>
                <c:pt idx="1594">
                  <c:v>4.3282114505175429</c:v>
                </c:pt>
                <c:pt idx="1595">
                  <c:v>3.7879890553690023</c:v>
                </c:pt>
                <c:pt idx="1596">
                  <c:v>3.8503132151231001</c:v>
                </c:pt>
                <c:pt idx="1597">
                  <c:v>4.5661652600941363</c:v>
                </c:pt>
                <c:pt idx="1598">
                  <c:v>4.1394244185299671</c:v>
                </c:pt>
                <c:pt idx="1599">
                  <c:v>4.4456804465674216</c:v>
                </c:pt>
                <c:pt idx="1600">
                  <c:v>3.5355270887626484</c:v>
                </c:pt>
                <c:pt idx="1601">
                  <c:v>4.0125506334803172</c:v>
                </c:pt>
                <c:pt idx="1602">
                  <c:v>4.8111911147681523</c:v>
                </c:pt>
                <c:pt idx="1603">
                  <c:v>5.1127106386597694</c:v>
                </c:pt>
                <c:pt idx="1604">
                  <c:v>4.817961671551628</c:v>
                </c:pt>
                <c:pt idx="1605">
                  <c:v>3.5970533774284781</c:v>
                </c:pt>
                <c:pt idx="1606">
                  <c:v>3.7731850485608924</c:v>
                </c:pt>
                <c:pt idx="1607">
                  <c:v>3.5318725878044495</c:v>
                </c:pt>
                <c:pt idx="1608">
                  <c:v>3.7886535625549631</c:v>
                </c:pt>
                <c:pt idx="1609">
                  <c:v>3.4578316928577566</c:v>
                </c:pt>
                <c:pt idx="1610">
                  <c:v>4.7582219912675034</c:v>
                </c:pt>
                <c:pt idx="1611">
                  <c:v>4.5425655701107708</c:v>
                </c:pt>
                <c:pt idx="1612">
                  <c:v>4.1461852219950535</c:v>
                </c:pt>
                <c:pt idx="1613">
                  <c:v>3.5669379374112848</c:v>
                </c:pt>
                <c:pt idx="1614">
                  <c:v>4.3416848722173293</c:v>
                </c:pt>
                <c:pt idx="1615">
                  <c:v>3.7731850485608924</c:v>
                </c:pt>
                <c:pt idx="1616">
                  <c:v>3.6504036845644374</c:v>
                </c:pt>
                <c:pt idx="1617">
                  <c:v>3.5579413994218925</c:v>
                </c:pt>
                <c:pt idx="1618">
                  <c:v>5.3698239550731719</c:v>
                </c:pt>
                <c:pt idx="1619">
                  <c:v>5.4824487710184773</c:v>
                </c:pt>
                <c:pt idx="1620">
                  <c:v>5.0707430267953484</c:v>
                </c:pt>
                <c:pt idx="1621">
                  <c:v>4.9510885202675885</c:v>
                </c:pt>
                <c:pt idx="1622">
                  <c:v>5.1175491598574077</c:v>
                </c:pt>
                <c:pt idx="1623">
                  <c:v>4.3445924988006936</c:v>
                </c:pt>
                <c:pt idx="1624">
                  <c:v>4.3227689413263217</c:v>
                </c:pt>
                <c:pt idx="1625">
                  <c:v>3.6504946437287149</c:v>
                </c:pt>
                <c:pt idx="1626">
                  <c:v>4.4124234155256357</c:v>
                </c:pt>
                <c:pt idx="1627">
                  <c:v>4.088308649361073</c:v>
                </c:pt>
                <c:pt idx="1628">
                  <c:v>4.4931311547489265</c:v>
                </c:pt>
                <c:pt idx="1629">
                  <c:v>4.0081076169130343</c:v>
                </c:pt>
                <c:pt idx="1630">
                  <c:v>#N/A</c:v>
                </c:pt>
                <c:pt idx="1631">
                  <c:v>4.1456504543908155</c:v>
                </c:pt>
                <c:pt idx="1632">
                  <c:v>3.4963974507561448</c:v>
                </c:pt>
                <c:pt idx="1633">
                  <c:v>3.780898835637807</c:v>
                </c:pt>
                <c:pt idx="1634">
                  <c:v>3.3278077188918473</c:v>
                </c:pt>
                <c:pt idx="1635">
                  <c:v>3.4141360929347839</c:v>
                </c:pt>
                <c:pt idx="1636">
                  <c:v>3.5740707998450034</c:v>
                </c:pt>
                <c:pt idx="1637">
                  <c:v>4.6518877122302049</c:v>
                </c:pt>
                <c:pt idx="1638">
                  <c:v>3.9120234538579939</c:v>
                </c:pt>
                <c:pt idx="1639">
                  <c:v>4.0410788444186148</c:v>
                </c:pt>
                <c:pt idx="1640">
                  <c:v>4.0375751949286984</c:v>
                </c:pt>
                <c:pt idx="1641">
                  <c:v>3.5847355338081659</c:v>
                </c:pt>
                <c:pt idx="1642">
                  <c:v>#N/A</c:v>
                </c:pt>
                <c:pt idx="1643">
                  <c:v>4.8636501315626042</c:v>
                </c:pt>
                <c:pt idx="1644">
                  <c:v>4.139155218807308</c:v>
                </c:pt>
                <c:pt idx="1645">
                  <c:v>3.8680290303810723</c:v>
                </c:pt>
                <c:pt idx="1646">
                  <c:v>4.2504671183930434</c:v>
                </c:pt>
                <c:pt idx="1647">
                  <c:v>3.6440705580840578</c:v>
                </c:pt>
                <c:pt idx="1648">
                  <c:v>#N/A</c:v>
                </c:pt>
                <c:pt idx="1649">
                  <c:v>3.7231303544809564</c:v>
                </c:pt>
                <c:pt idx="1650">
                  <c:v>4.1790370035521596</c:v>
                </c:pt>
                <c:pt idx="1651">
                  <c:v>3.1264802455639171</c:v>
                </c:pt>
                <c:pt idx="1652">
                  <c:v>4.4184981816724305</c:v>
                </c:pt>
                <c:pt idx="1653">
                  <c:v>4.571903637384481</c:v>
                </c:pt>
                <c:pt idx="1654">
                  <c:v>#N/A</c:v>
                </c:pt>
                <c:pt idx="1655">
                  <c:v>4.3023058466049857</c:v>
                </c:pt>
                <c:pt idx="1656">
                  <c:v>4.6800417623516086</c:v>
                </c:pt>
                <c:pt idx="1657">
                  <c:v>4.4745817334110196</c:v>
                </c:pt>
                <c:pt idx="1658">
                  <c:v>4.2435526530775967</c:v>
                </c:pt>
                <c:pt idx="1659">
                  <c:v>3.5594503693344501</c:v>
                </c:pt>
                <c:pt idx="1660">
                  <c:v>3.4014257087587225</c:v>
                </c:pt>
                <c:pt idx="1661">
                  <c:v>4.3553416541261871</c:v>
                </c:pt>
                <c:pt idx="1662">
                  <c:v>3.3068078633522591</c:v>
                </c:pt>
                <c:pt idx="1663">
                  <c:v>3.7766261301087982</c:v>
                </c:pt>
                <c:pt idx="1664">
                  <c:v>4.1409538621999351</c:v>
                </c:pt>
                <c:pt idx="1665">
                  <c:v>3.8097919051422147</c:v>
                </c:pt>
                <c:pt idx="1666">
                  <c:v>4.3813953646198538</c:v>
                </c:pt>
                <c:pt idx="1667">
                  <c:v>4.3357003767295028</c:v>
                </c:pt>
                <c:pt idx="1668">
                  <c:v>3.4338953110408266</c:v>
                </c:pt>
                <c:pt idx="1669">
                  <c:v>3.7846643816427386</c:v>
                </c:pt>
                <c:pt idx="1670">
                  <c:v>3.8434217827377379</c:v>
                </c:pt>
                <c:pt idx="1671">
                  <c:v>3.5636564021811625</c:v>
                </c:pt>
                <c:pt idx="1672">
                  <c:v>5.4644149406449145</c:v>
                </c:pt>
                <c:pt idx="1673">
                  <c:v>3.78905408742262</c:v>
                </c:pt>
                <c:pt idx="1674">
                  <c:v>3.9942422883569657</c:v>
                </c:pt>
                <c:pt idx="1675">
                  <c:v>4.7270232220425328</c:v>
                </c:pt>
                <c:pt idx="1676">
                  <c:v>4.5939123046228163</c:v>
                </c:pt>
                <c:pt idx="1677">
                  <c:v>3.7628844528404288</c:v>
                </c:pt>
                <c:pt idx="1678">
                  <c:v>3.7390500157901143</c:v>
                </c:pt>
                <c:pt idx="1679">
                  <c:v>4.3049602558408013</c:v>
                </c:pt>
                <c:pt idx="1680">
                  <c:v>4.0912853139227803</c:v>
                </c:pt>
                <c:pt idx="1681">
                  <c:v>3.4239947579756063</c:v>
                </c:pt>
                <c:pt idx="1682">
                  <c:v>3.6808918602830061</c:v>
                </c:pt>
                <c:pt idx="1683">
                  <c:v>#N/A</c:v>
                </c:pt>
                <c:pt idx="1684">
                  <c:v>4.3768155799598318</c:v>
                </c:pt>
                <c:pt idx="1685">
                  <c:v>#N/A</c:v>
                </c:pt>
                <c:pt idx="1686">
                  <c:v>4.4124234155256357</c:v>
                </c:pt>
                <c:pt idx="1687">
                  <c:v>4.41459643884457</c:v>
                </c:pt>
                <c:pt idx="1688">
                  <c:v>4.3389464287714308</c:v>
                </c:pt>
                <c:pt idx="1689">
                  <c:v>5.4826716371899806</c:v>
                </c:pt>
                <c:pt idx="1690">
                  <c:v>4.6508068946633214</c:v>
                </c:pt>
                <c:pt idx="1691">
                  <c:v>3.7355953212754884</c:v>
                </c:pt>
                <c:pt idx="1692">
                  <c:v>4.5593781984182673</c:v>
                </c:pt>
                <c:pt idx="1693">
                  <c:v>5.6374424942867281</c:v>
                </c:pt>
                <c:pt idx="1694">
                  <c:v>5.3524352756115263</c:v>
                </c:pt>
                <c:pt idx="1695">
                  <c:v>5.2868508394195342</c:v>
                </c:pt>
                <c:pt idx="1696">
                  <c:v>4.9310191571815531</c:v>
                </c:pt>
                <c:pt idx="1697">
                  <c:v>4.6017914328303657</c:v>
                </c:pt>
                <c:pt idx="1698">
                  <c:v>#N/A</c:v>
                </c:pt>
                <c:pt idx="1699">
                  <c:v>6.8908568917926125</c:v>
                </c:pt>
                <c:pt idx="1700">
                  <c:v>5.5037578234639168</c:v>
                </c:pt>
                <c:pt idx="1701">
                  <c:v>4.983374449944141</c:v>
                </c:pt>
                <c:pt idx="1702">
                  <c:v>4.7871693024386399</c:v>
                </c:pt>
                <c:pt idx="1703">
                  <c:v>4.3547579435624879</c:v>
                </c:pt>
                <c:pt idx="1704">
                  <c:v>5.2822986757379891</c:v>
                </c:pt>
                <c:pt idx="1705">
                  <c:v>3.8511936906324409</c:v>
                </c:pt>
                <c:pt idx="1706">
                  <c:v>5.3400485155091095</c:v>
                </c:pt>
                <c:pt idx="1707">
                  <c:v>5.0648707550821639</c:v>
                </c:pt>
                <c:pt idx="1708">
                  <c:v>3.8730816998434467</c:v>
                </c:pt>
                <c:pt idx="1709">
                  <c:v>5.5714248123040893</c:v>
                </c:pt>
                <c:pt idx="1710">
                  <c:v>#N/A</c:v>
                </c:pt>
                <c:pt idx="1711">
                  <c:v>4.4906622377276708</c:v>
                </c:pt>
                <c:pt idx="1712">
                  <c:v>7.5435841649221258</c:v>
                </c:pt>
                <c:pt idx="1713">
                  <c:v>4.6855795457858562</c:v>
                </c:pt>
                <c:pt idx="1714">
                  <c:v>4.6094040026413925</c:v>
                </c:pt>
                <c:pt idx="1715">
                  <c:v>5.1021216655605395</c:v>
                </c:pt>
                <c:pt idx="1716">
                  <c:v>5.3430761984210831</c:v>
                </c:pt>
                <c:pt idx="1717">
                  <c:v>3.6067853687468441</c:v>
                </c:pt>
                <c:pt idx="1718">
                  <c:v>5.1733462395339611</c:v>
                </c:pt>
                <c:pt idx="1719">
                  <c:v>4.2684096325794316</c:v>
                </c:pt>
                <c:pt idx="1720">
                  <c:v>4.7695432459633746</c:v>
                </c:pt>
                <c:pt idx="1721">
                  <c:v>5.0986884496746505</c:v>
                </c:pt>
                <c:pt idx="1722">
                  <c:v>4.3013700709103517</c:v>
                </c:pt>
                <c:pt idx="1723">
                  <c:v>3.9358268205506448</c:v>
                </c:pt>
                <c:pt idx="1724">
                  <c:v>3.9717582943025986</c:v>
                </c:pt>
                <c:pt idx="1725">
                  <c:v>4.4261593082398898</c:v>
                </c:pt>
                <c:pt idx="1726">
                  <c:v>4.3703243810359949</c:v>
                </c:pt>
                <c:pt idx="1727">
                  <c:v>4.038598684423536</c:v>
                </c:pt>
                <c:pt idx="1728">
                  <c:v>3.8066896768807581</c:v>
                </c:pt>
                <c:pt idx="1729">
                  <c:v>4.1019666787797675</c:v>
                </c:pt>
                <c:pt idx="1730">
                  <c:v>3.8680290303810723</c:v>
                </c:pt>
                <c:pt idx="1731">
                  <c:v>4.263803768414407</c:v>
                </c:pt>
                <c:pt idx="1732">
                  <c:v>5.072725327968528</c:v>
                </c:pt>
                <c:pt idx="1733">
                  <c:v>5.4283056296687962</c:v>
                </c:pt>
                <c:pt idx="1734">
                  <c:v>4.2165813749220602</c:v>
                </c:pt>
                <c:pt idx="1735">
                  <c:v>4.0564048028914872</c:v>
                </c:pt>
                <c:pt idx="1736">
                  <c:v>4.2747478546390845</c:v>
                </c:pt>
                <c:pt idx="1737">
                  <c:v>4.1295674338012773</c:v>
                </c:pt>
                <c:pt idx="1738">
                  <c:v>5.0205610094508817</c:v>
                </c:pt>
                <c:pt idx="1739">
                  <c:v>4.7308180771922714</c:v>
                </c:pt>
                <c:pt idx="1740">
                  <c:v>4.0450698661548907</c:v>
                </c:pt>
                <c:pt idx="1741">
                  <c:v>4.5723123439298554</c:v>
                </c:pt>
                <c:pt idx="1742">
                  <c:v>5.1189294174724624</c:v>
                </c:pt>
                <c:pt idx="1743">
                  <c:v>4.6880203258416424</c:v>
                </c:pt>
                <c:pt idx="1744">
                  <c:v>4.8848344538609938</c:v>
                </c:pt>
                <c:pt idx="1745">
                  <c:v>3.5779530003426161</c:v>
                </c:pt>
                <c:pt idx="1746">
                  <c:v>4.5358614038408795</c:v>
                </c:pt>
                <c:pt idx="1747">
                  <c:v>5.0932978830685123</c:v>
                </c:pt>
                <c:pt idx="1748">
                  <c:v>4.2979558372620046</c:v>
                </c:pt>
                <c:pt idx="1749">
                  <c:v>3.7476355697060622</c:v>
                </c:pt>
                <c:pt idx="1750">
                  <c:v>5.2963049776739695</c:v>
                </c:pt>
                <c:pt idx="1751">
                  <c:v>4.1813527633446563</c:v>
                </c:pt>
                <c:pt idx="1752">
                  <c:v>4.9616988086442992</c:v>
                </c:pt>
                <c:pt idx="1753">
                  <c:v>4.0731402208402567</c:v>
                </c:pt>
                <c:pt idx="1754">
                  <c:v>4.4179323785132674</c:v>
                </c:pt>
                <c:pt idx="1755">
                  <c:v>5.659364356598747</c:v>
                </c:pt>
                <c:pt idx="1756">
                  <c:v>5.5668786057263224</c:v>
                </c:pt>
                <c:pt idx="1757">
                  <c:v>#N/A</c:v>
                </c:pt>
                <c:pt idx="1758">
                  <c:v>3.6495652683998934</c:v>
                </c:pt>
                <c:pt idx="1759">
                  <c:v>4.3768155799598318</c:v>
                </c:pt>
                <c:pt idx="1760">
                  <c:v>4.2341169978439268</c:v>
                </c:pt>
                <c:pt idx="1761">
                  <c:v>3.9509665817510311</c:v>
                </c:pt>
                <c:pt idx="1762">
                  <c:v>4.0270180629239158</c:v>
                </c:pt>
                <c:pt idx="1763">
                  <c:v>4.1003941922946527</c:v>
                </c:pt>
                <c:pt idx="1764">
                  <c:v>4.1944540282389138</c:v>
                </c:pt>
                <c:pt idx="1765">
                  <c:v>3.785672111946111</c:v>
                </c:pt>
                <c:pt idx="1766">
                  <c:v>3.7829425946611663</c:v>
                </c:pt>
                <c:pt idx="1767">
                  <c:v>4.5325017995970471</c:v>
                </c:pt>
                <c:pt idx="1768">
                  <c:v>#N/A</c:v>
                </c:pt>
                <c:pt idx="1769">
                  <c:v>4.6660245966107237</c:v>
                </c:pt>
                <c:pt idx="1770">
                  <c:v>3.4877504765298033</c:v>
                </c:pt>
                <c:pt idx="1771">
                  <c:v>3.3145225993560126</c:v>
                </c:pt>
                <c:pt idx="1772">
                  <c:v>3.7854807738519702</c:v>
                </c:pt>
                <c:pt idx="1773">
                  <c:v>3.8144343141857378</c:v>
                </c:pt>
                <c:pt idx="1774">
                  <c:v>4.1018164196468856</c:v>
                </c:pt>
                <c:pt idx="1775">
                  <c:v>4.6929266352120198</c:v>
                </c:pt>
                <c:pt idx="1776">
                  <c:v>4.1738537507610758</c:v>
                </c:pt>
                <c:pt idx="1777">
                  <c:v>4.817961671551628</c:v>
                </c:pt>
                <c:pt idx="1778">
                  <c:v>4.4666733976565061</c:v>
                </c:pt>
                <c:pt idx="1779">
                  <c:v>4.1019666787797675</c:v>
                </c:pt>
                <c:pt idx="1780">
                  <c:v>3.9850931861864303</c:v>
                </c:pt>
                <c:pt idx="1781">
                  <c:v>5.1691133356204375</c:v>
                </c:pt>
                <c:pt idx="1782">
                  <c:v>4.9790685521150388</c:v>
                </c:pt>
                <c:pt idx="1783">
                  <c:v>4.7096031934233151</c:v>
                </c:pt>
                <c:pt idx="1784">
                  <c:v>4.4290514101490865</c:v>
                </c:pt>
                <c:pt idx="1785">
                  <c:v>4.3309090224645423</c:v>
                </c:pt>
                <c:pt idx="1786">
                  <c:v>4.5376940096867555</c:v>
                </c:pt>
                <c:pt idx="1787">
                  <c:v>4.2687946514041792</c:v>
                </c:pt>
                <c:pt idx="1788">
                  <c:v>3.8587272029117758</c:v>
                </c:pt>
                <c:pt idx="1789">
                  <c:v>4.5089283363232768</c:v>
                </c:pt>
                <c:pt idx="1790">
                  <c:v>4.4417429707826015</c:v>
                </c:pt>
                <c:pt idx="1791">
                  <c:v>4.9760107628668138</c:v>
                </c:pt>
                <c:pt idx="1792">
                  <c:v>5.076834142285314</c:v>
                </c:pt>
                <c:pt idx="1793">
                  <c:v>4.2131961560436197</c:v>
                </c:pt>
                <c:pt idx="1794">
                  <c:v>4.2792607614019067</c:v>
                </c:pt>
                <c:pt idx="1795">
                  <c:v>4.1549988448066912</c:v>
                </c:pt>
                <c:pt idx="1796">
                  <c:v>3.5538767363686277</c:v>
                </c:pt>
                <c:pt idx="1797">
                  <c:v>4.446606692197423</c:v>
                </c:pt>
                <c:pt idx="1798">
                  <c:v>3.9075464798777637</c:v>
                </c:pt>
                <c:pt idx="1799">
                  <c:v>4.8885694648229832</c:v>
                </c:pt>
                <c:pt idx="1800">
                  <c:v>4.0333713983077661</c:v>
                </c:pt>
                <c:pt idx="1801">
                  <c:v>3.7189097242622982</c:v>
                </c:pt>
                <c:pt idx="1802">
                  <c:v>3.8572259967435767</c:v>
                </c:pt>
                <c:pt idx="1803">
                  <c:v>4.088986692703334</c:v>
                </c:pt>
                <c:pt idx="1804">
                  <c:v>3.9579919985229171</c:v>
                </c:pt>
                <c:pt idx="1805">
                  <c:v>4.3147715539809299</c:v>
                </c:pt>
                <c:pt idx="1806">
                  <c:v>4.2504671183930434</c:v>
                </c:pt>
                <c:pt idx="1807">
                  <c:v>4.7544550978614826</c:v>
                </c:pt>
                <c:pt idx="1808">
                  <c:v>5.0528204162476618</c:v>
                </c:pt>
                <c:pt idx="1809">
                  <c:v>4.3847581252682017</c:v>
                </c:pt>
                <c:pt idx="1810">
                  <c:v>#N/A</c:v>
                </c:pt>
                <c:pt idx="1811">
                  <c:v>4.3727146622691873</c:v>
                </c:pt>
                <c:pt idx="1812">
                  <c:v>4.3986883794322358</c:v>
                </c:pt>
                <c:pt idx="1813">
                  <c:v>4.6856812318262628</c:v>
                </c:pt>
                <c:pt idx="1814">
                  <c:v>#N/A</c:v>
                </c:pt>
                <c:pt idx="1815">
                  <c:v>#N/A</c:v>
                </c:pt>
                <c:pt idx="1816">
                  <c:v>4.1536442954842689</c:v>
                </c:pt>
                <c:pt idx="1817">
                  <c:v>4.2798039198233315</c:v>
                </c:pt>
                <c:pt idx="1818">
                  <c:v>3.4889575931789074</c:v>
                </c:pt>
                <c:pt idx="1819">
                  <c:v>#N/A</c:v>
                </c:pt>
                <c:pt idx="1820">
                  <c:v>3.5824598112436985</c:v>
                </c:pt>
                <c:pt idx="1821">
                  <c:v>#N/A</c:v>
                </c:pt>
                <c:pt idx="1822">
                  <c:v>3.7016583386129525</c:v>
                </c:pt>
                <c:pt idx="1823">
                  <c:v>3.9942813910172039</c:v>
                </c:pt>
                <c:pt idx="1824">
                  <c:v>#N/A</c:v>
                </c:pt>
                <c:pt idx="1825">
                  <c:v>3.8653725892720892</c:v>
                </c:pt>
                <c:pt idx="1826">
                  <c:v>5.0353880516129053</c:v>
                </c:pt>
                <c:pt idx="1827">
                  <c:v>4.3496523239829257</c:v>
                </c:pt>
                <c:pt idx="1828">
                  <c:v>4.7736200388307095</c:v>
                </c:pt>
                <c:pt idx="1829">
                  <c:v>4.4281966640133588</c:v>
                </c:pt>
                <c:pt idx="1830">
                  <c:v>4.1795910148324991</c:v>
                </c:pt>
                <c:pt idx="1831">
                  <c:v>3.9612699354042724</c:v>
                </c:pt>
                <c:pt idx="1832">
                  <c:v>4.1331156637018172</c:v>
                </c:pt>
                <c:pt idx="1833">
                  <c:v>3.9003675265013631</c:v>
                </c:pt>
                <c:pt idx="1834">
                  <c:v>4.454845269471484</c:v>
                </c:pt>
                <c:pt idx="1835">
                  <c:v>4.0761426098615976</c:v>
                </c:pt>
                <c:pt idx="1836">
                  <c:v>4.1944540282389138</c:v>
                </c:pt>
                <c:pt idx="1837">
                  <c:v>4.1011364963052133</c:v>
                </c:pt>
                <c:pt idx="1838">
                  <c:v>5.16811758500209</c:v>
                </c:pt>
                <c:pt idx="1839">
                  <c:v>5.1365783566491885</c:v>
                </c:pt>
                <c:pt idx="1840">
                  <c:v>3.5136826108349704</c:v>
                </c:pt>
                <c:pt idx="1841">
                  <c:v>4.3109910050325126</c:v>
                </c:pt>
                <c:pt idx="1842">
                  <c:v>3.9639743668904055</c:v>
                </c:pt>
                <c:pt idx="1843">
                  <c:v>5.1042067210446254</c:v>
                </c:pt>
                <c:pt idx="1844">
                  <c:v>4.9297629117777388</c:v>
                </c:pt>
                <c:pt idx="1845">
                  <c:v>4.2278934154397936</c:v>
                </c:pt>
                <c:pt idx="1846">
                  <c:v>4.3719316232049588</c:v>
                </c:pt>
                <c:pt idx="1847">
                  <c:v>4.1401626968647864</c:v>
                </c:pt>
                <c:pt idx="1848">
                  <c:v>4.3453797027906376</c:v>
                </c:pt>
                <c:pt idx="1849">
                  <c:v>4.5539499010096716</c:v>
                </c:pt>
                <c:pt idx="1850">
                  <c:v>5.2098152321198521</c:v>
                </c:pt>
                <c:pt idx="1851">
                  <c:v>#N/A</c:v>
                </c:pt>
                <c:pt idx="1852">
                  <c:v>4.6906700607509233</c:v>
                </c:pt>
                <c:pt idx="1853">
                  <c:v>4.7222758255774506</c:v>
                </c:pt>
                <c:pt idx="1854">
                  <c:v>5.1864756145286188</c:v>
                </c:pt>
                <c:pt idx="1855">
                  <c:v>4.2846656075178275</c:v>
                </c:pt>
                <c:pt idx="1856">
                  <c:v>4.3436380710119122</c:v>
                </c:pt>
                <c:pt idx="1857">
                  <c:v>3.628183046233425</c:v>
                </c:pt>
                <c:pt idx="1858">
                  <c:v>5.2112891397772172</c:v>
                </c:pt>
                <c:pt idx="1859">
                  <c:v>5.8584495644662473</c:v>
                </c:pt>
                <c:pt idx="1860">
                  <c:v>5.1248388613368254</c:v>
                </c:pt>
                <c:pt idx="1861">
                  <c:v>5.0318155139280449</c:v>
                </c:pt>
                <c:pt idx="1862">
                  <c:v>5.6001295877120665</c:v>
                </c:pt>
                <c:pt idx="1863">
                  <c:v>4.8564240727218335</c:v>
                </c:pt>
                <c:pt idx="1864">
                  <c:v>4.0878704722665189</c:v>
                </c:pt>
                <c:pt idx="1865">
                  <c:v>4.1587834295928827</c:v>
                </c:pt>
                <c:pt idx="1866">
                  <c:v>4.6017914328303657</c:v>
                </c:pt>
                <c:pt idx="1867">
                  <c:v>4.4265867526782774</c:v>
                </c:pt>
                <c:pt idx="1868">
                  <c:v>4.8198334838185932</c:v>
                </c:pt>
                <c:pt idx="1869">
                  <c:v>4.3417569967001333</c:v>
                </c:pt>
                <c:pt idx="1870">
                  <c:v>#N/A</c:v>
                </c:pt>
                <c:pt idx="1871">
                  <c:v>4.2239747623009158</c:v>
                </c:pt>
                <c:pt idx="1872">
                  <c:v>4.23422450747751</c:v>
                </c:pt>
                <c:pt idx="1873">
                  <c:v>4.1456504543908155</c:v>
                </c:pt>
                <c:pt idx="1874">
                  <c:v>4.4945439518007761</c:v>
                </c:pt>
                <c:pt idx="1875">
                  <c:v>4.2730717553036897</c:v>
                </c:pt>
                <c:pt idx="1876">
                  <c:v>4.152016174440976</c:v>
                </c:pt>
                <c:pt idx="1877">
                  <c:v>3.9319425374976942</c:v>
                </c:pt>
                <c:pt idx="1878">
                  <c:v>4.1286342222387971</c:v>
                </c:pt>
                <c:pt idx="1879">
                  <c:v>4.0455742748371142</c:v>
                </c:pt>
                <c:pt idx="1880">
                  <c:v>4.0017444231892885</c:v>
                </c:pt>
                <c:pt idx="1881">
                  <c:v>3.7402964052058465</c:v>
                </c:pt>
                <c:pt idx="1882">
                  <c:v>4.4343697843214152</c:v>
                </c:pt>
                <c:pt idx="1883">
                  <c:v>3.8658764012919993</c:v>
                </c:pt>
                <c:pt idx="1884">
                  <c:v>3.5560529620461923</c:v>
                </c:pt>
                <c:pt idx="1885">
                  <c:v>3.574061012626752</c:v>
                </c:pt>
                <c:pt idx="1886">
                  <c:v>5.7291166677595928</c:v>
                </c:pt>
                <c:pt idx="1887">
                  <c:v>5.4707675089119476</c:v>
                </c:pt>
                <c:pt idx="1888">
                  <c:v>5.4103795540566724</c:v>
                </c:pt>
                <c:pt idx="1889">
                  <c:v>#N/A</c:v>
                </c:pt>
                <c:pt idx="1890">
                  <c:v>4.2798039198233315</c:v>
                </c:pt>
                <c:pt idx="1891">
                  <c:v>3.8538094708031991</c:v>
                </c:pt>
                <c:pt idx="1892">
                  <c:v>5.9718206754967893</c:v>
                </c:pt>
                <c:pt idx="1893">
                  <c:v>5.3244375277877767</c:v>
                </c:pt>
                <c:pt idx="1894">
                  <c:v>4.3093782895560784</c:v>
                </c:pt>
                <c:pt idx="1895">
                  <c:v>4.7264178172659967</c:v>
                </c:pt>
                <c:pt idx="1896">
                  <c:v>4.0302537996993602</c:v>
                </c:pt>
                <c:pt idx="1897">
                  <c:v>3.9896570321056184</c:v>
                </c:pt>
                <c:pt idx="1898">
                  <c:v>3.9795715895950017</c:v>
                </c:pt>
                <c:pt idx="1899">
                  <c:v>4.2566051787583481</c:v>
                </c:pt>
                <c:pt idx="1900">
                  <c:v>4.0778158404586522</c:v>
                </c:pt>
                <c:pt idx="1901">
                  <c:v>4.0612360942733838</c:v>
                </c:pt>
                <c:pt idx="1902">
                  <c:v>4.8488951409274836</c:v>
                </c:pt>
                <c:pt idx="1903">
                  <c:v>4.4596493542030871</c:v>
                </c:pt>
                <c:pt idx="1904">
                  <c:v>3.9300119028231211</c:v>
                </c:pt>
                <c:pt idx="1905">
                  <c:v>4.8513512147354421</c:v>
                </c:pt>
                <c:pt idx="1906">
                  <c:v>3.6088383665557009</c:v>
                </c:pt>
                <c:pt idx="1907">
                  <c:v>3.2255183614572722</c:v>
                </c:pt>
                <c:pt idx="1908">
                  <c:v>4.7876061996028554</c:v>
                </c:pt>
                <c:pt idx="1909">
                  <c:v>4.6991268857885355</c:v>
                </c:pt>
                <c:pt idx="1910">
                  <c:v>4.4121643303286131</c:v>
                </c:pt>
                <c:pt idx="1911">
                  <c:v>4.5254057530313174</c:v>
                </c:pt>
                <c:pt idx="1912">
                  <c:v>3.7316687220570954</c:v>
                </c:pt>
                <c:pt idx="1913">
                  <c:v>3.5643940501010145</c:v>
                </c:pt>
                <c:pt idx="1914">
                  <c:v>3.311196460009322</c:v>
                </c:pt>
                <c:pt idx="1915">
                  <c:v>#N/A</c:v>
                </c:pt>
                <c:pt idx="1916">
                  <c:v>3.9709061566923416</c:v>
                </c:pt>
                <c:pt idx="1917">
                  <c:v>4.032715121678577</c:v>
                </c:pt>
                <c:pt idx="1918">
                  <c:v>#N/A</c:v>
                </c:pt>
                <c:pt idx="1919">
                  <c:v>4.0170691220381292</c:v>
                </c:pt>
                <c:pt idx="1920">
                  <c:v>5.6434545794636604</c:v>
                </c:pt>
                <c:pt idx="1921">
                  <c:v>4.4692889687836095</c:v>
                </c:pt>
                <c:pt idx="1922">
                  <c:v>4.9370584650438882</c:v>
                </c:pt>
                <c:pt idx="1923">
                  <c:v>4.9154346320722855</c:v>
                </c:pt>
                <c:pt idx="1924">
                  <c:v>4.7723324959654834</c:v>
                </c:pt>
                <c:pt idx="1925">
                  <c:v>3.7669236786393538</c:v>
                </c:pt>
                <c:pt idx="1926">
                  <c:v>3.5804341948108749</c:v>
                </c:pt>
                <c:pt idx="1927">
                  <c:v>3.3696824519031039</c:v>
                </c:pt>
                <c:pt idx="1928">
                  <c:v>3.7189097242622982</c:v>
                </c:pt>
                <c:pt idx="1929">
                  <c:v>3.2862799673847038</c:v>
                </c:pt>
                <c:pt idx="1930">
                  <c:v>3.5109606176177683</c:v>
                </c:pt>
                <c:pt idx="1931">
                  <c:v>4.4692889687836095</c:v>
                </c:pt>
                <c:pt idx="1932">
                  <c:v>5.2893169304922107</c:v>
                </c:pt>
                <c:pt idx="1933">
                  <c:v>5.2319881752911757</c:v>
                </c:pt>
                <c:pt idx="1934">
                  <c:v>3.4859042591679956</c:v>
                </c:pt>
                <c:pt idx="1935">
                  <c:v>4.6017914328303657</c:v>
                </c:pt>
                <c:pt idx="1936">
                  <c:v>3.6568198898122333</c:v>
                </c:pt>
                <c:pt idx="1937">
                  <c:v>3.947751123224974</c:v>
                </c:pt>
                <c:pt idx="1938">
                  <c:v>3.7449822740953742</c:v>
                </c:pt>
                <c:pt idx="1939">
                  <c:v>3.4201669224137747</c:v>
                </c:pt>
                <c:pt idx="1940">
                  <c:v>3.2302013764758035</c:v>
                </c:pt>
                <c:pt idx="1941">
                  <c:v>3.8680290303810723</c:v>
                </c:pt>
                <c:pt idx="1942">
                  <c:v>4.4856997626632618</c:v>
                </c:pt>
                <c:pt idx="1943">
                  <c:v>5.050580062929428</c:v>
                </c:pt>
                <c:pt idx="1944">
                  <c:v>4.0410788444186148</c:v>
                </c:pt>
                <c:pt idx="1945">
                  <c:v>4.2671658226036202</c:v>
                </c:pt>
                <c:pt idx="1946">
                  <c:v>4.5539499010096716</c:v>
                </c:pt>
                <c:pt idx="1947">
                  <c:v>4.9864272335736048</c:v>
                </c:pt>
                <c:pt idx="1948">
                  <c:v>4.1604002635423099</c:v>
                </c:pt>
                <c:pt idx="1949">
                  <c:v>2.9702684403892405</c:v>
                </c:pt>
                <c:pt idx="1950">
                  <c:v>3.8900015260174166</c:v>
                </c:pt>
                <c:pt idx="1951">
                  <c:v>4.5130277158667607</c:v>
                </c:pt>
                <c:pt idx="1952">
                  <c:v>4.8636501315626042</c:v>
                </c:pt>
                <c:pt idx="1953">
                  <c:v>4.6856812318262628</c:v>
                </c:pt>
                <c:pt idx="1954">
                  <c:v>4.6118263149405605</c:v>
                </c:pt>
                <c:pt idx="1955">
                  <c:v>4.6118263149405605</c:v>
                </c:pt>
                <c:pt idx="1956">
                  <c:v>5.0143726007492448</c:v>
                </c:pt>
                <c:pt idx="1957">
                  <c:v>5.9728349575610631</c:v>
                </c:pt>
                <c:pt idx="1958">
                  <c:v>4.0060696483534306</c:v>
                </c:pt>
                <c:pt idx="1959">
                  <c:v>5.279599125775956</c:v>
                </c:pt>
                <c:pt idx="1960">
                  <c:v>3.4665626139592787</c:v>
                </c:pt>
                <c:pt idx="1961">
                  <c:v>#N/A</c:v>
                </c:pt>
                <c:pt idx="1962">
                  <c:v>3.3094302130191289</c:v>
                </c:pt>
                <c:pt idx="1963">
                  <c:v>3.7019937948368393</c:v>
                </c:pt>
                <c:pt idx="1964">
                  <c:v>3.2191210752939301</c:v>
                </c:pt>
                <c:pt idx="1965">
                  <c:v>#N/A</c:v>
                </c:pt>
                <c:pt idx="1966">
                  <c:v>3.5538767363686277</c:v>
                </c:pt>
                <c:pt idx="1967">
                  <c:v>4.0896788699646391</c:v>
                </c:pt>
                <c:pt idx="1968">
                  <c:v>3.2282671898692201</c:v>
                </c:pt>
                <c:pt idx="1969">
                  <c:v>4.3147715539809299</c:v>
                </c:pt>
                <c:pt idx="1970">
                  <c:v>#N/A</c:v>
                </c:pt>
                <c:pt idx="1971">
                  <c:v>#N/A</c:v>
                </c:pt>
                <c:pt idx="1972">
                  <c:v>3.3068078633522591</c:v>
                </c:pt>
                <c:pt idx="1973">
                  <c:v>3.05712711231627</c:v>
                </c:pt>
                <c:pt idx="1974">
                  <c:v>3.2036476193994372</c:v>
                </c:pt>
                <c:pt idx="1975">
                  <c:v>2.4734413105184565</c:v>
                </c:pt>
                <c:pt idx="1976">
                  <c:v>3.9854458176639942</c:v>
                </c:pt>
                <c:pt idx="1977">
                  <c:v>3.8089507263202096</c:v>
                </c:pt>
                <c:pt idx="1978">
                  <c:v>3.7205515827204452</c:v>
                </c:pt>
                <c:pt idx="1979">
                  <c:v>4.6716274822163291</c:v>
                </c:pt>
                <c:pt idx="1980">
                  <c:v>4.4200550392160123</c:v>
                </c:pt>
                <c:pt idx="1981">
                  <c:v>3.9856474761252887</c:v>
                </c:pt>
                <c:pt idx="1982">
                  <c:v>4.3729589856030708</c:v>
                </c:pt>
                <c:pt idx="1983">
                  <c:v>3.6721182358654811</c:v>
                </c:pt>
                <c:pt idx="1984">
                  <c:v>3.8333852924446679</c:v>
                </c:pt>
                <c:pt idx="1985">
                  <c:v>4.3882857966387165</c:v>
                </c:pt>
                <c:pt idx="1986">
                  <c:v>5.2016579931963829</c:v>
                </c:pt>
                <c:pt idx="1987">
                  <c:v>4.8488951409274836</c:v>
                </c:pt>
                <c:pt idx="1988">
                  <c:v>4.2176162379187812</c:v>
                </c:pt>
                <c:pt idx="1989">
                  <c:v>4.2551335120308478</c:v>
                </c:pt>
                <c:pt idx="1990">
                  <c:v>4.9727276001290805</c:v>
                </c:pt>
                <c:pt idx="1991">
                  <c:v>4.7244854680953194</c:v>
                </c:pt>
                <c:pt idx="1992">
                  <c:v>4.2483643631604346</c:v>
                </c:pt>
                <c:pt idx="1993">
                  <c:v>4.3588818562688498</c:v>
                </c:pt>
                <c:pt idx="1994">
                  <c:v>3.3222182167621188</c:v>
                </c:pt>
                <c:pt idx="1995">
                  <c:v>4.7284333295567391</c:v>
                </c:pt>
                <c:pt idx="1996">
                  <c:v>4.9401848833921731</c:v>
                </c:pt>
                <c:pt idx="1997">
                  <c:v>4.2022381019354684</c:v>
                </c:pt>
                <c:pt idx="1998">
                  <c:v>4.5089283363232768</c:v>
                </c:pt>
                <c:pt idx="1999">
                  <c:v>3.8422968139769438</c:v>
                </c:pt>
                <c:pt idx="2000">
                  <c:v>4.4261593082398898</c:v>
                </c:pt>
                <c:pt idx="2001">
                  <c:v>4.0444847274210973</c:v>
                </c:pt>
                <c:pt idx="2002">
                  <c:v>4.6559352819952018</c:v>
                </c:pt>
                <c:pt idx="2003">
                  <c:v>4.0455742748371142</c:v>
                </c:pt>
                <c:pt idx="2004">
                  <c:v>3.6874891855382952</c:v>
                </c:pt>
                <c:pt idx="2005">
                  <c:v>3.5962207161503468</c:v>
                </c:pt>
                <c:pt idx="2006">
                  <c:v>4.2388611211808627</c:v>
                </c:pt>
                <c:pt idx="2007">
                  <c:v>4.7544550978614826</c:v>
                </c:pt>
                <c:pt idx="2008">
                  <c:v>4.5112308773948682</c:v>
                </c:pt>
                <c:pt idx="2009">
                  <c:v>3.5965163548079628</c:v>
                </c:pt>
                <c:pt idx="2010">
                  <c:v>3.9878508095597121</c:v>
                </c:pt>
                <c:pt idx="2011">
                  <c:v>5.3998335060291192</c:v>
                </c:pt>
                <c:pt idx="2012">
                  <c:v>4.6991268857885355</c:v>
                </c:pt>
                <c:pt idx="2013">
                  <c:v>4.2150227627036276</c:v>
                </c:pt>
                <c:pt idx="2014">
                  <c:v>4.3553416541261871</c:v>
                </c:pt>
                <c:pt idx="2015">
                  <c:v>5.1538989494624232</c:v>
                </c:pt>
                <c:pt idx="2016">
                  <c:v>5.1246762452888452</c:v>
                </c:pt>
                <c:pt idx="2017">
                  <c:v>5.0893496120635993</c:v>
                </c:pt>
                <c:pt idx="2018">
                  <c:v>3.8661489426245539</c:v>
                </c:pt>
                <c:pt idx="2019">
                  <c:v>3.6591172475540081</c:v>
                </c:pt>
                <c:pt idx="2020">
                  <c:v>5.0008768003003983</c:v>
                </c:pt>
                <c:pt idx="2021">
                  <c:v>4.5425655701107708</c:v>
                </c:pt>
                <c:pt idx="2022">
                  <c:v>4.6073050392447161</c:v>
                </c:pt>
                <c:pt idx="2023">
                  <c:v>4.1642215367593467</c:v>
                </c:pt>
                <c:pt idx="2024">
                  <c:v>3.9494362571417696</c:v>
                </c:pt>
                <c:pt idx="2025">
                  <c:v>4.0637148068218121</c:v>
                </c:pt>
                <c:pt idx="2026">
                  <c:v>4.6963220689827878</c:v>
                </c:pt>
                <c:pt idx="2027">
                  <c:v>5.8859368998830721</c:v>
                </c:pt>
                <c:pt idx="2028">
                  <c:v>5.8179996443255817</c:v>
                </c:pt>
                <c:pt idx="2029">
                  <c:v>5.7986092750364806</c:v>
                </c:pt>
                <c:pt idx="2030">
                  <c:v>5.0671276880447058</c:v>
                </c:pt>
                <c:pt idx="2031">
                  <c:v>4.9297629117777388</c:v>
                </c:pt>
                <c:pt idx="2032">
                  <c:v>3.9299130708456298</c:v>
                </c:pt>
                <c:pt idx="2033">
                  <c:v>5.0205610094508817</c:v>
                </c:pt>
                <c:pt idx="2034">
                  <c:v>4.6653618291496164</c:v>
                </c:pt>
                <c:pt idx="2035">
                  <c:v>4.5112308773948682</c:v>
                </c:pt>
                <c:pt idx="2036">
                  <c:v>4.372822499945026</c:v>
                </c:pt>
                <c:pt idx="2037">
                  <c:v>4.2969787243762791</c:v>
                </c:pt>
                <c:pt idx="2038">
                  <c:v>3.7200730518320761</c:v>
                </c:pt>
                <c:pt idx="2039">
                  <c:v>4.8996066102661615</c:v>
                </c:pt>
                <c:pt idx="2040">
                  <c:v>5.1509557358012907</c:v>
                </c:pt>
                <c:pt idx="2041">
                  <c:v>4.3313229306714742</c:v>
                </c:pt>
                <c:pt idx="2042">
                  <c:v>4.5882822241194017</c:v>
                </c:pt>
                <c:pt idx="2043">
                  <c:v>4.5325017995970471</c:v>
                </c:pt>
                <c:pt idx="2044">
                  <c:v>4.1039785564613505</c:v>
                </c:pt>
                <c:pt idx="2045">
                  <c:v>4.7580058956057103</c:v>
                </c:pt>
                <c:pt idx="2046">
                  <c:v>4.7394359711956255</c:v>
                </c:pt>
                <c:pt idx="2047">
                  <c:v>4.5521765074764566</c:v>
                </c:pt>
                <c:pt idx="2048">
                  <c:v>3.5962207161503468</c:v>
                </c:pt>
                <c:pt idx="2049">
                  <c:v>3.3890513133190283</c:v>
                </c:pt>
                <c:pt idx="2050">
                  <c:v>4.8537741347470913</c:v>
                </c:pt>
                <c:pt idx="2051">
                  <c:v>4.6374391617932389</c:v>
                </c:pt>
                <c:pt idx="2052">
                  <c:v>4.9620871217046725</c:v>
                </c:pt>
                <c:pt idx="2053">
                  <c:v>4.4124234155256357</c:v>
                </c:pt>
                <c:pt idx="2054">
                  <c:v>4.287020918678226</c:v>
                </c:pt>
                <c:pt idx="2055">
                  <c:v>4.2614313416537071</c:v>
                </c:pt>
                <c:pt idx="2056">
                  <c:v>4.6528863185340246</c:v>
                </c:pt>
                <c:pt idx="2057">
                  <c:v>5.0500249375197397</c:v>
                </c:pt>
                <c:pt idx="2058">
                  <c:v>#N/A</c:v>
                </c:pt>
                <c:pt idx="2059">
                  <c:v>5.2454851028703899</c:v>
                </c:pt>
                <c:pt idx="2060">
                  <c:v>5.6046150638154009</c:v>
                </c:pt>
                <c:pt idx="2061">
                  <c:v>5.9921984614603767</c:v>
                </c:pt>
                <c:pt idx="2062">
                  <c:v>5.9448391323131338</c:v>
                </c:pt>
                <c:pt idx="2063">
                  <c:v>6.645400392851804</c:v>
                </c:pt>
                <c:pt idx="2064">
                  <c:v>5.8054990777313078</c:v>
                </c:pt>
                <c:pt idx="2065">
                  <c:v>5.9038787761849898</c:v>
                </c:pt>
                <c:pt idx="2066">
                  <c:v>5.9521334207280514</c:v>
                </c:pt>
                <c:pt idx="2067">
                  <c:v>6.1585413013339458</c:v>
                </c:pt>
                <c:pt idx="2068">
                  <c:v>5.00901890821447</c:v>
                </c:pt>
                <c:pt idx="2069">
                  <c:v>5.8544709629781071</c:v>
                </c:pt>
                <c:pt idx="2070">
                  <c:v>#N/A</c:v>
                </c:pt>
                <c:pt idx="2071">
                  <c:v>4.6659076405450923</c:v>
                </c:pt>
                <c:pt idx="2072">
                  <c:v>5.4507428945118175</c:v>
                </c:pt>
                <c:pt idx="2073">
                  <c:v>3.628464791099324</c:v>
                </c:pt>
                <c:pt idx="2074">
                  <c:v>6.1288837581698283</c:v>
                </c:pt>
                <c:pt idx="2075">
                  <c:v>4.8675897751985451</c:v>
                </c:pt>
                <c:pt idx="2076">
                  <c:v>4.7996977281796962</c:v>
                </c:pt>
                <c:pt idx="2077">
                  <c:v>4.4356894678128791</c:v>
                </c:pt>
                <c:pt idx="2078">
                  <c:v>5.4714854054978455</c:v>
                </c:pt>
                <c:pt idx="2079">
                  <c:v>5.414338967015853</c:v>
                </c:pt>
                <c:pt idx="2080">
                  <c:v>5.728273160040013</c:v>
                </c:pt>
                <c:pt idx="2081">
                  <c:v>5.1704013408990921</c:v>
                </c:pt>
                <c:pt idx="2082">
                  <c:v>6.4451600188006006</c:v>
                </c:pt>
                <c:pt idx="2083">
                  <c:v>6.2062839294051848</c:v>
                </c:pt>
                <c:pt idx="2084">
                  <c:v>5.8383843137900495</c:v>
                </c:pt>
                <c:pt idx="2085">
                  <c:v>5.7836671293345496</c:v>
                </c:pt>
                <c:pt idx="2086">
                  <c:v>5.3874882868915934</c:v>
                </c:pt>
                <c:pt idx="2087">
                  <c:v>4.7683041257748968</c:v>
                </c:pt>
                <c:pt idx="2088">
                  <c:v>4.6668866864535934</c:v>
                </c:pt>
                <c:pt idx="2089">
                  <c:v>5.7653925137542261</c:v>
                </c:pt>
                <c:pt idx="2090">
                  <c:v>5.0680224274623464</c:v>
                </c:pt>
                <c:pt idx="2091">
                  <c:v>5.0924990388972651</c:v>
                </c:pt>
                <c:pt idx="2092">
                  <c:v>4.7087613005551754</c:v>
                </c:pt>
                <c:pt idx="2093">
                  <c:v>4.8510975619726118</c:v>
                </c:pt>
                <c:pt idx="2094">
                  <c:v>5.8671401526771332</c:v>
                </c:pt>
                <c:pt idx="2095">
                  <c:v>6.0070047930908661</c:v>
                </c:pt>
                <c:pt idx="2096">
                  <c:v>5.4644149406449145</c:v>
                </c:pt>
                <c:pt idx="2097">
                  <c:v>4.0260799397853679</c:v>
                </c:pt>
                <c:pt idx="2098">
                  <c:v>4.1444708725480268</c:v>
                </c:pt>
                <c:pt idx="2099">
                  <c:v>3.7316687220570954</c:v>
                </c:pt>
                <c:pt idx="2100">
                  <c:v>5.3860900024344325</c:v>
                </c:pt>
                <c:pt idx="2101">
                  <c:v>4.7270232220425328</c:v>
                </c:pt>
                <c:pt idx="2102">
                  <c:v>4.5129621561763607</c:v>
                </c:pt>
                <c:pt idx="2103">
                  <c:v>4.3563680589594211</c:v>
                </c:pt>
                <c:pt idx="2104">
                  <c:v>6.2074906555858087</c:v>
                </c:pt>
                <c:pt idx="2105">
                  <c:v>6.5165056354476736</c:v>
                </c:pt>
                <c:pt idx="2106">
                  <c:v>5.5237719713207785</c:v>
                </c:pt>
                <c:pt idx="2107">
                  <c:v>4.8488951409274836</c:v>
                </c:pt>
                <c:pt idx="2108">
                  <c:v>5.3038649380576981</c:v>
                </c:pt>
                <c:pt idx="2109">
                  <c:v>5.6157136756926498</c:v>
                </c:pt>
                <c:pt idx="2110">
                  <c:v>5.4135065960309934</c:v>
                </c:pt>
                <c:pt idx="2111">
                  <c:v>5.5647622493969378</c:v>
                </c:pt>
                <c:pt idx="2112">
                  <c:v>6.414971207668283</c:v>
                </c:pt>
                <c:pt idx="2113">
                  <c:v>5.778511942628179</c:v>
                </c:pt>
                <c:pt idx="2114">
                  <c:v>5.8234192467976502</c:v>
                </c:pt>
                <c:pt idx="2115">
                  <c:v>5.8213390217428724</c:v>
                </c:pt>
                <c:pt idx="2116">
                  <c:v>5.4480416475503199</c:v>
                </c:pt>
                <c:pt idx="2117">
                  <c:v>4.6317330137008819</c:v>
                </c:pt>
                <c:pt idx="2118">
                  <c:v>5.842296958019058</c:v>
                </c:pt>
                <c:pt idx="2119">
                  <c:v>4.9695227191186335</c:v>
                </c:pt>
                <c:pt idx="2120">
                  <c:v>4.4650523683845371</c:v>
                </c:pt>
                <c:pt idx="2121">
                  <c:v>4.4184981816724305</c:v>
                </c:pt>
                <c:pt idx="2122">
                  <c:v>4.7402211463959825</c:v>
                </c:pt>
                <c:pt idx="2123">
                  <c:v>3.9403585111898098</c:v>
                </c:pt>
                <c:pt idx="2124">
                  <c:v>#N/A</c:v>
                </c:pt>
                <c:pt idx="2125">
                  <c:v>#N/A</c:v>
                </c:pt>
                <c:pt idx="2126">
                  <c:v>6.6690181763072998</c:v>
                </c:pt>
                <c:pt idx="2127">
                  <c:v>#N/A</c:v>
                </c:pt>
                <c:pt idx="2128">
                  <c:v>4.3564204357288032</c:v>
                </c:pt>
                <c:pt idx="2129">
                  <c:v>4.6780546334040691</c:v>
                </c:pt>
                <c:pt idx="2130">
                  <c:v>4.8615442154120965</c:v>
                </c:pt>
                <c:pt idx="2131">
                  <c:v>5.4887107511161979</c:v>
                </c:pt>
                <c:pt idx="2132">
                  <c:v>4.9192991475304071</c:v>
                </c:pt>
                <c:pt idx="2133">
                  <c:v>5.5612371876082722</c:v>
                </c:pt>
                <c:pt idx="2134">
                  <c:v>4.9297629117777388</c:v>
                </c:pt>
                <c:pt idx="2135">
                  <c:v>4.9988466407552918</c:v>
                </c:pt>
                <c:pt idx="2136">
                  <c:v>5.5202934267230903</c:v>
                </c:pt>
                <c:pt idx="2137">
                  <c:v>5.2127061296958894</c:v>
                </c:pt>
                <c:pt idx="2138">
                  <c:v>5.2853957097972248</c:v>
                </c:pt>
                <c:pt idx="2139">
                  <c:v>5.3663574217405028</c:v>
                </c:pt>
                <c:pt idx="2140">
                  <c:v>5.278994717452135</c:v>
                </c:pt>
                <c:pt idx="2141">
                  <c:v>5.5515680166858017</c:v>
                </c:pt>
                <c:pt idx="2142">
                  <c:v>5.8884837903157754</c:v>
                </c:pt>
                <c:pt idx="2143">
                  <c:v>5.9915877398156834</c:v>
                </c:pt>
                <c:pt idx="2144">
                  <c:v>4.8658332719377215</c:v>
                </c:pt>
                <c:pt idx="2145">
                  <c:v>5.233262178705985</c:v>
                </c:pt>
                <c:pt idx="2146">
                  <c:v>5.5607568028279584</c:v>
                </c:pt>
                <c:pt idx="2147">
                  <c:v>5.4319008495592422</c:v>
                </c:pt>
                <c:pt idx="2148">
                  <c:v>5.7559795462955323</c:v>
                </c:pt>
                <c:pt idx="2149">
                  <c:v>5.755981898477236</c:v>
                </c:pt>
                <c:pt idx="2150">
                  <c:v>5.7490656948226153</c:v>
                </c:pt>
                <c:pt idx="2151">
                  <c:v>#N/A</c:v>
                </c:pt>
                <c:pt idx="2152">
                  <c:v>6.0324942777979764</c:v>
                </c:pt>
                <c:pt idx="2153">
                  <c:v>5.2976113929062825</c:v>
                </c:pt>
                <c:pt idx="2154">
                  <c:v>5.0030562520045372</c:v>
                </c:pt>
                <c:pt idx="2155">
                  <c:v>4.9561333479453245</c:v>
                </c:pt>
                <c:pt idx="2156">
                  <c:v>6.6504082046483228</c:v>
                </c:pt>
                <c:pt idx="2157">
                  <c:v>4.5845637132962143</c:v>
                </c:pt>
                <c:pt idx="2158">
                  <c:v>4.7723324959654834</c:v>
                </c:pt>
                <c:pt idx="2159">
                  <c:v>5.6552742193412469</c:v>
                </c:pt>
                <c:pt idx="2160">
                  <c:v>#N/A</c:v>
                </c:pt>
                <c:pt idx="2161">
                  <c:v>5.4740525981390249</c:v>
                </c:pt>
                <c:pt idx="2162">
                  <c:v>6.0782941407136892</c:v>
                </c:pt>
                <c:pt idx="2163">
                  <c:v>6.1037053627118567</c:v>
                </c:pt>
                <c:pt idx="2164">
                  <c:v>5.3515806620036717</c:v>
                </c:pt>
                <c:pt idx="2165">
                  <c:v>3.7936210253599789</c:v>
                </c:pt>
                <c:pt idx="2166">
                  <c:v>6.554644348219048</c:v>
                </c:pt>
                <c:pt idx="2167">
                  <c:v>6.1396627678930606</c:v>
                </c:pt>
                <c:pt idx="2168">
                  <c:v>6.207112582872317</c:v>
                </c:pt>
                <c:pt idx="2169">
                  <c:v>5.8404871723888414</c:v>
                </c:pt>
                <c:pt idx="2170">
                  <c:v>4.8639773525115633</c:v>
                </c:pt>
                <c:pt idx="2171">
                  <c:v>6.4767861996441809</c:v>
                </c:pt>
                <c:pt idx="2172">
                  <c:v>6.4845408361983479</c:v>
                </c:pt>
                <c:pt idx="2173">
                  <c:v>6.4168443375316633</c:v>
                </c:pt>
                <c:pt idx="2174">
                  <c:v>5.7219722817097356</c:v>
                </c:pt>
                <c:pt idx="2175">
                  <c:v>4.9863666254237593</c:v>
                </c:pt>
                <c:pt idx="2176">
                  <c:v>5.0980133722857417</c:v>
                </c:pt>
                <c:pt idx="2177">
                  <c:v>6.2527226645429783</c:v>
                </c:pt>
                <c:pt idx="2178">
                  <c:v>5.7186047333615644</c:v>
                </c:pt>
                <c:pt idx="2179">
                  <c:v>5.8873765632189157</c:v>
                </c:pt>
                <c:pt idx="2180">
                  <c:v>5.7590958259896903</c:v>
                </c:pt>
                <c:pt idx="2181">
                  <c:v>6.2600690336464</c:v>
                </c:pt>
                <c:pt idx="2182">
                  <c:v>4.3190777967331089</c:v>
                </c:pt>
                <c:pt idx="2183">
                  <c:v>4.0683337869793252</c:v>
                </c:pt>
                <c:pt idx="2184">
                  <c:v>4.4005715824344609</c:v>
                </c:pt>
                <c:pt idx="2185">
                  <c:v>4.0046408979952242</c:v>
                </c:pt>
                <c:pt idx="2186">
                  <c:v>6.7287221954765819</c:v>
                </c:pt>
                <c:pt idx="2187">
                  <c:v>5.7629665286944434</c:v>
                </c:pt>
                <c:pt idx="2188">
                  <c:v>#N/A</c:v>
                </c:pt>
                <c:pt idx="2189">
                  <c:v>#N/A</c:v>
                </c:pt>
                <c:pt idx="2190">
                  <c:v>2.3992882094999253</c:v>
                </c:pt>
                <c:pt idx="2191">
                  <c:v>2.4981349086284306</c:v>
                </c:pt>
                <c:pt idx="2192">
                  <c:v>2.7584442187145002</c:v>
                </c:pt>
                <c:pt idx="2193">
                  <c:v>3.557927528018562</c:v>
                </c:pt>
                <c:pt idx="2194">
                  <c:v>5.3244375277877767</c:v>
                </c:pt>
                <c:pt idx="2195">
                  <c:v>4.494109816960064</c:v>
                </c:pt>
                <c:pt idx="2196">
                  <c:v>2.8741940036509068</c:v>
                </c:pt>
                <c:pt idx="2197">
                  <c:v>2.8805647916578372</c:v>
                </c:pt>
                <c:pt idx="2198">
                  <c:v>3.1057181731182033</c:v>
                </c:pt>
                <c:pt idx="2199">
                  <c:v>2.8923624346320049</c:v>
                </c:pt>
                <c:pt idx="2200">
                  <c:v>2.810613490755296</c:v>
                </c:pt>
                <c:pt idx="2201">
                  <c:v>3.4331595866332347</c:v>
                </c:pt>
                <c:pt idx="2202">
                  <c:v>2.8741940036509068</c:v>
                </c:pt>
                <c:pt idx="2203">
                  <c:v>2.9139838091874761</c:v>
                </c:pt>
                <c:pt idx="2204">
                  <c:v>4.7308180771922714</c:v>
                </c:pt>
                <c:pt idx="2205">
                  <c:v>4.6879609907749407</c:v>
                </c:pt>
                <c:pt idx="2206">
                  <c:v>3.3495680211623133</c:v>
                </c:pt>
                <c:pt idx="2207">
                  <c:v>3.412393133158969</c:v>
                </c:pt>
                <c:pt idx="2208">
                  <c:v>3.049415782310227</c:v>
                </c:pt>
                <c:pt idx="2209">
                  <c:v>2.8399069241824102</c:v>
                </c:pt>
                <c:pt idx="2210">
                  <c:v>#N/A</c:v>
                </c:pt>
                <c:pt idx="2211">
                  <c:v>3.3909247622539564</c:v>
                </c:pt>
                <c:pt idx="2212">
                  <c:v>3.0307578643707811</c:v>
                </c:pt>
                <c:pt idx="2213">
                  <c:v>3.2143230824407043</c:v>
                </c:pt>
                <c:pt idx="2214">
                  <c:v>3.0572578578415079</c:v>
                </c:pt>
                <c:pt idx="2215">
                  <c:v>#N/A</c:v>
                </c:pt>
                <c:pt idx="2216">
                  <c:v>3.1279938375484937</c:v>
                </c:pt>
                <c:pt idx="2217">
                  <c:v>#N/A</c:v>
                </c:pt>
                <c:pt idx="2218">
                  <c:v>3.7051796239216737</c:v>
                </c:pt>
                <c:pt idx="2219">
                  <c:v>2.4932740218522267</c:v>
                </c:pt>
                <c:pt idx="2220">
                  <c:v>2.8699717964713232</c:v>
                </c:pt>
                <c:pt idx="2221">
                  <c:v>#N/A</c:v>
                </c:pt>
                <c:pt idx="2222">
                  <c:v>2.6935164966676988</c:v>
                </c:pt>
                <c:pt idx="2223">
                  <c:v>3.3897053069520613</c:v>
                </c:pt>
                <c:pt idx="2224">
                  <c:v>3.6808048324151477</c:v>
                </c:pt>
                <c:pt idx="2225">
                  <c:v>5.2250618459762235</c:v>
                </c:pt>
                <c:pt idx="2226">
                  <c:v>5.3459952028128352</c:v>
                </c:pt>
                <c:pt idx="2227">
                  <c:v>3.8664402677481058</c:v>
                </c:pt>
                <c:pt idx="2228">
                  <c:v>4.2018146279337723</c:v>
                </c:pt>
                <c:pt idx="2229">
                  <c:v>2.3970489537645205</c:v>
                </c:pt>
                <c:pt idx="2230">
                  <c:v>#N/A</c:v>
                </c:pt>
                <c:pt idx="2231">
                  <c:v>4.1042980473643338</c:v>
                </c:pt>
                <c:pt idx="2232">
                  <c:v>3.0834258002845885</c:v>
                </c:pt>
                <c:pt idx="2233">
                  <c:v>3.2881804188216051</c:v>
                </c:pt>
                <c:pt idx="2234">
                  <c:v>2.5925009552798741</c:v>
                </c:pt>
                <c:pt idx="2235">
                  <c:v>2.9479127801586507</c:v>
                </c:pt>
                <c:pt idx="2236">
                  <c:v>3.3213961096570008</c:v>
                </c:pt>
                <c:pt idx="2237">
                  <c:v>#N/A</c:v>
                </c:pt>
                <c:pt idx="2238">
                  <c:v>3.0610730920975424</c:v>
                </c:pt>
                <c:pt idx="2239">
                  <c:v>2.7552967255436158</c:v>
                </c:pt>
                <c:pt idx="2240">
                  <c:v>2.4236090322474633</c:v>
                </c:pt>
                <c:pt idx="2241">
                  <c:v>3.7095129007812702</c:v>
                </c:pt>
                <c:pt idx="2242">
                  <c:v>3.4642222711528086</c:v>
                </c:pt>
                <c:pt idx="2243">
                  <c:v>3.4724554955124982</c:v>
                </c:pt>
                <c:pt idx="2244">
                  <c:v>3.3203613366368518</c:v>
                </c:pt>
                <c:pt idx="2245">
                  <c:v>3.5296692743978939</c:v>
                </c:pt>
                <c:pt idx="2246">
                  <c:v>3.003172712375112</c:v>
                </c:pt>
                <c:pt idx="2247">
                  <c:v>#N/A</c:v>
                </c:pt>
                <c:pt idx="2248">
                  <c:v>3.1934684677268028</c:v>
                </c:pt>
                <c:pt idx="2249">
                  <c:v>3.0715135777991431</c:v>
                </c:pt>
                <c:pt idx="2250">
                  <c:v>3.798596011518264</c:v>
                </c:pt>
                <c:pt idx="2251">
                  <c:v>4.0683337869793252</c:v>
                </c:pt>
                <c:pt idx="2252">
                  <c:v>#N/A</c:v>
                </c:pt>
                <c:pt idx="2253">
                  <c:v>4.6952495393692333</c:v>
                </c:pt>
                <c:pt idx="2254">
                  <c:v>#N/A</c:v>
                </c:pt>
                <c:pt idx="2255">
                  <c:v>3.8164844181345621</c:v>
                </c:pt>
                <c:pt idx="2256">
                  <c:v>#N/A</c:v>
                </c:pt>
                <c:pt idx="2257">
                  <c:v>3.4968957204215285</c:v>
                </c:pt>
                <c:pt idx="2258">
                  <c:v>3.9852607864470344</c:v>
                </c:pt>
                <c:pt idx="2259">
                  <c:v>5.0295588141021605</c:v>
                </c:pt>
                <c:pt idx="2260">
                  <c:v>4.0731402208402567</c:v>
                </c:pt>
                <c:pt idx="2261">
                  <c:v>4.5813427659421357</c:v>
                </c:pt>
                <c:pt idx="2262">
                  <c:v>3.3891445174713746</c:v>
                </c:pt>
                <c:pt idx="2263">
                  <c:v>2.6946094429057923</c:v>
                </c:pt>
                <c:pt idx="2264">
                  <c:v>3.0433931370268432</c:v>
                </c:pt>
                <c:pt idx="2265">
                  <c:v>2.0777626542599226</c:v>
                </c:pt>
                <c:pt idx="2266">
                  <c:v>3.0900326024551106</c:v>
                </c:pt>
                <c:pt idx="2267">
                  <c:v>3.3722475416957129</c:v>
                </c:pt>
                <c:pt idx="2268">
                  <c:v>3.2434803062945892</c:v>
                </c:pt>
                <c:pt idx="2269">
                  <c:v>#N/A</c:v>
                </c:pt>
                <c:pt idx="2270">
                  <c:v>4.0652273494956868</c:v>
                </c:pt>
                <c:pt idx="2271">
                  <c:v>3.9173683325048936</c:v>
                </c:pt>
                <c:pt idx="2272">
                  <c:v>3.2346615614739584</c:v>
                </c:pt>
                <c:pt idx="2273">
                  <c:v>3.0482326495522409</c:v>
                </c:pt>
                <c:pt idx="2274">
                  <c:v>3.9750310369558632</c:v>
                </c:pt>
                <c:pt idx="2275">
                  <c:v>4.0098648699285286</c:v>
                </c:pt>
                <c:pt idx="2276">
                  <c:v>3.9856474761252887</c:v>
                </c:pt>
                <c:pt idx="2277">
                  <c:v>3.5375538087086666</c:v>
                </c:pt>
                <c:pt idx="2278">
                  <c:v>3.3164548781233001</c:v>
                </c:pt>
                <c:pt idx="2279">
                  <c:v>3.3149800305579431</c:v>
                </c:pt>
                <c:pt idx="2280">
                  <c:v>3.492597164021189</c:v>
                </c:pt>
                <c:pt idx="2281">
                  <c:v>3.4922142598531325</c:v>
                </c:pt>
                <c:pt idx="2282">
                  <c:v>2.0126113597383593</c:v>
                </c:pt>
                <c:pt idx="2283">
                  <c:v>2.8741940036509068</c:v>
                </c:pt>
                <c:pt idx="2284">
                  <c:v>#N/A</c:v>
                </c:pt>
                <c:pt idx="2285">
                  <c:v>2.9643239438506126</c:v>
                </c:pt>
                <c:pt idx="2286">
                  <c:v>2.6551494171466161</c:v>
                </c:pt>
                <c:pt idx="2287">
                  <c:v>2.7589180208520303</c:v>
                </c:pt>
                <c:pt idx="2288">
                  <c:v>3.0047719956867094</c:v>
                </c:pt>
                <c:pt idx="2289">
                  <c:v>2.9213808168046969</c:v>
                </c:pt>
                <c:pt idx="2290">
                  <c:v>#N/A</c:v>
                </c:pt>
                <c:pt idx="2291">
                  <c:v>2.7484917501819841</c:v>
                </c:pt>
                <c:pt idx="2292">
                  <c:v>2.8573997763878971</c:v>
                </c:pt>
                <c:pt idx="2293">
                  <c:v>2.6314536821371424</c:v>
                </c:pt>
                <c:pt idx="2294">
                  <c:v>3.3680116254046912</c:v>
                </c:pt>
                <c:pt idx="2295">
                  <c:v>2.8940746653446379</c:v>
                </c:pt>
                <c:pt idx="2296">
                  <c:v>4.8256824281844644</c:v>
                </c:pt>
                <c:pt idx="2297">
                  <c:v>3.0979375428910849</c:v>
                </c:pt>
                <c:pt idx="2298">
                  <c:v>3.4847132910373988</c:v>
                </c:pt>
                <c:pt idx="2299">
                  <c:v>3.8802592643750851</c:v>
                </c:pt>
                <c:pt idx="2300">
                  <c:v>#N/A</c:v>
                </c:pt>
                <c:pt idx="2301">
                  <c:v>#N/A</c:v>
                </c:pt>
                <c:pt idx="2302">
                  <c:v>3.1635529306482528</c:v>
                </c:pt>
                <c:pt idx="2303">
                  <c:v>3.8521245561443891</c:v>
                </c:pt>
                <c:pt idx="2304">
                  <c:v>3.0143711128875283</c:v>
                </c:pt>
                <c:pt idx="2305">
                  <c:v>3.2381071301743156</c:v>
                </c:pt>
                <c:pt idx="2306">
                  <c:v>3.0089097789185359</c:v>
                </c:pt>
                <c:pt idx="2307">
                  <c:v>3.8198658917881443</c:v>
                </c:pt>
                <c:pt idx="2308">
                  <c:v>3.4180359407930507</c:v>
                </c:pt>
                <c:pt idx="2309">
                  <c:v>2.4268157122424712</c:v>
                </c:pt>
                <c:pt idx="2310">
                  <c:v>2.9756241141720734</c:v>
                </c:pt>
                <c:pt idx="2311">
                  <c:v>2.5614871989654731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3.0844675251290146</c:v>
                </c:pt>
                <c:pt idx="2316">
                  <c:v>3.1599851806501689</c:v>
                </c:pt>
                <c:pt idx="2317">
                  <c:v>3.5371428895477197</c:v>
                </c:pt>
                <c:pt idx="2318">
                  <c:v>3.2453045723316429</c:v>
                </c:pt>
                <c:pt idx="2319">
                  <c:v>3.53690045759065</c:v>
                </c:pt>
                <c:pt idx="2320">
                  <c:v>#N/A</c:v>
                </c:pt>
                <c:pt idx="2321">
                  <c:v>2.7529268595661174</c:v>
                </c:pt>
                <c:pt idx="2322">
                  <c:v>2.3284448133074376</c:v>
                </c:pt>
                <c:pt idx="2323">
                  <c:v>2.5769533346126905</c:v>
                </c:pt>
                <c:pt idx="2324">
                  <c:v>#N/A</c:v>
                </c:pt>
                <c:pt idx="2325">
                  <c:v>2.760976153752936</c:v>
                </c:pt>
                <c:pt idx="2326">
                  <c:v>3.078153604107317</c:v>
                </c:pt>
                <c:pt idx="2327">
                  <c:v>2.5670349133526495</c:v>
                </c:pt>
                <c:pt idx="2328">
                  <c:v>#N/A</c:v>
                </c:pt>
                <c:pt idx="2329">
                  <c:v>3.8092016100137105</c:v>
                </c:pt>
                <c:pt idx="2330">
                  <c:v>3.243405657133311</c:v>
                </c:pt>
                <c:pt idx="2331">
                  <c:v>3.5181471077310476</c:v>
                </c:pt>
                <c:pt idx="2332">
                  <c:v>3.4317817024104542</c:v>
                </c:pt>
                <c:pt idx="2333">
                  <c:v>3.1273998539910637</c:v>
                </c:pt>
                <c:pt idx="2334">
                  <c:v>3.3386040220632318</c:v>
                </c:pt>
                <c:pt idx="2335">
                  <c:v>2.8672300514804809</c:v>
                </c:pt>
                <c:pt idx="2336">
                  <c:v>#N/A</c:v>
                </c:pt>
                <c:pt idx="2337">
                  <c:v>2.9139838091874761</c:v>
                </c:pt>
                <c:pt idx="2338">
                  <c:v>2.2284021333558601</c:v>
                </c:pt>
                <c:pt idx="2339">
                  <c:v>#N/A</c:v>
                </c:pt>
                <c:pt idx="2340">
                  <c:v>2.4182133436500357</c:v>
                </c:pt>
                <c:pt idx="2341">
                  <c:v>#N/A</c:v>
                </c:pt>
                <c:pt idx="2342">
                  <c:v>2.66933374633253</c:v>
                </c:pt>
                <c:pt idx="2343">
                  <c:v>2.7009170998178753</c:v>
                </c:pt>
                <c:pt idx="2344">
                  <c:v>2.4305639680942761</c:v>
                </c:pt>
                <c:pt idx="2345">
                  <c:v>3.1073285457537199</c:v>
                </c:pt>
                <c:pt idx="2346">
                  <c:v>3.3954406393806402</c:v>
                </c:pt>
                <c:pt idx="2347">
                  <c:v>#N/A</c:v>
                </c:pt>
                <c:pt idx="2348">
                  <c:v>3.3171469355943497</c:v>
                </c:pt>
                <c:pt idx="2349">
                  <c:v>3.3171124007613648</c:v>
                </c:pt>
                <c:pt idx="2350">
                  <c:v>3.101931108143595</c:v>
                </c:pt>
                <c:pt idx="2351">
                  <c:v>2.6676643100940547</c:v>
                </c:pt>
                <c:pt idx="2352">
                  <c:v>3.593486371365906</c:v>
                </c:pt>
                <c:pt idx="2353">
                  <c:v>2.8328708840297794</c:v>
                </c:pt>
                <c:pt idx="2354">
                  <c:v>2.5127168367216504</c:v>
                </c:pt>
                <c:pt idx="2355">
                  <c:v>#N/A</c:v>
                </c:pt>
                <c:pt idx="2356">
                  <c:v>2.6314536821371424</c:v>
                </c:pt>
                <c:pt idx="2357">
                  <c:v>3.5038131861861279</c:v>
                </c:pt>
                <c:pt idx="2358">
                  <c:v>3.0068138227869126</c:v>
                </c:pt>
                <c:pt idx="2359">
                  <c:v>#N/A</c:v>
                </c:pt>
                <c:pt idx="2360">
                  <c:v>3.0414924260970158</c:v>
                </c:pt>
                <c:pt idx="2361">
                  <c:v>3.2814911152968507</c:v>
                </c:pt>
                <c:pt idx="2362">
                  <c:v>2.9314314852707168</c:v>
                </c:pt>
                <c:pt idx="2363">
                  <c:v>3.0758702926436898</c:v>
                </c:pt>
                <c:pt idx="2364">
                  <c:v>3.0384601383146235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3.9147064174734574</c:v>
                </c:pt>
                <c:pt idx="2369">
                  <c:v>4.6357765717608483</c:v>
                </c:pt>
                <c:pt idx="2370">
                  <c:v>4.2341169978439268</c:v>
                </c:pt>
                <c:pt idx="2371">
                  <c:v>4.4398618777146748</c:v>
                </c:pt>
                <c:pt idx="2372">
                  <c:v>4.5255850095076635</c:v>
                </c:pt>
                <c:pt idx="2373">
                  <c:v>4.0501725282110241</c:v>
                </c:pt>
                <c:pt idx="2374">
                  <c:v>4.2922243597587446</c:v>
                </c:pt>
                <c:pt idx="2375">
                  <c:v>4.6017914328303657</c:v>
                </c:pt>
                <c:pt idx="2376">
                  <c:v>#N/A</c:v>
                </c:pt>
                <c:pt idx="2377">
                  <c:v>3.9120234538579939</c:v>
                </c:pt>
                <c:pt idx="2378">
                  <c:v>3.9717582943025986</c:v>
                </c:pt>
                <c:pt idx="2379">
                  <c:v>4.0261251404985661</c:v>
                </c:pt>
                <c:pt idx="2380">
                  <c:v>2.8139958988263891</c:v>
                </c:pt>
                <c:pt idx="2381">
                  <c:v>4.3445924988006936</c:v>
                </c:pt>
                <c:pt idx="2382">
                  <c:v>4.6620769350174998</c:v>
                </c:pt>
                <c:pt idx="2383">
                  <c:v>4.0824664149276009</c:v>
                </c:pt>
                <c:pt idx="2384">
                  <c:v>2.2989744459240873</c:v>
                </c:pt>
                <c:pt idx="2385">
                  <c:v>4.7111739027428143</c:v>
                </c:pt>
                <c:pt idx="2386">
                  <c:v>4.8884487098434626</c:v>
                </c:pt>
                <c:pt idx="2387">
                  <c:v>4.6208162585489685</c:v>
                </c:pt>
                <c:pt idx="2388">
                  <c:v>#N/A</c:v>
                </c:pt>
                <c:pt idx="2389">
                  <c:v>#N/A</c:v>
                </c:pt>
                <c:pt idx="2390">
                  <c:v>4.3007620760384873</c:v>
                </c:pt>
                <c:pt idx="2391">
                  <c:v>4.2477964368801464</c:v>
                </c:pt>
                <c:pt idx="2392">
                  <c:v>4.3250692598152423</c:v>
                </c:pt>
                <c:pt idx="2393">
                  <c:v>4.5793784856985411</c:v>
                </c:pt>
                <c:pt idx="2394">
                  <c:v>4.8371969175007097</c:v>
                </c:pt>
                <c:pt idx="2395">
                  <c:v>#N/A</c:v>
                </c:pt>
                <c:pt idx="2396">
                  <c:v>4.0761426098615976</c:v>
                </c:pt>
                <c:pt idx="2397">
                  <c:v>5.7749901261659913</c:v>
                </c:pt>
                <c:pt idx="2398">
                  <c:v>4.8889545132519361</c:v>
                </c:pt>
                <c:pt idx="2399">
                  <c:v>4.7431861571029597</c:v>
                </c:pt>
                <c:pt idx="2400">
                  <c:v>4.6073050392447161</c:v>
                </c:pt>
                <c:pt idx="2401">
                  <c:v>3.9579919985229171</c:v>
                </c:pt>
                <c:pt idx="2402">
                  <c:v>4.7776727770574512</c:v>
                </c:pt>
                <c:pt idx="2403">
                  <c:v>#N/A</c:v>
                </c:pt>
                <c:pt idx="2404">
                  <c:v>#N/A</c:v>
                </c:pt>
                <c:pt idx="2405">
                  <c:v>3.1300455278643358</c:v>
                </c:pt>
                <c:pt idx="2406">
                  <c:v>#N/A</c:v>
                </c:pt>
                <c:pt idx="2407">
                  <c:v>3.0768731394565361</c:v>
                </c:pt>
                <c:pt idx="2408">
                  <c:v>2.6695744808384396</c:v>
                </c:pt>
                <c:pt idx="2409">
                  <c:v>#N/A</c:v>
                </c:pt>
                <c:pt idx="2410">
                  <c:v>#N/A</c:v>
                </c:pt>
                <c:pt idx="2411">
                  <c:v>4.3882795650413664</c:v>
                </c:pt>
                <c:pt idx="2412">
                  <c:v>5.4790829816026019</c:v>
                </c:pt>
                <c:pt idx="2413">
                  <c:v>4.8299690101572201</c:v>
                </c:pt>
                <c:pt idx="2414">
                  <c:v>5.4084771552108224</c:v>
                </c:pt>
                <c:pt idx="2415">
                  <c:v>4.4391577657133539</c:v>
                </c:pt>
                <c:pt idx="2416">
                  <c:v>4.5180202218294863</c:v>
                </c:pt>
                <c:pt idx="2417">
                  <c:v>4.2341169978439268</c:v>
                </c:pt>
                <c:pt idx="2418">
                  <c:v>3.6737080035931089</c:v>
                </c:pt>
                <c:pt idx="2419">
                  <c:v>3.4825323001680712</c:v>
                </c:pt>
                <c:pt idx="2420">
                  <c:v>4.5644039889072401</c:v>
                </c:pt>
                <c:pt idx="2421">
                  <c:v>4.8074544241020458</c:v>
                </c:pt>
                <c:pt idx="2422">
                  <c:v>4.7695432459633746</c:v>
                </c:pt>
                <c:pt idx="2423">
                  <c:v>4.4551707519374002</c:v>
                </c:pt>
                <c:pt idx="2424">
                  <c:v>5.3257489035443939</c:v>
                </c:pt>
                <c:pt idx="2425">
                  <c:v>4.3767792444390548</c:v>
                </c:pt>
                <c:pt idx="2426">
                  <c:v>4.3221197130297062</c:v>
                </c:pt>
                <c:pt idx="2427">
                  <c:v>4.6023762042769567</c:v>
                </c:pt>
                <c:pt idx="2428">
                  <c:v>#N/A</c:v>
                </c:pt>
                <c:pt idx="2429">
                  <c:v>4.8187005919123447</c:v>
                </c:pt>
                <c:pt idx="2430">
                  <c:v>6.0243282888436473</c:v>
                </c:pt>
                <c:pt idx="2431">
                  <c:v>4.761259314146943</c:v>
                </c:pt>
                <c:pt idx="2432">
                  <c:v>4.2417554608859733</c:v>
                </c:pt>
                <c:pt idx="2433">
                  <c:v>4.5158853560875452</c:v>
                </c:pt>
                <c:pt idx="2434">
                  <c:v>4.0713314138175152</c:v>
                </c:pt>
                <c:pt idx="2435">
                  <c:v>4.9782916386410143</c:v>
                </c:pt>
                <c:pt idx="2436">
                  <c:v>4.5089283363232768</c:v>
                </c:pt>
                <c:pt idx="2437">
                  <c:v>4.838611560939782</c:v>
                </c:pt>
                <c:pt idx="2438">
                  <c:v>4.49464439251022</c:v>
                </c:pt>
                <c:pt idx="2439">
                  <c:v>4.8700609924440998</c:v>
                </c:pt>
                <c:pt idx="2440">
                  <c:v>4.7804582150816204</c:v>
                </c:pt>
                <c:pt idx="2441">
                  <c:v>4.6556596101443732</c:v>
                </c:pt>
                <c:pt idx="2442">
                  <c:v>#N/A</c:v>
                </c:pt>
                <c:pt idx="2443">
                  <c:v>4.5396453032739874</c:v>
                </c:pt>
                <c:pt idx="2444">
                  <c:v>6.0584295128888161</c:v>
                </c:pt>
                <c:pt idx="2445">
                  <c:v>3.5936895077066535</c:v>
                </c:pt>
                <c:pt idx="2446">
                  <c:v>4.0270180629239158</c:v>
                </c:pt>
                <c:pt idx="2447">
                  <c:v>4.1144936156996934</c:v>
                </c:pt>
                <c:pt idx="2448">
                  <c:v>4.5882822241194017</c:v>
                </c:pt>
                <c:pt idx="2449">
                  <c:v>4.9338506411921514</c:v>
                </c:pt>
                <c:pt idx="2450">
                  <c:v>5.5570146442859878</c:v>
                </c:pt>
                <c:pt idx="2451">
                  <c:v>5.2530824548536446</c:v>
                </c:pt>
                <c:pt idx="2452">
                  <c:v>3.9231543283867696</c:v>
                </c:pt>
                <c:pt idx="2453">
                  <c:v>4.0423630605342034</c:v>
                </c:pt>
                <c:pt idx="2454">
                  <c:v>4.0660694210799502</c:v>
                </c:pt>
                <c:pt idx="2455">
                  <c:v>#N/A</c:v>
                </c:pt>
                <c:pt idx="2456">
                  <c:v>4.0375751949286984</c:v>
                </c:pt>
                <c:pt idx="2457">
                  <c:v>3.6942331293861685</c:v>
                </c:pt>
                <c:pt idx="2458">
                  <c:v>4.6029053243591962</c:v>
                </c:pt>
                <c:pt idx="2459">
                  <c:v>4.7424823848893931</c:v>
                </c:pt>
                <c:pt idx="2460">
                  <c:v>3.6140490633365436</c:v>
                </c:pt>
                <c:pt idx="2461">
                  <c:v>4.3631851683184104</c:v>
                </c:pt>
                <c:pt idx="2462">
                  <c:v>4.8067506098002744</c:v>
                </c:pt>
                <c:pt idx="2463">
                  <c:v>5.1062057433130237</c:v>
                </c:pt>
                <c:pt idx="2464">
                  <c:v>4.5180202218294863</c:v>
                </c:pt>
                <c:pt idx="2465">
                  <c:v>4.4203781427496915</c:v>
                </c:pt>
                <c:pt idx="2466">
                  <c:v>4.7695432459633746</c:v>
                </c:pt>
                <c:pt idx="2467">
                  <c:v>5.2363227646406401</c:v>
                </c:pt>
                <c:pt idx="2468">
                  <c:v>4.5089283363232768</c:v>
                </c:pt>
                <c:pt idx="2469">
                  <c:v>4.9424198690960619</c:v>
                </c:pt>
                <c:pt idx="2470">
                  <c:v>4.7548814200014275</c:v>
                </c:pt>
                <c:pt idx="2471">
                  <c:v>4.7114236275968402</c:v>
                </c:pt>
                <c:pt idx="2472">
                  <c:v>5.2217400367656062</c:v>
                </c:pt>
                <c:pt idx="2473">
                  <c:v>5.5661456743412048</c:v>
                </c:pt>
                <c:pt idx="2474">
                  <c:v>3.6140490633365436</c:v>
                </c:pt>
                <c:pt idx="2475">
                  <c:v>4.1144936156996934</c:v>
                </c:pt>
                <c:pt idx="2476">
                  <c:v>#N/A</c:v>
                </c:pt>
                <c:pt idx="2477">
                  <c:v>4.3865070731774827</c:v>
                </c:pt>
                <c:pt idx="2478">
                  <c:v>4.1746556807750865</c:v>
                </c:pt>
                <c:pt idx="2479">
                  <c:v>3.0164384287744217</c:v>
                </c:pt>
                <c:pt idx="2480">
                  <c:v>5.1677770344629037</c:v>
                </c:pt>
                <c:pt idx="2481">
                  <c:v>4.5367621398329234</c:v>
                </c:pt>
                <c:pt idx="2482">
                  <c:v>4.1825831735661998</c:v>
                </c:pt>
                <c:pt idx="2483">
                  <c:v>5.1300018979372553</c:v>
                </c:pt>
                <c:pt idx="2484">
                  <c:v>4.6326558775154805</c:v>
                </c:pt>
                <c:pt idx="2485">
                  <c:v>4.1062739014434007</c:v>
                </c:pt>
                <c:pt idx="2486">
                  <c:v>4.8074544241020458</c:v>
                </c:pt>
                <c:pt idx="2487">
                  <c:v>3.7586953806651922</c:v>
                </c:pt>
                <c:pt idx="2488">
                  <c:v>4.6017914328303657</c:v>
                </c:pt>
                <c:pt idx="2489">
                  <c:v>3.2563603276629096</c:v>
                </c:pt>
                <c:pt idx="2490">
                  <c:v>3.4941910367842994</c:v>
                </c:pt>
                <c:pt idx="2491">
                  <c:v>#N/A</c:v>
                </c:pt>
                <c:pt idx="2492">
                  <c:v>5.3944838698289139</c:v>
                </c:pt>
                <c:pt idx="2493">
                  <c:v>5.1704013408990921</c:v>
                </c:pt>
                <c:pt idx="2494">
                  <c:v>5.1326051336935787</c:v>
                </c:pt>
                <c:pt idx="2495">
                  <c:v>5.0532191901052768</c:v>
                </c:pt>
                <c:pt idx="2496">
                  <c:v>4.3493430038707821</c:v>
                </c:pt>
                <c:pt idx="2497">
                  <c:v>4.9325919764566644</c:v>
                </c:pt>
                <c:pt idx="2498">
                  <c:v>5.1856347738835229</c:v>
                </c:pt>
                <c:pt idx="2499">
                  <c:v>3.9877507354484485</c:v>
                </c:pt>
                <c:pt idx="2500">
                  <c:v>4.1664808504311974</c:v>
                </c:pt>
                <c:pt idx="2501">
                  <c:v>3.9023088167791902</c:v>
                </c:pt>
                <c:pt idx="2502">
                  <c:v>4.0890006130783485</c:v>
                </c:pt>
                <c:pt idx="2503">
                  <c:v>4.5859528738764546</c:v>
                </c:pt>
                <c:pt idx="2504">
                  <c:v>3.9645899178554913</c:v>
                </c:pt>
                <c:pt idx="2505">
                  <c:v>4.3321996540609868</c:v>
                </c:pt>
                <c:pt idx="2506">
                  <c:v>3.9697052476552663</c:v>
                </c:pt>
                <c:pt idx="2507">
                  <c:v>4.5089283363232768</c:v>
                </c:pt>
                <c:pt idx="2508">
                  <c:v>4.1891754800051135</c:v>
                </c:pt>
                <c:pt idx="2509">
                  <c:v>5.096513958196538</c:v>
                </c:pt>
                <c:pt idx="2510">
                  <c:v>4.1401626968647864</c:v>
                </c:pt>
                <c:pt idx="2511">
                  <c:v>4.2595577420619257</c:v>
                </c:pt>
                <c:pt idx="2512">
                  <c:v>3.5803332965497354</c:v>
                </c:pt>
                <c:pt idx="2513">
                  <c:v>3.3567140278098306</c:v>
                </c:pt>
                <c:pt idx="2514">
                  <c:v>6.5108260490748329</c:v>
                </c:pt>
                <c:pt idx="2515">
                  <c:v>4.1411774899854876</c:v>
                </c:pt>
                <c:pt idx="2516">
                  <c:v>4.4516365425034907</c:v>
                </c:pt>
                <c:pt idx="2517">
                  <c:v>5.0318155139280449</c:v>
                </c:pt>
                <c:pt idx="2518">
                  <c:v>5.2237305726636256</c:v>
                </c:pt>
                <c:pt idx="2519">
                  <c:v>5.339520577234973</c:v>
                </c:pt>
                <c:pt idx="2520">
                  <c:v>5.2358599259861336</c:v>
                </c:pt>
                <c:pt idx="2521">
                  <c:v>4.3445924988006936</c:v>
                </c:pt>
                <c:pt idx="2522">
                  <c:v>4.2828944838476533</c:v>
                </c:pt>
                <c:pt idx="2523">
                  <c:v>5.0347570290073405</c:v>
                </c:pt>
                <c:pt idx="2524">
                  <c:v>4.3964676077034079</c:v>
                </c:pt>
                <c:pt idx="2525">
                  <c:v>4.5521016961281315</c:v>
                </c:pt>
                <c:pt idx="2526">
                  <c:v>5.3334358747599442</c:v>
                </c:pt>
                <c:pt idx="2527">
                  <c:v>4.4736819966907415</c:v>
                </c:pt>
                <c:pt idx="2528">
                  <c:v>4.2514400834200838</c:v>
                </c:pt>
                <c:pt idx="2529">
                  <c:v>3.5824598112436985</c:v>
                </c:pt>
                <c:pt idx="2530">
                  <c:v>3.2367210545279259</c:v>
                </c:pt>
                <c:pt idx="2531">
                  <c:v>3.926717297176662</c:v>
                </c:pt>
                <c:pt idx="2532">
                  <c:v>3.7002794278519415</c:v>
                </c:pt>
                <c:pt idx="2533">
                  <c:v>3.7683444231962482</c:v>
                </c:pt>
                <c:pt idx="2534">
                  <c:v>3.807250767616452</c:v>
                </c:pt>
                <c:pt idx="2535">
                  <c:v>#N/A</c:v>
                </c:pt>
                <c:pt idx="2536">
                  <c:v>4.8152258390485603</c:v>
                </c:pt>
                <c:pt idx="2537">
                  <c:v>3.8525524617769134</c:v>
                </c:pt>
                <c:pt idx="2538">
                  <c:v>3.7801683214484312</c:v>
                </c:pt>
                <c:pt idx="2539">
                  <c:v>3.9054849225405008</c:v>
                </c:pt>
                <c:pt idx="2540">
                  <c:v>#N/A</c:v>
                </c:pt>
                <c:pt idx="2541">
                  <c:v>5.0528620316420136</c:v>
                </c:pt>
                <c:pt idx="2542">
                  <c:v>4.4381590631730852</c:v>
                </c:pt>
                <c:pt idx="2543">
                  <c:v>4.6238967894131981</c:v>
                </c:pt>
                <c:pt idx="2544">
                  <c:v>#N/A</c:v>
                </c:pt>
                <c:pt idx="2545">
                  <c:v>5.1009629564110819</c:v>
                </c:pt>
                <c:pt idx="2546">
                  <c:v>5.1866498601992062</c:v>
                </c:pt>
                <c:pt idx="2547">
                  <c:v>5.4444827462261385</c:v>
                </c:pt>
                <c:pt idx="2548">
                  <c:v>5.4122357380047337</c:v>
                </c:pt>
                <c:pt idx="2549">
                  <c:v>4.7718956016678984</c:v>
                </c:pt>
                <c:pt idx="2550">
                  <c:v>4.0763580288102235</c:v>
                </c:pt>
                <c:pt idx="2551">
                  <c:v>3.8310942597011275</c:v>
                </c:pt>
                <c:pt idx="2552">
                  <c:v>5.0398446420957859</c:v>
                </c:pt>
                <c:pt idx="2553">
                  <c:v>4.4647549278097509</c:v>
                </c:pt>
                <c:pt idx="2554">
                  <c:v>5.0528620316420136</c:v>
                </c:pt>
                <c:pt idx="2555">
                  <c:v>5.2014183282419797</c:v>
                </c:pt>
                <c:pt idx="2556">
                  <c:v>4.7992965813805268</c:v>
                </c:pt>
                <c:pt idx="2557">
                  <c:v>4.1784866989404135</c:v>
                </c:pt>
                <c:pt idx="2558">
                  <c:v>3.9003436883840483</c:v>
                </c:pt>
                <c:pt idx="2559">
                  <c:v>4.7146353299989201</c:v>
                </c:pt>
                <c:pt idx="2560">
                  <c:v>4.8483511257601677</c:v>
                </c:pt>
                <c:pt idx="2561">
                  <c:v>5.3802300317929426</c:v>
                </c:pt>
                <c:pt idx="2562">
                  <c:v>#N/A</c:v>
                </c:pt>
                <c:pt idx="2563">
                  <c:v>2.8189050395970465</c:v>
                </c:pt>
                <c:pt idx="2564">
                  <c:v>3.9394769929542512</c:v>
                </c:pt>
                <c:pt idx="2565">
                  <c:v>4.5574096283770977</c:v>
                </c:pt>
                <c:pt idx="2566">
                  <c:v>4.6083674161955805</c:v>
                </c:pt>
                <c:pt idx="2567">
                  <c:v>3.9697052476552663</c:v>
                </c:pt>
                <c:pt idx="2568">
                  <c:v>4.926879723572962</c:v>
                </c:pt>
                <c:pt idx="2569">
                  <c:v>4.5795228467141715</c:v>
                </c:pt>
                <c:pt idx="2570">
                  <c:v>4.1768378027362969</c:v>
                </c:pt>
                <c:pt idx="2571">
                  <c:v>5.142996463175284</c:v>
                </c:pt>
                <c:pt idx="2572">
                  <c:v>4.9070639853913853</c:v>
                </c:pt>
                <c:pt idx="2573">
                  <c:v>5.379354610544044</c:v>
                </c:pt>
                <c:pt idx="2574">
                  <c:v>4.5813427659421357</c:v>
                </c:pt>
                <c:pt idx="2575">
                  <c:v>4.441313744513419</c:v>
                </c:pt>
                <c:pt idx="2576">
                  <c:v>5.6572258081274027</c:v>
                </c:pt>
                <c:pt idx="2577">
                  <c:v>5.6737798384963405</c:v>
                </c:pt>
                <c:pt idx="2578">
                  <c:v>5.3612866281165816</c:v>
                </c:pt>
                <c:pt idx="2579">
                  <c:v>4.7096031934233151</c:v>
                </c:pt>
                <c:pt idx="2580">
                  <c:v>4.3865070731774827</c:v>
                </c:pt>
                <c:pt idx="2581">
                  <c:v>4.3826966035150807</c:v>
                </c:pt>
                <c:pt idx="2582">
                  <c:v>5.6117375977319037</c:v>
                </c:pt>
                <c:pt idx="2583">
                  <c:v>5.0986884496746505</c:v>
                </c:pt>
                <c:pt idx="2584">
                  <c:v>5.5807485847672265</c:v>
                </c:pt>
                <c:pt idx="2585">
                  <c:v>3.9656692473010104</c:v>
                </c:pt>
                <c:pt idx="2586">
                  <c:v>4.2150227627036276</c:v>
                </c:pt>
                <c:pt idx="2587">
                  <c:v>5.1534498867546841</c:v>
                </c:pt>
                <c:pt idx="2588">
                  <c:v>4.2460471116525644</c:v>
                </c:pt>
                <c:pt idx="2589">
                  <c:v>4.3093782895560784</c:v>
                </c:pt>
                <c:pt idx="2590">
                  <c:v>4.6374761170671972</c:v>
                </c:pt>
                <c:pt idx="2591">
                  <c:v>5.301737213140294</c:v>
                </c:pt>
                <c:pt idx="2592">
                  <c:v>4.7146353299989201</c:v>
                </c:pt>
                <c:pt idx="2593">
                  <c:v>3.905362469412657</c:v>
                </c:pt>
                <c:pt idx="2594">
                  <c:v>4.057019815187747</c:v>
                </c:pt>
                <c:pt idx="2595">
                  <c:v>4.1767222301207845</c:v>
                </c:pt>
                <c:pt idx="2596">
                  <c:v>3.3386040220632318</c:v>
                </c:pt>
                <c:pt idx="2597">
                  <c:v>6.0243282888436473</c:v>
                </c:pt>
                <c:pt idx="2598">
                  <c:v>4.7683041257748968</c:v>
                </c:pt>
                <c:pt idx="2599">
                  <c:v>4.446606692197423</c:v>
                </c:pt>
                <c:pt idx="2600">
                  <c:v>6.1605017317691146</c:v>
                </c:pt>
                <c:pt idx="2601">
                  <c:v>5.6490143362136989</c:v>
                </c:pt>
                <c:pt idx="2602">
                  <c:v>5.060154044249332</c:v>
                </c:pt>
                <c:pt idx="2603">
                  <c:v>4.7397236843818504</c:v>
                </c:pt>
                <c:pt idx="2604">
                  <c:v>5.0514790163104015</c:v>
                </c:pt>
                <c:pt idx="2605">
                  <c:v>4.219258651052666</c:v>
                </c:pt>
                <c:pt idx="2606">
                  <c:v>4.6606185369732636</c:v>
                </c:pt>
                <c:pt idx="2607">
                  <c:v>4.9573046056264953</c:v>
                </c:pt>
                <c:pt idx="2608">
                  <c:v>5.1677770344629037</c:v>
                </c:pt>
                <c:pt idx="2609">
                  <c:v>6.0398822743605711</c:v>
                </c:pt>
                <c:pt idx="2610">
                  <c:v>5.6594399296198299</c:v>
                </c:pt>
                <c:pt idx="2611">
                  <c:v>5.6027440786622478</c:v>
                </c:pt>
                <c:pt idx="2612">
                  <c:v>5.2530824548536446</c:v>
                </c:pt>
                <c:pt idx="2613">
                  <c:v>7.1145250934365594</c:v>
                </c:pt>
                <c:pt idx="2614">
                  <c:v>#N/A</c:v>
                </c:pt>
                <c:pt idx="2615">
                  <c:v>6.341052721361228</c:v>
                </c:pt>
                <c:pt idx="2616">
                  <c:v>6.5108260490748329</c:v>
                </c:pt>
                <c:pt idx="2617">
                  <c:v>6.7037244180924933</c:v>
                </c:pt>
                <c:pt idx="2618">
                  <c:v>5.5986402315643327</c:v>
                </c:pt>
                <c:pt idx="2619">
                  <c:v>6.1833328989308098</c:v>
                </c:pt>
                <c:pt idx="2620">
                  <c:v>4.0676870640896832</c:v>
                </c:pt>
                <c:pt idx="2621">
                  <c:v>5.6784136072101354</c:v>
                </c:pt>
                <c:pt idx="2622">
                  <c:v>4.0127916246753612</c:v>
                </c:pt>
                <c:pt idx="2623">
                  <c:v>3.5757536700776544</c:v>
                </c:pt>
                <c:pt idx="2624">
                  <c:v>5.488305832656116</c:v>
                </c:pt>
                <c:pt idx="2625">
                  <c:v>5.1208200835758841</c:v>
                </c:pt>
                <c:pt idx="2626">
                  <c:v>5.1444817348197462</c:v>
                </c:pt>
                <c:pt idx="2627">
                  <c:v>2.9952312375711823</c:v>
                </c:pt>
                <c:pt idx="2628">
                  <c:v>5.3766850656427305</c:v>
                </c:pt>
                <c:pt idx="2629">
                  <c:v>5.7373253656111238</c:v>
                </c:pt>
                <c:pt idx="2630">
                  <c:v>5.6299714472665405</c:v>
                </c:pt>
                <c:pt idx="2631">
                  <c:v>4.5684820520765399</c:v>
                </c:pt>
                <c:pt idx="2632">
                  <c:v>4.789299401356752</c:v>
                </c:pt>
                <c:pt idx="2633">
                  <c:v>4.8156694738861612</c:v>
                </c:pt>
                <c:pt idx="2634">
                  <c:v>5.6137854134590661</c:v>
                </c:pt>
                <c:pt idx="2635">
                  <c:v>5.0867786510959485</c:v>
                </c:pt>
                <c:pt idx="2636">
                  <c:v>4.3910223245330116</c:v>
                </c:pt>
                <c:pt idx="2637">
                  <c:v>5.117110012620194</c:v>
                </c:pt>
                <c:pt idx="2638">
                  <c:v>5.6962861620112477</c:v>
                </c:pt>
                <c:pt idx="2639">
                  <c:v>5.9702304483441866</c:v>
                </c:pt>
                <c:pt idx="2640">
                  <c:v>4.2046919782670775</c:v>
                </c:pt>
                <c:pt idx="2641">
                  <c:v>5.305250191132405</c:v>
                </c:pt>
                <c:pt idx="2642">
                  <c:v>5.1731182982606798</c:v>
                </c:pt>
                <c:pt idx="2643">
                  <c:v>5.1318070836083738</c:v>
                </c:pt>
                <c:pt idx="2644">
                  <c:v>5.4951896258428947</c:v>
                </c:pt>
                <c:pt idx="2645">
                  <c:v>5.2622104141817623</c:v>
                </c:pt>
                <c:pt idx="2646">
                  <c:v>4.1872094435127316</c:v>
                </c:pt>
                <c:pt idx="2647">
                  <c:v>#N/A</c:v>
                </c:pt>
                <c:pt idx="2648">
                  <c:v>4.3624624795347922</c:v>
                </c:pt>
                <c:pt idx="2649">
                  <c:v>4.9239557663833899</c:v>
                </c:pt>
                <c:pt idx="2650">
                  <c:v>5.4418044620234793</c:v>
                </c:pt>
                <c:pt idx="2651">
                  <c:v>5.8830073865791341</c:v>
                </c:pt>
                <c:pt idx="2652">
                  <c:v>6.3932599134306001</c:v>
                </c:pt>
                <c:pt idx="2653">
                  <c:v>5.316916559145632</c:v>
                </c:pt>
                <c:pt idx="2654">
                  <c:v>4.2415816051842796</c:v>
                </c:pt>
                <c:pt idx="2655">
                  <c:v>4.3456595839715151</c:v>
                </c:pt>
                <c:pt idx="2656">
                  <c:v>6.3017481140486717</c:v>
                </c:pt>
                <c:pt idx="2657">
                  <c:v>6.7815183578885705</c:v>
                </c:pt>
                <c:pt idx="2658">
                  <c:v>5.9475431528461851</c:v>
                </c:pt>
                <c:pt idx="2659">
                  <c:v>5.5472066196383603</c:v>
                </c:pt>
                <c:pt idx="2660">
                  <c:v>2.4674727777337897</c:v>
                </c:pt>
                <c:pt idx="2661">
                  <c:v>3.5528800555607529</c:v>
                </c:pt>
                <c:pt idx="2662">
                  <c:v>4.4417429707826015</c:v>
                </c:pt>
                <c:pt idx="2663">
                  <c:v>4.8562948191232831</c:v>
                </c:pt>
                <c:pt idx="2664">
                  <c:v>5.1786449369212137</c:v>
                </c:pt>
                <c:pt idx="2665">
                  <c:v>4.1762402615972656</c:v>
                </c:pt>
                <c:pt idx="2666">
                  <c:v>4.9239557663833899</c:v>
                </c:pt>
                <c:pt idx="2667">
                  <c:v>#N/A</c:v>
                </c:pt>
                <c:pt idx="2668">
                  <c:v>5.6072332756080465</c:v>
                </c:pt>
                <c:pt idx="2669">
                  <c:v>6.0077731448425933</c:v>
                </c:pt>
                <c:pt idx="2670">
                  <c:v>5.5410750986775312</c:v>
                </c:pt>
                <c:pt idx="2671">
                  <c:v>3.4475685924476229</c:v>
                </c:pt>
                <c:pt idx="2672">
                  <c:v>5.2351968809320475</c:v>
                </c:pt>
                <c:pt idx="2673">
                  <c:v>4.6462540369008538</c:v>
                </c:pt>
                <c:pt idx="2674">
                  <c:v>5.7865096048289724</c:v>
                </c:pt>
                <c:pt idx="2675">
                  <c:v>4.7713145966635926</c:v>
                </c:pt>
                <c:pt idx="2676">
                  <c:v>4.5723123439298554</c:v>
                </c:pt>
                <c:pt idx="2677">
                  <c:v>4.784538539816821</c:v>
                </c:pt>
                <c:pt idx="2678">
                  <c:v>4.8537424576286732</c:v>
                </c:pt>
                <c:pt idx="2679">
                  <c:v>5.2445007848782677</c:v>
                </c:pt>
                <c:pt idx="2680">
                  <c:v>4.4300991565909795</c:v>
                </c:pt>
                <c:pt idx="2681">
                  <c:v>4.2278934154397936</c:v>
                </c:pt>
                <c:pt idx="2682">
                  <c:v>4.619543660195701</c:v>
                </c:pt>
                <c:pt idx="2683">
                  <c:v>4.390434902645648</c:v>
                </c:pt>
                <c:pt idx="2684">
                  <c:v>5.20552660796276</c:v>
                </c:pt>
                <c:pt idx="2685">
                  <c:v>6.5380654877150768</c:v>
                </c:pt>
                <c:pt idx="2686">
                  <c:v>4.9421569673782573</c:v>
                </c:pt>
                <c:pt idx="2687">
                  <c:v>4.2415816051842796</c:v>
                </c:pt>
                <c:pt idx="2688">
                  <c:v>5.1863001844499079</c:v>
                </c:pt>
                <c:pt idx="2689">
                  <c:v>5.6018746540216471</c:v>
                </c:pt>
                <c:pt idx="2690">
                  <c:v>3.9439155346824282</c:v>
                </c:pt>
                <c:pt idx="2691">
                  <c:v>3.98343842052001</c:v>
                </c:pt>
                <c:pt idx="2692">
                  <c:v>4.1020024319776116</c:v>
                </c:pt>
                <c:pt idx="2693">
                  <c:v>5.1123489280808601</c:v>
                </c:pt>
                <c:pt idx="2694">
                  <c:v>4.9486539257994648</c:v>
                </c:pt>
                <c:pt idx="2695">
                  <c:v>4.3432885831393895</c:v>
                </c:pt>
                <c:pt idx="2696">
                  <c:v>2.8005701835734054</c:v>
                </c:pt>
                <c:pt idx="2697">
                  <c:v>5.1889334033673808</c:v>
                </c:pt>
                <c:pt idx="2698">
                  <c:v>5.2654344693588886</c:v>
                </c:pt>
                <c:pt idx="2699">
                  <c:v>5.0370012779441433</c:v>
                </c:pt>
                <c:pt idx="2700">
                  <c:v>5.5187660726301191</c:v>
                </c:pt>
                <c:pt idx="2701">
                  <c:v>5.1024920524313702</c:v>
                </c:pt>
                <c:pt idx="2702">
                  <c:v>4.2553338514705787</c:v>
                </c:pt>
                <c:pt idx="2703">
                  <c:v>5.2654344693588886</c:v>
                </c:pt>
                <c:pt idx="2704">
                  <c:v>5.0775971586507547</c:v>
                </c:pt>
                <c:pt idx="2705">
                  <c:v>#N/A</c:v>
                </c:pt>
                <c:pt idx="2706">
                  <c:v>5.7448447188709624</c:v>
                </c:pt>
                <c:pt idx="2707">
                  <c:v>5.2644360617261032</c:v>
                </c:pt>
                <c:pt idx="2708">
                  <c:v>4.9027196292543689</c:v>
                </c:pt>
                <c:pt idx="2709">
                  <c:v>5.0775971586507547</c:v>
                </c:pt>
                <c:pt idx="2710">
                  <c:v>5.6412191685553204</c:v>
                </c:pt>
                <c:pt idx="2711">
                  <c:v>5.6756344573097604</c:v>
                </c:pt>
                <c:pt idx="2712">
                  <c:v>5.5431050867998195</c:v>
                </c:pt>
                <c:pt idx="2713">
                  <c:v>5.016258548820498</c:v>
                </c:pt>
                <c:pt idx="2714">
                  <c:v>4.2405095383106026</c:v>
                </c:pt>
                <c:pt idx="2715">
                  <c:v>4.9642807832564726</c:v>
                </c:pt>
                <c:pt idx="2716">
                  <c:v>4.8179110821634641</c:v>
                </c:pt>
                <c:pt idx="2717">
                  <c:v>5.1837312716557431</c:v>
                </c:pt>
                <c:pt idx="2718">
                  <c:v>5.0224843685927736</c:v>
                </c:pt>
                <c:pt idx="2719">
                  <c:v>2.0632267310896784</c:v>
                </c:pt>
                <c:pt idx="2720">
                  <c:v>1.9998465601806181</c:v>
                </c:pt>
                <c:pt idx="2721">
                  <c:v>1.8672502495418397</c:v>
                </c:pt>
                <c:pt idx="2722">
                  <c:v>1.9718362766235313</c:v>
                </c:pt>
                <c:pt idx="2723">
                  <c:v>2.4618948052878005</c:v>
                </c:pt>
                <c:pt idx="2724">
                  <c:v>1.998805591405467</c:v>
                </c:pt>
                <c:pt idx="2725">
                  <c:v>2.0875188412069274</c:v>
                </c:pt>
                <c:pt idx="2726">
                  <c:v>2.2690576505919648</c:v>
                </c:pt>
                <c:pt idx="2727">
                  <c:v>1.9853262122178799</c:v>
                </c:pt>
                <c:pt idx="2728">
                  <c:v>1.5399407288942484</c:v>
                </c:pt>
                <c:pt idx="2729">
                  <c:v>2.1782365514157567</c:v>
                </c:pt>
                <c:pt idx="2730">
                  <c:v>2.3496455518204939</c:v>
                </c:pt>
                <c:pt idx="2731">
                  <c:v>1.8513327309306864</c:v>
                </c:pt>
                <c:pt idx="2732">
                  <c:v>2.2396300356169676</c:v>
                </c:pt>
                <c:pt idx="2733">
                  <c:v>2.0829349679434679</c:v>
                </c:pt>
                <c:pt idx="2734">
                  <c:v>1.2985905462006335</c:v>
                </c:pt>
                <c:pt idx="2735">
                  <c:v>1.2982059206090504</c:v>
                </c:pt>
                <c:pt idx="2736">
                  <c:v>1.3141097412178091</c:v>
                </c:pt>
                <c:pt idx="2737">
                  <c:v>1.6327147540703641</c:v>
                </c:pt>
                <c:pt idx="2738">
                  <c:v>1.456299447587684</c:v>
                </c:pt>
                <c:pt idx="2739">
                  <c:v>1.4759616851263968</c:v>
                </c:pt>
                <c:pt idx="2740">
                  <c:v>1.4934642294839926</c:v>
                </c:pt>
                <c:pt idx="2741">
                  <c:v>1.4645811445293122</c:v>
                </c:pt>
                <c:pt idx="2742">
                  <c:v>1.3340491533555929</c:v>
                </c:pt>
                <c:pt idx="2743">
                  <c:v>1.3521066296458217</c:v>
                </c:pt>
                <c:pt idx="2744">
                  <c:v>1.6145958109519642</c:v>
                </c:pt>
                <c:pt idx="2745">
                  <c:v>1.6538454591206209</c:v>
                </c:pt>
                <c:pt idx="2746">
                  <c:v>1.4060795676677431</c:v>
                </c:pt>
                <c:pt idx="2747">
                  <c:v>1.3390313895288435</c:v>
                </c:pt>
                <c:pt idx="2748">
                  <c:v>1.5454318236516551</c:v>
                </c:pt>
                <c:pt idx="2749">
                  <c:v>1.6042353277570482</c:v>
                </c:pt>
                <c:pt idx="2750">
                  <c:v>1.7521648692878824</c:v>
                </c:pt>
                <c:pt idx="2751">
                  <c:v>1.8906000989790586</c:v>
                </c:pt>
                <c:pt idx="2752">
                  <c:v>1.9628480351174749</c:v>
                </c:pt>
                <c:pt idx="2753">
                  <c:v>1.6146963342390399</c:v>
                </c:pt>
                <c:pt idx="2754">
                  <c:v>1.6775452918794964</c:v>
                </c:pt>
                <c:pt idx="2755">
                  <c:v>1.4269824918218363</c:v>
                </c:pt>
                <c:pt idx="2756">
                  <c:v>1.2300527037406328</c:v>
                </c:pt>
                <c:pt idx="2757">
                  <c:v>1.5219513428587577</c:v>
                </c:pt>
                <c:pt idx="2758">
                  <c:v>2.3734666242054292</c:v>
                </c:pt>
                <c:pt idx="2759">
                  <c:v>1.65545061142029</c:v>
                </c:pt>
                <c:pt idx="2760">
                  <c:v>1.3521066296458217</c:v>
                </c:pt>
                <c:pt idx="2761">
                  <c:v>1.2321800019624034</c:v>
                </c:pt>
                <c:pt idx="2762">
                  <c:v>1.3688415744259852</c:v>
                </c:pt>
                <c:pt idx="2763">
                  <c:v>1.7325177309554645</c:v>
                </c:pt>
                <c:pt idx="2764">
                  <c:v>1.620703863566104</c:v>
                </c:pt>
                <c:pt idx="2765">
                  <c:v>1.5612739717942983</c:v>
                </c:pt>
                <c:pt idx="2766">
                  <c:v>1.6271702561573778</c:v>
                </c:pt>
                <c:pt idx="2767">
                  <c:v>0.99633957566447851</c:v>
                </c:pt>
                <c:pt idx="2768">
                  <c:v>1.3688415744259852</c:v>
                </c:pt>
                <c:pt idx="2769">
                  <c:v>1.7264863977419385</c:v>
                </c:pt>
                <c:pt idx="2770">
                  <c:v>1.3392281226446996</c:v>
                </c:pt>
                <c:pt idx="2771">
                  <c:v>1.4871390349293747</c:v>
                </c:pt>
                <c:pt idx="2772">
                  <c:v>1.7066198704902453</c:v>
                </c:pt>
                <c:pt idx="2773">
                  <c:v>1.6254013319608025</c:v>
                </c:pt>
                <c:pt idx="2774">
                  <c:v>#N/A</c:v>
                </c:pt>
                <c:pt idx="2775">
                  <c:v>#N/A</c:v>
                </c:pt>
                <c:pt idx="2776">
                  <c:v>1.6053546914471242</c:v>
                </c:pt>
                <c:pt idx="2777">
                  <c:v>2.0777626542599226</c:v>
                </c:pt>
                <c:pt idx="2778">
                  <c:v>1.4164221045216274</c:v>
                </c:pt>
                <c:pt idx="2779">
                  <c:v>1.4452826689731888</c:v>
                </c:pt>
                <c:pt idx="2780">
                  <c:v>1.472976722806363</c:v>
                </c:pt>
                <c:pt idx="2781">
                  <c:v>1.9015620538935871</c:v>
                </c:pt>
                <c:pt idx="2782">
                  <c:v>1.3507953934449839</c:v>
                </c:pt>
                <c:pt idx="2783">
                  <c:v>1.2693249163241249</c:v>
                </c:pt>
                <c:pt idx="2784">
                  <c:v>1.1666544874903437</c:v>
                </c:pt>
                <c:pt idx="2785">
                  <c:v>1.6649508016337848</c:v>
                </c:pt>
                <c:pt idx="2786">
                  <c:v>1.6825055986205875</c:v>
                </c:pt>
                <c:pt idx="2787">
                  <c:v>1.4759616851263968</c:v>
                </c:pt>
                <c:pt idx="2788">
                  <c:v>1.5047844599393378</c:v>
                </c:pt>
                <c:pt idx="2789">
                  <c:v>1.4344347228688468</c:v>
                </c:pt>
                <c:pt idx="2790">
                  <c:v>1.8204027564370946</c:v>
                </c:pt>
                <c:pt idx="2791">
                  <c:v>1.4931499678358382</c:v>
                </c:pt>
                <c:pt idx="2792">
                  <c:v>1.6581600246348396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5.4296446749077907</c:v>
                </c:pt>
                <c:pt idx="2800">
                  <c:v>7.9582646660889491</c:v>
                </c:pt>
                <c:pt idx="2801">
                  <c:v>7.4834729445497139</c:v>
                </c:pt>
                <c:pt idx="2802">
                  <c:v>7.3626142716592238</c:v>
                </c:pt>
                <c:pt idx="2803">
                  <c:v>6.4859729029155755</c:v>
                </c:pt>
                <c:pt idx="2804">
                  <c:v>7.7353945940966309</c:v>
                </c:pt>
                <c:pt idx="2805">
                  <c:v>7.2161292481877242</c:v>
                </c:pt>
                <c:pt idx="2806">
                  <c:v>6.1360485501732827</c:v>
                </c:pt>
                <c:pt idx="2807">
                  <c:v>6.0380130101767548</c:v>
                </c:pt>
                <c:pt idx="2808">
                  <c:v>6.1190589847642949</c:v>
                </c:pt>
                <c:pt idx="2809">
                  <c:v>6.0841792519307267</c:v>
                </c:pt>
                <c:pt idx="2810">
                  <c:v>7.4834729445497139</c:v>
                </c:pt>
                <c:pt idx="2811">
                  <c:v>7.2628548712069669</c:v>
                </c:pt>
                <c:pt idx="2812">
                  <c:v>6.3911290607527214</c:v>
                </c:pt>
                <c:pt idx="2813">
                  <c:v>6.1759489042411806</c:v>
                </c:pt>
                <c:pt idx="2814">
                  <c:v>7.4253763780933815</c:v>
                </c:pt>
                <c:pt idx="2815">
                  <c:v>6.4642793466714474</c:v>
                </c:pt>
                <c:pt idx="2816">
                  <c:v>6.5890769931170521</c:v>
                </c:pt>
                <c:pt idx="2817">
                  <c:v>6.8261795690320692</c:v>
                </c:pt>
                <c:pt idx="2818">
                  <c:v>#N/A</c:v>
                </c:pt>
                <c:pt idx="2819">
                  <c:v>#N/A</c:v>
                </c:pt>
                <c:pt idx="2820">
                  <c:v>6.265397856759451</c:v>
                </c:pt>
                <c:pt idx="2821">
                  <c:v>6.3662527849727013</c:v>
                </c:pt>
                <c:pt idx="2822">
                  <c:v>6.0303128106982582</c:v>
                </c:pt>
                <c:pt idx="2823">
                  <c:v>6.1013723623332696</c:v>
                </c:pt>
                <c:pt idx="2824">
                  <c:v>6.4571338255774497</c:v>
                </c:pt>
                <c:pt idx="2825">
                  <c:v>5.708324427739834</c:v>
                </c:pt>
                <c:pt idx="2826">
                  <c:v>6.0778369027435977</c:v>
                </c:pt>
                <c:pt idx="2827">
                  <c:v>6.7034102987680111</c:v>
                </c:pt>
                <c:pt idx="2828">
                  <c:v>6.6608878965359741</c:v>
                </c:pt>
                <c:pt idx="2829">
                  <c:v>6.1783545518078506</c:v>
                </c:pt>
                <c:pt idx="2830">
                  <c:v>6.1360485501732827</c:v>
                </c:pt>
                <c:pt idx="2831">
                  <c:v>6.4238339119535839</c:v>
                </c:pt>
                <c:pt idx="2832">
                  <c:v>6.7818834263583803</c:v>
                </c:pt>
                <c:pt idx="2833">
                  <c:v>7.1049962696792841</c:v>
                </c:pt>
                <c:pt idx="2834">
                  <c:v>7.0245523791666251</c:v>
                </c:pt>
                <c:pt idx="2835">
                  <c:v>6.1575409659089795</c:v>
                </c:pt>
                <c:pt idx="2836">
                  <c:v>6.851432661120227</c:v>
                </c:pt>
                <c:pt idx="2837">
                  <c:v>3.9147064174734574</c:v>
                </c:pt>
                <c:pt idx="2838">
                  <c:v>2.871624088204737</c:v>
                </c:pt>
                <c:pt idx="2839">
                  <c:v>2.528952155924745</c:v>
                </c:pt>
                <c:pt idx="2840">
                  <c:v>2.7668983844343082</c:v>
                </c:pt>
                <c:pt idx="2841">
                  <c:v>2.875337914133385</c:v>
                </c:pt>
                <c:pt idx="2842">
                  <c:v>2.9395283823586125</c:v>
                </c:pt>
                <c:pt idx="2843">
                  <c:v>3.0244787785133682</c:v>
                </c:pt>
                <c:pt idx="2844">
                  <c:v>3.1603323250441848</c:v>
                </c:pt>
                <c:pt idx="2845">
                  <c:v>3.0247072199633926</c:v>
                </c:pt>
                <c:pt idx="2846">
                  <c:v>2.4594710640541013</c:v>
                </c:pt>
                <c:pt idx="2847">
                  <c:v>3.3216550043607178</c:v>
                </c:pt>
                <c:pt idx="2848">
                  <c:v>2.666082840039036</c:v>
                </c:pt>
                <c:pt idx="2849">
                  <c:v>2.8360671197771259</c:v>
                </c:pt>
                <c:pt idx="2850">
                  <c:v>3.0255044149777359</c:v>
                </c:pt>
                <c:pt idx="2851">
                  <c:v>2.8805514153547156</c:v>
                </c:pt>
                <c:pt idx="2852">
                  <c:v>2.9458099407740819</c:v>
                </c:pt>
                <c:pt idx="2853">
                  <c:v>2.9225951029960582</c:v>
                </c:pt>
                <c:pt idx="2854">
                  <c:v>3.1288598066551727</c:v>
                </c:pt>
                <c:pt idx="2855">
                  <c:v>2.9560781982954483</c:v>
                </c:pt>
                <c:pt idx="2856">
                  <c:v>3.024107232534984</c:v>
                </c:pt>
                <c:pt idx="2857">
                  <c:v>#N/A</c:v>
                </c:pt>
                <c:pt idx="2858">
                  <c:v>3.639223465200601</c:v>
                </c:pt>
                <c:pt idx="2859">
                  <c:v>3.6120966392584974</c:v>
                </c:pt>
                <c:pt idx="2860">
                  <c:v>3.4451221487294177</c:v>
                </c:pt>
                <c:pt idx="2861">
                  <c:v>2.910961169831896</c:v>
                </c:pt>
                <c:pt idx="2862">
                  <c:v>2.9234429898386241</c:v>
                </c:pt>
                <c:pt idx="2863">
                  <c:v>2.7528203329586169</c:v>
                </c:pt>
                <c:pt idx="2864">
                  <c:v>3.3963098221094117</c:v>
                </c:pt>
                <c:pt idx="2865">
                  <c:v>2.9166641899123387</c:v>
                </c:pt>
                <c:pt idx="2866">
                  <c:v>2.9614640093432181</c:v>
                </c:pt>
                <c:pt idx="2867">
                  <c:v>3.9584543211545271</c:v>
                </c:pt>
                <c:pt idx="2868">
                  <c:v>3.4097460958132437</c:v>
                </c:pt>
                <c:pt idx="2869">
                  <c:v>3.6744973659906734</c:v>
                </c:pt>
                <c:pt idx="2870">
                  <c:v>3.3912890940835911</c:v>
                </c:pt>
                <c:pt idx="2871">
                  <c:v>2.9100806819287506</c:v>
                </c:pt>
                <c:pt idx="2872">
                  <c:v>2.6929448494101256</c:v>
                </c:pt>
                <c:pt idx="2873">
                  <c:v>2.6943972771783677</c:v>
                </c:pt>
                <c:pt idx="2874">
                  <c:v>2.613977885568505</c:v>
                </c:pt>
                <c:pt idx="2875">
                  <c:v>2.5370387223778192</c:v>
                </c:pt>
                <c:pt idx="2876">
                  <c:v>2.6560898753306827</c:v>
                </c:pt>
                <c:pt idx="2877">
                  <c:v>2.9231010868406817</c:v>
                </c:pt>
                <c:pt idx="2878">
                  <c:v>3.4363590310185819</c:v>
                </c:pt>
                <c:pt idx="2879">
                  <c:v>#N/A</c:v>
                </c:pt>
                <c:pt idx="2880">
                  <c:v>3.4187654443390358</c:v>
                </c:pt>
                <c:pt idx="2881">
                  <c:v>3.2614245027516975</c:v>
                </c:pt>
                <c:pt idx="2882">
                  <c:v>3.5806192963095427</c:v>
                </c:pt>
                <c:pt idx="2883">
                  <c:v>#N/A</c:v>
                </c:pt>
                <c:pt idx="2884">
                  <c:v>2.7154987703237037</c:v>
                </c:pt>
                <c:pt idx="2885">
                  <c:v>3.6756564960848479</c:v>
                </c:pt>
                <c:pt idx="2886">
                  <c:v>#N/A</c:v>
                </c:pt>
                <c:pt idx="2887">
                  <c:v>#N/A</c:v>
                </c:pt>
                <c:pt idx="2888">
                  <c:v>3.1730221297860242</c:v>
                </c:pt>
                <c:pt idx="2889">
                  <c:v>2.7859497084259006</c:v>
                </c:pt>
                <c:pt idx="2890">
                  <c:v>3.753899554131864</c:v>
                </c:pt>
                <c:pt idx="2891">
                  <c:v>#N/A</c:v>
                </c:pt>
                <c:pt idx="2892">
                  <c:v>#N/A</c:v>
                </c:pt>
                <c:pt idx="2893">
                  <c:v>2.3643327111585011</c:v>
                </c:pt>
                <c:pt idx="2894">
                  <c:v>3.0574250620185537</c:v>
                </c:pt>
                <c:pt idx="2895">
                  <c:v>3.0073998673787234</c:v>
                </c:pt>
                <c:pt idx="2896">
                  <c:v>2.8453504791652255</c:v>
                </c:pt>
                <c:pt idx="2897">
                  <c:v>3.2880037106461009</c:v>
                </c:pt>
                <c:pt idx="2898">
                  <c:v>3.678527896972895</c:v>
                </c:pt>
                <c:pt idx="2899">
                  <c:v>3.2803016092344919</c:v>
                </c:pt>
                <c:pt idx="2900">
                  <c:v>2.9246199661026364</c:v>
                </c:pt>
                <c:pt idx="2901">
                  <c:v>2.7977706771765951</c:v>
                </c:pt>
                <c:pt idx="2902">
                  <c:v>3.0169212468451891</c:v>
                </c:pt>
                <c:pt idx="2903">
                  <c:v>3.0439457187828434</c:v>
                </c:pt>
                <c:pt idx="2904">
                  <c:v>2.4047342573267123</c:v>
                </c:pt>
                <c:pt idx="2905">
                  <c:v>3.0999822206870045</c:v>
                </c:pt>
                <c:pt idx="2906">
                  <c:v>2.4228861045501047</c:v>
                </c:pt>
                <c:pt idx="2907">
                  <c:v>2.9399085179963249</c:v>
                </c:pt>
                <c:pt idx="2908">
                  <c:v>2.7601879284651565</c:v>
                </c:pt>
                <c:pt idx="2909">
                  <c:v>3.1572546886943997</c:v>
                </c:pt>
                <c:pt idx="2910">
                  <c:v>3.9140664487812571</c:v>
                </c:pt>
                <c:pt idx="2911">
                  <c:v>3.4905018370003948</c:v>
                </c:pt>
                <c:pt idx="2912">
                  <c:v>3.1280910512100908</c:v>
                </c:pt>
                <c:pt idx="2913">
                  <c:v>2.6560898753306827</c:v>
                </c:pt>
                <c:pt idx="2914">
                  <c:v>2.8346148286197361</c:v>
                </c:pt>
                <c:pt idx="2915">
                  <c:v>2.6438041130458783</c:v>
                </c:pt>
                <c:pt idx="2916">
                  <c:v>3.5176645000284372</c:v>
                </c:pt>
                <c:pt idx="2917">
                  <c:v>3.5785207746227514</c:v>
                </c:pt>
                <c:pt idx="2918">
                  <c:v>2.6115275679296199</c:v>
                </c:pt>
                <c:pt idx="2919">
                  <c:v>3.0570580335422401</c:v>
                </c:pt>
                <c:pt idx="2920">
                  <c:v>2.8594186510372444</c:v>
                </c:pt>
                <c:pt idx="2921">
                  <c:v>2.3829623976478835</c:v>
                </c:pt>
                <c:pt idx="2922">
                  <c:v>3.8409112530250096</c:v>
                </c:pt>
                <c:pt idx="2923">
                  <c:v>4.0044226059807695</c:v>
                </c:pt>
                <c:pt idx="2924">
                  <c:v>#N/A</c:v>
                </c:pt>
                <c:pt idx="2925">
                  <c:v>3.5918033282117618</c:v>
                </c:pt>
                <c:pt idx="2926">
                  <c:v>3.9539614002444021</c:v>
                </c:pt>
                <c:pt idx="2927">
                  <c:v>3.9219549071262949</c:v>
                </c:pt>
                <c:pt idx="2928">
                  <c:v>2.7654100627292451</c:v>
                </c:pt>
                <c:pt idx="2929">
                  <c:v>3.0397024283391061</c:v>
                </c:pt>
                <c:pt idx="2930">
                  <c:v>2.9646695304984361</c:v>
                </c:pt>
                <c:pt idx="2931">
                  <c:v>2.8683710895062031</c:v>
                </c:pt>
                <c:pt idx="2932">
                  <c:v>#N/A</c:v>
                </c:pt>
                <c:pt idx="2933">
                  <c:v>3.2200570137347122</c:v>
                </c:pt>
                <c:pt idx="2934">
                  <c:v>3.3509898024165037</c:v>
                </c:pt>
                <c:pt idx="2935">
                  <c:v>3.1560218804142965</c:v>
                </c:pt>
                <c:pt idx="2936">
                  <c:v>2.7387312382876488</c:v>
                </c:pt>
                <c:pt idx="2937">
                  <c:v>2.316155713827885</c:v>
                </c:pt>
                <c:pt idx="2938">
                  <c:v>3.060473129433269</c:v>
                </c:pt>
                <c:pt idx="2939">
                  <c:v>2.7885438304696013</c:v>
                </c:pt>
                <c:pt idx="2940">
                  <c:v>2.689067463584915</c:v>
                </c:pt>
                <c:pt idx="2941">
                  <c:v>3.1904309983486114</c:v>
                </c:pt>
                <c:pt idx="2942">
                  <c:v>2.8534241247751151</c:v>
                </c:pt>
                <c:pt idx="2943">
                  <c:v>2.5498972938266768</c:v>
                </c:pt>
                <c:pt idx="2944">
                  <c:v>2.4107251245365955</c:v>
                </c:pt>
                <c:pt idx="2945">
                  <c:v>3.0917843395038114</c:v>
                </c:pt>
                <c:pt idx="2946">
                  <c:v>3.2561547381487199</c:v>
                </c:pt>
                <c:pt idx="2947">
                  <c:v>3.0499790237223947</c:v>
                </c:pt>
                <c:pt idx="2948">
                  <c:v>2.6388470332206211</c:v>
                </c:pt>
                <c:pt idx="2949">
                  <c:v>3.0408271857994644</c:v>
                </c:pt>
                <c:pt idx="2950">
                  <c:v>3.0807479075334703</c:v>
                </c:pt>
                <c:pt idx="2951">
                  <c:v>2.6958744088425495</c:v>
                </c:pt>
                <c:pt idx="2952">
                  <c:v>3.1264802455639171</c:v>
                </c:pt>
                <c:pt idx="2953">
                  <c:v>3.2970806100700747</c:v>
                </c:pt>
                <c:pt idx="2954">
                  <c:v>2.862081490085068</c:v>
                </c:pt>
                <c:pt idx="2955">
                  <c:v>3.2452096195207902</c:v>
                </c:pt>
                <c:pt idx="2956">
                  <c:v>#N/A</c:v>
                </c:pt>
                <c:pt idx="2957">
                  <c:v>#N/A</c:v>
                </c:pt>
                <c:pt idx="2958">
                  <c:v>2.5612282474438093</c:v>
                </c:pt>
                <c:pt idx="2959">
                  <c:v>2.9187007035728962</c:v>
                </c:pt>
                <c:pt idx="2960">
                  <c:v>2.6770349870408294</c:v>
                </c:pt>
                <c:pt idx="2961">
                  <c:v>3.4310965990547904</c:v>
                </c:pt>
                <c:pt idx="2962">
                  <c:v>3.2531185696489517</c:v>
                </c:pt>
                <c:pt idx="2963">
                  <c:v>3.172405178433952</c:v>
                </c:pt>
                <c:pt idx="2964">
                  <c:v>2.6438041130458783</c:v>
                </c:pt>
                <c:pt idx="2965">
                  <c:v>3.6082205904216385</c:v>
                </c:pt>
                <c:pt idx="2966">
                  <c:v>2.9475239587625657</c:v>
                </c:pt>
                <c:pt idx="2967">
                  <c:v>2.9313701740952296</c:v>
                </c:pt>
                <c:pt idx="2968">
                  <c:v>2.9641026150523024</c:v>
                </c:pt>
                <c:pt idx="2969">
                  <c:v>2.9904998697945402</c:v>
                </c:pt>
                <c:pt idx="2970">
                  <c:v>3.8851639550560124</c:v>
                </c:pt>
                <c:pt idx="2971">
                  <c:v>2.931208683919909</c:v>
                </c:pt>
                <c:pt idx="2972">
                  <c:v>3.1471288209399151</c:v>
                </c:pt>
                <c:pt idx="2973">
                  <c:v>3.0528374218782655</c:v>
                </c:pt>
                <c:pt idx="2974">
                  <c:v>3.0819258862021517</c:v>
                </c:pt>
                <c:pt idx="2975">
                  <c:v>2.555665840391002</c:v>
                </c:pt>
                <c:pt idx="2976">
                  <c:v>2.7121331304997769</c:v>
                </c:pt>
                <c:pt idx="2977">
                  <c:v>2.3460394751268216</c:v>
                </c:pt>
                <c:pt idx="2978">
                  <c:v>3.6247741462568039</c:v>
                </c:pt>
                <c:pt idx="2979">
                  <c:v>3.1361963575310492</c:v>
                </c:pt>
                <c:pt idx="2980">
                  <c:v>3.0255044149777359</c:v>
                </c:pt>
                <c:pt idx="2981">
                  <c:v>3.324853383430344</c:v>
                </c:pt>
                <c:pt idx="2982">
                  <c:v>3.1676922787323298</c:v>
                </c:pt>
                <c:pt idx="2983">
                  <c:v>3.1452313840985724</c:v>
                </c:pt>
                <c:pt idx="2984">
                  <c:v>2.4207936269500157</c:v>
                </c:pt>
                <c:pt idx="2985">
                  <c:v>3.4722043148663939</c:v>
                </c:pt>
                <c:pt idx="2986">
                  <c:v>3.1824530289880344</c:v>
                </c:pt>
                <c:pt idx="2987">
                  <c:v>3.0066272894608859</c:v>
                </c:pt>
                <c:pt idx="2988">
                  <c:v>3.0718895298331881</c:v>
                </c:pt>
                <c:pt idx="2989">
                  <c:v>2.8644579657019329</c:v>
                </c:pt>
                <c:pt idx="2990">
                  <c:v>3.1324328241925636</c:v>
                </c:pt>
                <c:pt idx="2991">
                  <c:v>2.9275080090412309</c:v>
                </c:pt>
                <c:pt idx="2992">
                  <c:v>3.8202327733587662</c:v>
                </c:pt>
                <c:pt idx="2993">
                  <c:v>2.8747822272641077</c:v>
                </c:pt>
                <c:pt idx="2994">
                  <c:v>3.1002651435021962</c:v>
                </c:pt>
                <c:pt idx="2995">
                  <c:v>3.0208234868857575</c:v>
                </c:pt>
                <c:pt idx="2996">
                  <c:v>3.3631827144954807</c:v>
                </c:pt>
                <c:pt idx="2997">
                  <c:v>2.790203600685317</c:v>
                </c:pt>
                <c:pt idx="2998">
                  <c:v>2.9977628186940999</c:v>
                </c:pt>
                <c:pt idx="2999">
                  <c:v>2.4251449575792869</c:v>
                </c:pt>
                <c:pt idx="3000">
                  <c:v>3.1811395661980826</c:v>
                </c:pt>
                <c:pt idx="3001">
                  <c:v>3.180486594112033</c:v>
                </c:pt>
                <c:pt idx="3002">
                  <c:v>2.9200425487614905</c:v>
                </c:pt>
                <c:pt idx="3003">
                  <c:v>3.0668546597243029</c:v>
                </c:pt>
                <c:pt idx="3004">
                  <c:v>3.4160036741419288</c:v>
                </c:pt>
                <c:pt idx="3005">
                  <c:v>3.0711165568429615</c:v>
                </c:pt>
                <c:pt idx="3006">
                  <c:v>2.6629755379628945</c:v>
                </c:pt>
                <c:pt idx="3007">
                  <c:v>3.0192412018243049</c:v>
                </c:pt>
                <c:pt idx="3008">
                  <c:v>3.4233860052086533</c:v>
                </c:pt>
                <c:pt idx="3009">
                  <c:v>2.9410307223139753</c:v>
                </c:pt>
                <c:pt idx="3010">
                  <c:v>3.0137199175170619</c:v>
                </c:pt>
                <c:pt idx="3011">
                  <c:v>2.8114487243362132</c:v>
                </c:pt>
                <c:pt idx="3012">
                  <c:v>3.1474485505446896</c:v>
                </c:pt>
                <c:pt idx="3013">
                  <c:v>2.6296993494680887</c:v>
                </c:pt>
                <c:pt idx="3014">
                  <c:v>2.9147386715986441</c:v>
                </c:pt>
                <c:pt idx="3015">
                  <c:v>3.3708944464660373</c:v>
                </c:pt>
                <c:pt idx="3016">
                  <c:v>3.0122467869424732</c:v>
                </c:pt>
                <c:pt idx="3017">
                  <c:v>3.1626106988004796</c:v>
                </c:pt>
                <c:pt idx="3018">
                  <c:v>3.2794294027538125</c:v>
                </c:pt>
                <c:pt idx="3019">
                  <c:v>3.1788858711566768</c:v>
                </c:pt>
                <c:pt idx="3020">
                  <c:v>#N/A</c:v>
                </c:pt>
                <c:pt idx="3021">
                  <c:v>3.7752386112276732</c:v>
                </c:pt>
                <c:pt idx="3022">
                  <c:v>3.1320325973180094</c:v>
                </c:pt>
                <c:pt idx="3023">
                  <c:v>2.721461796967958</c:v>
                </c:pt>
                <c:pt idx="3024">
                  <c:v>3.5312598296741524</c:v>
                </c:pt>
                <c:pt idx="3025">
                  <c:v>3.3202825840286092</c:v>
                </c:pt>
                <c:pt idx="3026">
                  <c:v>3.2829198907871548</c:v>
                </c:pt>
                <c:pt idx="3027">
                  <c:v>3.0022216962675823</c:v>
                </c:pt>
                <c:pt idx="3028">
                  <c:v>3.1560218804142965</c:v>
                </c:pt>
                <c:pt idx="3029">
                  <c:v>3.1075494228138307</c:v>
                </c:pt>
                <c:pt idx="3030">
                  <c:v>3.0496800089657072</c:v>
                </c:pt>
                <c:pt idx="3031">
                  <c:v>2.9729916581715754</c:v>
                </c:pt>
                <c:pt idx="3032">
                  <c:v>3.7357065315534199</c:v>
                </c:pt>
                <c:pt idx="3033">
                  <c:v>3.2907072033552893</c:v>
                </c:pt>
                <c:pt idx="3034">
                  <c:v>3.1623306341040642</c:v>
                </c:pt>
                <c:pt idx="3035">
                  <c:v>3.2066789182452937</c:v>
                </c:pt>
                <c:pt idx="3036">
                  <c:v>3.2085760939624444</c:v>
                </c:pt>
                <c:pt idx="3037">
                  <c:v>3.0961798711169943</c:v>
                </c:pt>
                <c:pt idx="3038">
                  <c:v>3.5964071324072933</c:v>
                </c:pt>
                <c:pt idx="3039">
                  <c:v>3.3536860369775625</c:v>
                </c:pt>
                <c:pt idx="3040">
                  <c:v>3.5609907535763665</c:v>
                </c:pt>
                <c:pt idx="3041">
                  <c:v>4.3579413092672947</c:v>
                </c:pt>
                <c:pt idx="3042">
                  <c:v>3.2714733064508703</c:v>
                </c:pt>
                <c:pt idx="3043">
                  <c:v>3.1957404071609834</c:v>
                </c:pt>
                <c:pt idx="3044">
                  <c:v>3.3059616209956935</c:v>
                </c:pt>
                <c:pt idx="3045">
                  <c:v>3.0497837058889301</c:v>
                </c:pt>
                <c:pt idx="3046">
                  <c:v>3.0514837317451273</c:v>
                </c:pt>
                <c:pt idx="3047">
                  <c:v>2.8595102406287465</c:v>
                </c:pt>
                <c:pt idx="3048">
                  <c:v>3.2684141596072314</c:v>
                </c:pt>
                <c:pt idx="3049">
                  <c:v>3.5007458341918398</c:v>
                </c:pt>
                <c:pt idx="3050">
                  <c:v>3.7484589421309096</c:v>
                </c:pt>
                <c:pt idx="3051">
                  <c:v>3.4303355193893337</c:v>
                </c:pt>
                <c:pt idx="3052">
                  <c:v>2.7275240500673248</c:v>
                </c:pt>
                <c:pt idx="3053">
                  <c:v>2.9179128743151685</c:v>
                </c:pt>
                <c:pt idx="3054">
                  <c:v>2.5245995506588796</c:v>
                </c:pt>
                <c:pt idx="3055">
                  <c:v>2.3886338904945617</c:v>
                </c:pt>
                <c:pt idx="3056">
                  <c:v>3.5651572456800302</c:v>
                </c:pt>
                <c:pt idx="3057">
                  <c:v>3.5140694359291822</c:v>
                </c:pt>
                <c:pt idx="3058">
                  <c:v>#N/A</c:v>
                </c:pt>
                <c:pt idx="3059">
                  <c:v>2.8766975405682604</c:v>
                </c:pt>
                <c:pt idx="3060">
                  <c:v>2.8680144679191084</c:v>
                </c:pt>
                <c:pt idx="3061">
                  <c:v>2.961601139212974</c:v>
                </c:pt>
                <c:pt idx="3062">
                  <c:v>2.8585156078436524</c:v>
                </c:pt>
                <c:pt idx="3063">
                  <c:v>3.1189161719215548</c:v>
                </c:pt>
                <c:pt idx="3064">
                  <c:v>2.8220895235996992</c:v>
                </c:pt>
                <c:pt idx="3065">
                  <c:v>#N/A</c:v>
                </c:pt>
                <c:pt idx="3066">
                  <c:v>3.4466553782742149</c:v>
                </c:pt>
                <c:pt idx="3067">
                  <c:v>3.6657385355881518</c:v>
                </c:pt>
                <c:pt idx="3068">
                  <c:v>3.3611960778977594</c:v>
                </c:pt>
                <c:pt idx="3069">
                  <c:v>3.0825097854500312</c:v>
                </c:pt>
                <c:pt idx="3070">
                  <c:v>3.1939234255854245</c:v>
                </c:pt>
                <c:pt idx="3071">
                  <c:v>2.6238998436381218</c:v>
                </c:pt>
                <c:pt idx="3072">
                  <c:v>3.5379456288205748</c:v>
                </c:pt>
                <c:pt idx="3073">
                  <c:v>3.0083739037148365</c:v>
                </c:pt>
                <c:pt idx="3074">
                  <c:v>3.2229701730489637</c:v>
                </c:pt>
                <c:pt idx="3075">
                  <c:v>3.0319289155067808</c:v>
                </c:pt>
                <c:pt idx="3076">
                  <c:v>3.6222176420250545</c:v>
                </c:pt>
                <c:pt idx="3077">
                  <c:v>3.0678421779371909</c:v>
                </c:pt>
                <c:pt idx="3078">
                  <c:v>2.5812280213841259</c:v>
                </c:pt>
                <c:pt idx="3079">
                  <c:v>2.6225284260295285</c:v>
                </c:pt>
                <c:pt idx="3080">
                  <c:v>3.7046860726485598</c:v>
                </c:pt>
                <c:pt idx="3081">
                  <c:v>3.1665217584440057</c:v>
                </c:pt>
                <c:pt idx="3082">
                  <c:v>#N/A</c:v>
                </c:pt>
                <c:pt idx="3083">
                  <c:v>3.0238593019365028</c:v>
                </c:pt>
                <c:pt idx="3084">
                  <c:v>3.6673844924699255</c:v>
                </c:pt>
                <c:pt idx="3085">
                  <c:v>2.5625166134986053</c:v>
                </c:pt>
                <c:pt idx="3086">
                  <c:v>3.2541001398814049</c:v>
                </c:pt>
                <c:pt idx="3087">
                  <c:v>2.8980459244118553</c:v>
                </c:pt>
                <c:pt idx="3088">
                  <c:v>2.8757324484207141</c:v>
                </c:pt>
                <c:pt idx="3089">
                  <c:v>3.0501841972810224</c:v>
                </c:pt>
                <c:pt idx="3090">
                  <c:v>3.9768950597494643</c:v>
                </c:pt>
                <c:pt idx="3091">
                  <c:v>3.5918033282117618</c:v>
                </c:pt>
                <c:pt idx="3092">
                  <c:v>3.7357065315534199</c:v>
                </c:pt>
                <c:pt idx="3093">
                  <c:v>3.583516271995991</c:v>
                </c:pt>
                <c:pt idx="3094">
                  <c:v>3.5427223075315566</c:v>
                </c:pt>
                <c:pt idx="3095">
                  <c:v>3.7474945795763386</c:v>
                </c:pt>
                <c:pt idx="3096">
                  <c:v>2.5920377315231948</c:v>
                </c:pt>
                <c:pt idx="3097">
                  <c:v>2.8910002761859683</c:v>
                </c:pt>
                <c:pt idx="3098">
                  <c:v>3.4107745016197732</c:v>
                </c:pt>
                <c:pt idx="3099">
                  <c:v>#N/A</c:v>
                </c:pt>
                <c:pt idx="3100">
                  <c:v>3.6536416267281475</c:v>
                </c:pt>
                <c:pt idx="3101">
                  <c:v>3.2332598491818061</c:v>
                </c:pt>
                <c:pt idx="3102">
                  <c:v>#N/A</c:v>
                </c:pt>
                <c:pt idx="3103">
                  <c:v>2.7801201796294155</c:v>
                </c:pt>
                <c:pt idx="3104">
                  <c:v>2.6811438373893099</c:v>
                </c:pt>
                <c:pt idx="3105">
                  <c:v>2.8290246468827873</c:v>
                </c:pt>
                <c:pt idx="3106">
                  <c:v>3.4501074415168747</c:v>
                </c:pt>
                <c:pt idx="3107">
                  <c:v>2.9970332475777766</c:v>
                </c:pt>
                <c:pt idx="3108">
                  <c:v>4.0278934392217103</c:v>
                </c:pt>
                <c:pt idx="3109">
                  <c:v>3.5972472922279848</c:v>
                </c:pt>
                <c:pt idx="3110">
                  <c:v>3.7752386112276732</c:v>
                </c:pt>
                <c:pt idx="3111">
                  <c:v>3.4521525868772045</c:v>
                </c:pt>
                <c:pt idx="3112">
                  <c:v>3.5785207746227514</c:v>
                </c:pt>
                <c:pt idx="3113">
                  <c:v>3.4703888904712952</c:v>
                </c:pt>
                <c:pt idx="3114">
                  <c:v>2.8915069566914546</c:v>
                </c:pt>
                <c:pt idx="3115">
                  <c:v>3.3930889317680757</c:v>
                </c:pt>
                <c:pt idx="3116">
                  <c:v>3.0397024283391061</c:v>
                </c:pt>
                <c:pt idx="3117">
                  <c:v>3.3301627780592025</c:v>
                </c:pt>
                <c:pt idx="3118">
                  <c:v>2.4750060052903962</c:v>
                </c:pt>
                <c:pt idx="3119">
                  <c:v>2.5238009886529986</c:v>
                </c:pt>
                <c:pt idx="3120">
                  <c:v>2.2115413013237624</c:v>
                </c:pt>
                <c:pt idx="3121">
                  <c:v>3.0675060790216997</c:v>
                </c:pt>
                <c:pt idx="3122">
                  <c:v>2.7748429176067075</c:v>
                </c:pt>
                <c:pt idx="3123">
                  <c:v>3.1337793015828979</c:v>
                </c:pt>
                <c:pt idx="3124">
                  <c:v>#N/A</c:v>
                </c:pt>
                <c:pt idx="3125">
                  <c:v>3.9395800472229379</c:v>
                </c:pt>
                <c:pt idx="3126">
                  <c:v>4.185965147375196</c:v>
                </c:pt>
                <c:pt idx="3127">
                  <c:v>3.225226754927355</c:v>
                </c:pt>
                <c:pt idx="3128">
                  <c:v>3.2837676032948484</c:v>
                </c:pt>
                <c:pt idx="3129">
                  <c:v>3.1373610190556303</c:v>
                </c:pt>
                <c:pt idx="3130">
                  <c:v>3.1242188175615402</c:v>
                </c:pt>
                <c:pt idx="3131">
                  <c:v>2.645422901767934</c:v>
                </c:pt>
                <c:pt idx="3132">
                  <c:v>2.566523181938658</c:v>
                </c:pt>
                <c:pt idx="3133">
                  <c:v>3.2391982596778353</c:v>
                </c:pt>
                <c:pt idx="3134">
                  <c:v>2.7091406664208137</c:v>
                </c:pt>
                <c:pt idx="3135">
                  <c:v>2.923570533108605</c:v>
                </c:pt>
                <c:pt idx="3136">
                  <c:v>2.4920029465810645</c:v>
                </c:pt>
                <c:pt idx="3137">
                  <c:v>2.4188424722619786</c:v>
                </c:pt>
                <c:pt idx="3138">
                  <c:v>2.4317619439593887</c:v>
                </c:pt>
                <c:pt idx="3139">
                  <c:v>2.4215809688370928</c:v>
                </c:pt>
                <c:pt idx="3140">
                  <c:v>2.4562727793851908</c:v>
                </c:pt>
                <c:pt idx="3141">
                  <c:v>2.4456676716413814</c:v>
                </c:pt>
                <c:pt idx="3142">
                  <c:v>3.1256077941194329</c:v>
                </c:pt>
                <c:pt idx="3143">
                  <c:v>2.5562922453226213</c:v>
                </c:pt>
                <c:pt idx="3144">
                  <c:v>2.528952155924745</c:v>
                </c:pt>
                <c:pt idx="3145">
                  <c:v>2.3309112083430774</c:v>
                </c:pt>
                <c:pt idx="3146">
                  <c:v>2.3142647583007658</c:v>
                </c:pt>
                <c:pt idx="3147">
                  <c:v>2.2222410820195102</c:v>
                </c:pt>
                <c:pt idx="3148">
                  <c:v>2.8843366067117002</c:v>
                </c:pt>
                <c:pt idx="3149">
                  <c:v>2.5215893231222042</c:v>
                </c:pt>
                <c:pt idx="3150">
                  <c:v>2.6257536927917067</c:v>
                </c:pt>
                <c:pt idx="3151">
                  <c:v>3.7765660437527639</c:v>
                </c:pt>
                <c:pt idx="3152">
                  <c:v>3.4988348006184333</c:v>
                </c:pt>
                <c:pt idx="3153">
                  <c:v>3.3496726729793234</c:v>
                </c:pt>
                <c:pt idx="3154">
                  <c:v>3.0273978129444519</c:v>
                </c:pt>
                <c:pt idx="3155">
                  <c:v>3.2285985582578918</c:v>
                </c:pt>
                <c:pt idx="3156">
                  <c:v>2.8661644282298329</c:v>
                </c:pt>
                <c:pt idx="3157">
                  <c:v>2.6941775128593539</c:v>
                </c:pt>
                <c:pt idx="3158">
                  <c:v>2.9535257187480357</c:v>
                </c:pt>
                <c:pt idx="3159">
                  <c:v>3.2359780053842275</c:v>
                </c:pt>
                <c:pt idx="3160">
                  <c:v>2.9381380342579937</c:v>
                </c:pt>
                <c:pt idx="3161">
                  <c:v>3.2831242193998436</c:v>
                </c:pt>
                <c:pt idx="3162">
                  <c:v>2.5862127278823341</c:v>
                </c:pt>
                <c:pt idx="3163">
                  <c:v>2.7234471242488061</c:v>
                </c:pt>
                <c:pt idx="3164">
                  <c:v>4.0376381340172189</c:v>
                </c:pt>
                <c:pt idx="3165">
                  <c:v>3.3400860274574078</c:v>
                </c:pt>
                <c:pt idx="3166">
                  <c:v>2.8326669581759436</c:v>
                </c:pt>
                <c:pt idx="3167">
                  <c:v>2.5260220547350811</c:v>
                </c:pt>
                <c:pt idx="3168">
                  <c:v>2.3606304291751892</c:v>
                </c:pt>
                <c:pt idx="3169">
                  <c:v>2.4312911224917872</c:v>
                </c:pt>
                <c:pt idx="3170">
                  <c:v>3.5088166405665615</c:v>
                </c:pt>
                <c:pt idx="3171">
                  <c:v>3.3551964299692196</c:v>
                </c:pt>
                <c:pt idx="3172">
                  <c:v>3.3310924259421228</c:v>
                </c:pt>
                <c:pt idx="3173">
                  <c:v>3.2264787377097144</c:v>
                </c:pt>
                <c:pt idx="3174">
                  <c:v>3.1246588446236512</c:v>
                </c:pt>
                <c:pt idx="3175">
                  <c:v>3.2534734735483233</c:v>
                </c:pt>
                <c:pt idx="3176">
                  <c:v>3.0358967433755999</c:v>
                </c:pt>
                <c:pt idx="3177">
                  <c:v>2.8908329526318055</c:v>
                </c:pt>
                <c:pt idx="3178">
                  <c:v>3.1955006415860856</c:v>
                </c:pt>
                <c:pt idx="3179">
                  <c:v>2.9569217248669304</c:v>
                </c:pt>
                <c:pt idx="3180">
                  <c:v>2.9805597444579828</c:v>
                </c:pt>
                <c:pt idx="3181">
                  <c:v>3.4313725314460126</c:v>
                </c:pt>
                <c:pt idx="3182">
                  <c:v>3.5839657914565111</c:v>
                </c:pt>
                <c:pt idx="3183">
                  <c:v>3.443945858160971</c:v>
                </c:pt>
                <c:pt idx="3184">
                  <c:v>3.7048899932393504</c:v>
                </c:pt>
                <c:pt idx="3185">
                  <c:v>3.271142925210639</c:v>
                </c:pt>
                <c:pt idx="3186">
                  <c:v>2.3687612543513517</c:v>
                </c:pt>
                <c:pt idx="3187">
                  <c:v>2.5157472528209266</c:v>
                </c:pt>
                <c:pt idx="3188">
                  <c:v>2.2879941358253757</c:v>
                </c:pt>
                <c:pt idx="3189">
                  <c:v>2.6581402282603412</c:v>
                </c:pt>
                <c:pt idx="3190">
                  <c:v>3.1654171932431407</c:v>
                </c:pt>
                <c:pt idx="3191">
                  <c:v>2.7917087935195477</c:v>
                </c:pt>
                <c:pt idx="3192">
                  <c:v>2.7697805845540966</c:v>
                </c:pt>
                <c:pt idx="3193">
                  <c:v>3.7301025664586214</c:v>
                </c:pt>
                <c:pt idx="3194">
                  <c:v>2.1127199276803523</c:v>
                </c:pt>
                <c:pt idx="3195">
                  <c:v>2.5813494498983713</c:v>
                </c:pt>
                <c:pt idx="3196">
                  <c:v>3.3707577106841571</c:v>
                </c:pt>
                <c:pt idx="3197">
                  <c:v>2.6311396035995553</c:v>
                </c:pt>
                <c:pt idx="3198">
                  <c:v>2.5619192201331233</c:v>
                </c:pt>
                <c:pt idx="3199">
                  <c:v>2.6650634046796275</c:v>
                </c:pt>
                <c:pt idx="3200">
                  <c:v>2.8780758516381355</c:v>
                </c:pt>
                <c:pt idx="3201">
                  <c:v>3.9524268646801031</c:v>
                </c:pt>
                <c:pt idx="3202">
                  <c:v>2.4281603092367647</c:v>
                </c:pt>
                <c:pt idx="3203">
                  <c:v>2.5520050452796235</c:v>
                </c:pt>
                <c:pt idx="3204">
                  <c:v>2.5786297043593978</c:v>
                </c:pt>
                <c:pt idx="3205">
                  <c:v>3.0325962078583784</c:v>
                </c:pt>
                <c:pt idx="3206">
                  <c:v>2.5222667211724552</c:v>
                </c:pt>
                <c:pt idx="3207">
                  <c:v>2.3284502653627408</c:v>
                </c:pt>
                <c:pt idx="3208">
                  <c:v>2.7908012767313481</c:v>
                </c:pt>
                <c:pt idx="3209">
                  <c:v>3.6173239893525508</c:v>
                </c:pt>
                <c:pt idx="3210">
                  <c:v>2.6311396035995553</c:v>
                </c:pt>
                <c:pt idx="3211">
                  <c:v>2.9823197567746416</c:v>
                </c:pt>
                <c:pt idx="3212">
                  <c:v>3.88444429359518</c:v>
                </c:pt>
                <c:pt idx="3213">
                  <c:v>2.6453118196481182</c:v>
                </c:pt>
                <c:pt idx="3214">
                  <c:v>3.9388825015069022</c:v>
                </c:pt>
                <c:pt idx="3215">
                  <c:v>2.7229837746647445</c:v>
                </c:pt>
                <c:pt idx="3216">
                  <c:v>2.779647850823534</c:v>
                </c:pt>
                <c:pt idx="3217">
                  <c:v>3.0678421779371909</c:v>
                </c:pt>
                <c:pt idx="3218">
                  <c:v>2.9806009793931665</c:v>
                </c:pt>
                <c:pt idx="3219">
                  <c:v>3.5593509150721245</c:v>
                </c:pt>
                <c:pt idx="3220">
                  <c:v>3.6082987750386204</c:v>
                </c:pt>
                <c:pt idx="3221">
                  <c:v>3.3051106098603276</c:v>
                </c:pt>
                <c:pt idx="3222">
                  <c:v>3.1223391809078409</c:v>
                </c:pt>
                <c:pt idx="3223">
                  <c:v>3.3504365824196078</c:v>
                </c:pt>
                <c:pt idx="3224">
                  <c:v>3.394485122372322</c:v>
                </c:pt>
                <c:pt idx="3225">
                  <c:v>2.8912946924051712</c:v>
                </c:pt>
                <c:pt idx="3226">
                  <c:v>3.2182508739494802</c:v>
                </c:pt>
                <c:pt idx="3227">
                  <c:v>3.0206438992312279</c:v>
                </c:pt>
                <c:pt idx="3228">
                  <c:v>2.8619815766078349</c:v>
                </c:pt>
                <c:pt idx="3229">
                  <c:v>3.0427789908683089</c:v>
                </c:pt>
                <c:pt idx="3230">
                  <c:v>3.1024785412035256</c:v>
                </c:pt>
                <c:pt idx="3231">
                  <c:v>2.7229906792695053</c:v>
                </c:pt>
                <c:pt idx="3232">
                  <c:v>2.5920377315231948</c:v>
                </c:pt>
                <c:pt idx="3233">
                  <c:v>2.9970332475777766</c:v>
                </c:pt>
                <c:pt idx="3234">
                  <c:v>3.3337440729842953</c:v>
                </c:pt>
                <c:pt idx="3235">
                  <c:v>3.1770892634963532</c:v>
                </c:pt>
                <c:pt idx="3236">
                  <c:v>2.8432653739872409</c:v>
                </c:pt>
                <c:pt idx="3237">
                  <c:v>3.405738289721659</c:v>
                </c:pt>
                <c:pt idx="3238">
                  <c:v>3.4210508897593566</c:v>
                </c:pt>
                <c:pt idx="3239">
                  <c:v>#N/A</c:v>
                </c:pt>
                <c:pt idx="3240">
                  <c:v>2.8276396704491455</c:v>
                </c:pt>
                <c:pt idx="3241">
                  <c:v>2.6964864500364887</c:v>
                </c:pt>
                <c:pt idx="3242">
                  <c:v>2.555169419869102</c:v>
                </c:pt>
                <c:pt idx="3243">
                  <c:v>2.8086909985623234</c:v>
                </c:pt>
                <c:pt idx="3244">
                  <c:v>3.0110784775840913</c:v>
                </c:pt>
                <c:pt idx="3245">
                  <c:v>3.2656007756216834</c:v>
                </c:pt>
                <c:pt idx="3246">
                  <c:v>3.5104240965667559</c:v>
                </c:pt>
                <c:pt idx="3247">
                  <c:v>2.483525052570835</c:v>
                </c:pt>
                <c:pt idx="3248">
                  <c:v>3.7484589421309096</c:v>
                </c:pt>
                <c:pt idx="3249">
                  <c:v>3.1838620199498546</c:v>
                </c:pt>
                <c:pt idx="3250">
                  <c:v>2.6865779910359193</c:v>
                </c:pt>
                <c:pt idx="3251">
                  <c:v>3.2182508739494802</c:v>
                </c:pt>
                <c:pt idx="3252">
                  <c:v>2.7697805845540966</c:v>
                </c:pt>
                <c:pt idx="3253">
                  <c:v>2.9818057047325315</c:v>
                </c:pt>
                <c:pt idx="3254">
                  <c:v>2.7654687759392376</c:v>
                </c:pt>
                <c:pt idx="3255">
                  <c:v>#N/A</c:v>
                </c:pt>
                <c:pt idx="3256">
                  <c:v>2.4714132395554933</c:v>
                </c:pt>
                <c:pt idx="3257">
                  <c:v>4.0245233666578377</c:v>
                </c:pt>
                <c:pt idx="3258">
                  <c:v>2.718926072107835</c:v>
                </c:pt>
                <c:pt idx="3259">
                  <c:v>2.803426144640031</c:v>
                </c:pt>
                <c:pt idx="3260">
                  <c:v>3.2378428171804998</c:v>
                </c:pt>
                <c:pt idx="3261">
                  <c:v>3.4720883425127833</c:v>
                </c:pt>
                <c:pt idx="3262">
                  <c:v>3.3570047500481084</c:v>
                </c:pt>
                <c:pt idx="3263">
                  <c:v>3.5747409026252179</c:v>
                </c:pt>
                <c:pt idx="3264">
                  <c:v>2.539022308117755</c:v>
                </c:pt>
                <c:pt idx="3265">
                  <c:v>2.3636246172260171</c:v>
                </c:pt>
                <c:pt idx="3266">
                  <c:v>2.923570533108605</c:v>
                </c:pt>
                <c:pt idx="3267">
                  <c:v>4.1277103370823633</c:v>
                </c:pt>
                <c:pt idx="3268">
                  <c:v>3.401331060525699</c:v>
                </c:pt>
                <c:pt idx="3269">
                  <c:v>3.401331060525699</c:v>
                </c:pt>
                <c:pt idx="3270">
                  <c:v>3.6030448634514394</c:v>
                </c:pt>
                <c:pt idx="3271">
                  <c:v>3.3481788711479314</c:v>
                </c:pt>
                <c:pt idx="3272">
                  <c:v>2.464618010814414</c:v>
                </c:pt>
                <c:pt idx="3273">
                  <c:v>3.2546550153549654</c:v>
                </c:pt>
                <c:pt idx="3274">
                  <c:v>3.1451913561999087</c:v>
                </c:pt>
                <c:pt idx="3275">
                  <c:v>3.3202825840286092</c:v>
                </c:pt>
                <c:pt idx="3276">
                  <c:v>2.8091647098860832</c:v>
                </c:pt>
                <c:pt idx="3277">
                  <c:v>2.996428611327961</c:v>
                </c:pt>
                <c:pt idx="3278">
                  <c:v>3.2739035961405953</c:v>
                </c:pt>
                <c:pt idx="3279">
                  <c:v>2.4823571749584366</c:v>
                </c:pt>
                <c:pt idx="3280">
                  <c:v>3.3496726729793234</c:v>
                </c:pt>
                <c:pt idx="3281">
                  <c:v>3.2511086861534779</c:v>
                </c:pt>
                <c:pt idx="3282">
                  <c:v>2.6576501190475978</c:v>
                </c:pt>
                <c:pt idx="3283">
                  <c:v>2.7570219653757726</c:v>
                </c:pt>
                <c:pt idx="3284">
                  <c:v>3.1414796832834981</c:v>
                </c:pt>
                <c:pt idx="3285">
                  <c:v>2.8950203621607242</c:v>
                </c:pt>
                <c:pt idx="3286">
                  <c:v>3.5319618868537113</c:v>
                </c:pt>
                <c:pt idx="3287">
                  <c:v>3.2788097039971524</c:v>
                </c:pt>
                <c:pt idx="3288">
                  <c:v>2.9988254787298447</c:v>
                </c:pt>
                <c:pt idx="3289">
                  <c:v>3.7929272373279463</c:v>
                </c:pt>
                <c:pt idx="3290">
                  <c:v>3.4644013409629149</c:v>
                </c:pt>
                <c:pt idx="3291">
                  <c:v>3.3861917617093424</c:v>
                </c:pt>
                <c:pt idx="3292">
                  <c:v>3.0281545658955324</c:v>
                </c:pt>
                <c:pt idx="3293">
                  <c:v>3.1473081233246751</c:v>
                </c:pt>
                <c:pt idx="3294">
                  <c:v>2.6840714942400554</c:v>
                </c:pt>
                <c:pt idx="3295">
                  <c:v>3.3930202333227943</c:v>
                </c:pt>
                <c:pt idx="3296">
                  <c:v>2.8843366067117002</c:v>
                </c:pt>
                <c:pt idx="3297">
                  <c:v>2.441242639372629</c:v>
                </c:pt>
                <c:pt idx="3298">
                  <c:v>3.1414796832834981</c:v>
                </c:pt>
                <c:pt idx="3299">
                  <c:v>2.8950203621607242</c:v>
                </c:pt>
                <c:pt idx="3300">
                  <c:v>2.8994423378090763</c:v>
                </c:pt>
                <c:pt idx="3301">
                  <c:v>3.5319618868537113</c:v>
                </c:pt>
                <c:pt idx="3302">
                  <c:v>2.7598432697756876</c:v>
                </c:pt>
                <c:pt idx="3303">
                  <c:v>2.7917087935195477</c:v>
                </c:pt>
                <c:pt idx="3304">
                  <c:v>2.8074592780320358</c:v>
                </c:pt>
                <c:pt idx="3305">
                  <c:v>2.6162869434184062</c:v>
                </c:pt>
                <c:pt idx="3306">
                  <c:v>2.3649713614008476</c:v>
                </c:pt>
                <c:pt idx="3307">
                  <c:v>3.7868292382822486</c:v>
                </c:pt>
                <c:pt idx="3308">
                  <c:v>3.4759039874467361</c:v>
                </c:pt>
                <c:pt idx="3309">
                  <c:v>3.6372669097124581</c:v>
                </c:pt>
                <c:pt idx="3310">
                  <c:v>4.00967468780508</c:v>
                </c:pt>
                <c:pt idx="3311">
                  <c:v>3.7616599536533619</c:v>
                </c:pt>
                <c:pt idx="3312">
                  <c:v>2.9557319858240092</c:v>
                </c:pt>
                <c:pt idx="3313">
                  <c:v>2.8683710895062031</c:v>
                </c:pt>
                <c:pt idx="3314">
                  <c:v>3.532148687550495</c:v>
                </c:pt>
                <c:pt idx="3315">
                  <c:v>2.915451817958894</c:v>
                </c:pt>
                <c:pt idx="3316">
                  <c:v>3.1873693446817688</c:v>
                </c:pt>
                <c:pt idx="3317">
                  <c:v>2.7523885471944389</c:v>
                </c:pt>
                <c:pt idx="3318">
                  <c:v>2.8003096130041234</c:v>
                </c:pt>
                <c:pt idx="3319">
                  <c:v>3.787328448074522</c:v>
                </c:pt>
                <c:pt idx="3320">
                  <c:v>3.8312814787002867</c:v>
                </c:pt>
                <c:pt idx="3321">
                  <c:v>3.5506869917581234</c:v>
                </c:pt>
                <c:pt idx="3322">
                  <c:v>3.6624331658025358</c:v>
                </c:pt>
                <c:pt idx="3323">
                  <c:v>3.2801821997106391</c:v>
                </c:pt>
                <c:pt idx="3324">
                  <c:v>3.3744311631910402</c:v>
                </c:pt>
                <c:pt idx="3325">
                  <c:v>3.1221164314495979</c:v>
                </c:pt>
                <c:pt idx="3326">
                  <c:v>2.689567308743146</c:v>
                </c:pt>
                <c:pt idx="3327">
                  <c:v>2.9346475850149001</c:v>
                </c:pt>
                <c:pt idx="3328">
                  <c:v>3.3216550043607178</c:v>
                </c:pt>
                <c:pt idx="3329">
                  <c:v>2.5776646790617854</c:v>
                </c:pt>
                <c:pt idx="3330">
                  <c:v>2.5956785566141876</c:v>
                </c:pt>
                <c:pt idx="3331">
                  <c:v>3.4682111568952747</c:v>
                </c:pt>
                <c:pt idx="3332">
                  <c:v>2.863522269614494</c:v>
                </c:pt>
                <c:pt idx="3333">
                  <c:v>3.0584723593877845</c:v>
                </c:pt>
                <c:pt idx="3334">
                  <c:v>2.7449636877283217</c:v>
                </c:pt>
                <c:pt idx="3335">
                  <c:v>2.7912125104852672</c:v>
                </c:pt>
                <c:pt idx="3336">
                  <c:v>2.862081490085068</c:v>
                </c:pt>
                <c:pt idx="3337">
                  <c:v>3.4801426738467249</c:v>
                </c:pt>
                <c:pt idx="3338">
                  <c:v>2.9007355780009711</c:v>
                </c:pt>
                <c:pt idx="3339">
                  <c:v>3.2656600466546144</c:v>
                </c:pt>
                <c:pt idx="3340">
                  <c:v>3.2113625876828746</c:v>
                </c:pt>
                <c:pt idx="3341">
                  <c:v>3.3051106098603276</c:v>
                </c:pt>
                <c:pt idx="3342">
                  <c:v>2.3223016294190604</c:v>
                </c:pt>
                <c:pt idx="3343">
                  <c:v>2.6142513185703966</c:v>
                </c:pt>
                <c:pt idx="3344">
                  <c:v>2.8550809954791005</c:v>
                </c:pt>
                <c:pt idx="3345">
                  <c:v>2.4462915719948248</c:v>
                </c:pt>
                <c:pt idx="3346">
                  <c:v>2.6398432496311113</c:v>
                </c:pt>
                <c:pt idx="3347">
                  <c:v>2.4018048477570884</c:v>
                </c:pt>
                <c:pt idx="3348">
                  <c:v>2.6149273424053314</c:v>
                </c:pt>
                <c:pt idx="3349">
                  <c:v>2.6123460080395979</c:v>
                </c:pt>
                <c:pt idx="3350">
                  <c:v>3.9695410706253758</c:v>
                </c:pt>
                <c:pt idx="3351">
                  <c:v>2.2564013622629213</c:v>
                </c:pt>
                <c:pt idx="3352">
                  <c:v>3.1372652027836319</c:v>
                </c:pt>
                <c:pt idx="3353">
                  <c:v>2.4725718370406176</c:v>
                </c:pt>
                <c:pt idx="3354">
                  <c:v>2.7752687449390767</c:v>
                </c:pt>
                <c:pt idx="3355">
                  <c:v>3.2229701730489637</c:v>
                </c:pt>
                <c:pt idx="3356">
                  <c:v>2.8908661355827356</c:v>
                </c:pt>
                <c:pt idx="3357">
                  <c:v>3.1169514299245105</c:v>
                </c:pt>
                <c:pt idx="3358">
                  <c:v>2.9798206634456212</c:v>
                </c:pt>
                <c:pt idx="3359">
                  <c:v>2.8993140703558202</c:v>
                </c:pt>
                <c:pt idx="3360">
                  <c:v>2.1518307809567943</c:v>
                </c:pt>
                <c:pt idx="3361">
                  <c:v>3.1361155996176273</c:v>
                </c:pt>
                <c:pt idx="3362">
                  <c:v>3.2970806100700747</c:v>
                </c:pt>
                <c:pt idx="3363">
                  <c:v>3.0896438802975434</c:v>
                </c:pt>
                <c:pt idx="3364">
                  <c:v>3.297462507891765</c:v>
                </c:pt>
                <c:pt idx="3365">
                  <c:v>3.0866058780870773</c:v>
                </c:pt>
                <c:pt idx="3366">
                  <c:v>2.8945781765957057</c:v>
                </c:pt>
                <c:pt idx="3367">
                  <c:v>3.1109683875517131</c:v>
                </c:pt>
                <c:pt idx="3368">
                  <c:v>2.9458843131585359</c:v>
                </c:pt>
                <c:pt idx="3369">
                  <c:v>2.657574439441476</c:v>
                </c:pt>
                <c:pt idx="3370">
                  <c:v>3.5546044415988471</c:v>
                </c:pt>
                <c:pt idx="3371">
                  <c:v>3.2066789182452937</c:v>
                </c:pt>
                <c:pt idx="3372">
                  <c:v>3.3120235678514693</c:v>
                </c:pt>
                <c:pt idx="3373">
                  <c:v>2.8252151135179244</c:v>
                </c:pt>
                <c:pt idx="3374">
                  <c:v>3.1963572206422493</c:v>
                </c:pt>
                <c:pt idx="3375">
                  <c:v>3.181903724139366</c:v>
                </c:pt>
                <c:pt idx="3376">
                  <c:v>3.248525811741652</c:v>
                </c:pt>
                <c:pt idx="3377">
                  <c:v>3.1712792723736314</c:v>
                </c:pt>
                <c:pt idx="3378">
                  <c:v>3.314612280984663</c:v>
                </c:pt>
                <c:pt idx="3379">
                  <c:v>3.1923850518204007</c:v>
                </c:pt>
                <c:pt idx="3380">
                  <c:v>3.3114559304885334</c:v>
                </c:pt>
                <c:pt idx="3381">
                  <c:v>3.4479796285919337</c:v>
                </c:pt>
                <c:pt idx="3382">
                  <c:v>3.0187231721854468</c:v>
                </c:pt>
                <c:pt idx="3383">
                  <c:v>2.9150119866653097</c:v>
                </c:pt>
                <c:pt idx="3384">
                  <c:v>2.8295435380187977</c:v>
                </c:pt>
                <c:pt idx="3385">
                  <c:v>3.1977727701530587</c:v>
                </c:pt>
                <c:pt idx="3386">
                  <c:v>3.0384824873244503</c:v>
                </c:pt>
                <c:pt idx="3387">
                  <c:v>3.10470828314023</c:v>
                </c:pt>
                <c:pt idx="3388">
                  <c:v>3.0179255586660445</c:v>
                </c:pt>
                <c:pt idx="3389">
                  <c:v>2.9542394469578928</c:v>
                </c:pt>
                <c:pt idx="3390">
                  <c:v>3.0007269194833008</c:v>
                </c:pt>
                <c:pt idx="3391">
                  <c:v>3.6810819928627176</c:v>
                </c:pt>
                <c:pt idx="3392">
                  <c:v>3.2884373444337918</c:v>
                </c:pt>
                <c:pt idx="3393">
                  <c:v>3.5486450846945092</c:v>
                </c:pt>
                <c:pt idx="3394">
                  <c:v>3.2753462627576364</c:v>
                </c:pt>
                <c:pt idx="3395">
                  <c:v>3.7276415846609097</c:v>
                </c:pt>
                <c:pt idx="3396">
                  <c:v>3.196614618085531</c:v>
                </c:pt>
                <c:pt idx="3397">
                  <c:v>3.086680767184252</c:v>
                </c:pt>
                <c:pt idx="3398">
                  <c:v>3.2940653994192886</c:v>
                </c:pt>
                <c:pt idx="3399">
                  <c:v>3.3736191645174296</c:v>
                </c:pt>
                <c:pt idx="3400">
                  <c:v>3.3010565734025366</c:v>
                </c:pt>
                <c:pt idx="3401">
                  <c:v>3.195812180835095</c:v>
                </c:pt>
                <c:pt idx="3402">
                  <c:v>4.0093389193678926</c:v>
                </c:pt>
                <c:pt idx="3403">
                  <c:v>3.3059616209956935</c:v>
                </c:pt>
                <c:pt idx="3404">
                  <c:v>3.2701176249596728</c:v>
                </c:pt>
                <c:pt idx="3405">
                  <c:v>3.3794319539492403</c:v>
                </c:pt>
                <c:pt idx="3406">
                  <c:v>3.1632955620492926</c:v>
                </c:pt>
                <c:pt idx="3407">
                  <c:v>3.0514707839919537</c:v>
                </c:pt>
                <c:pt idx="3408">
                  <c:v>3.1243224215944045</c:v>
                </c:pt>
                <c:pt idx="3409">
                  <c:v>2.6940244488924341</c:v>
                </c:pt>
                <c:pt idx="3410">
                  <c:v>3.1599461305789345</c:v>
                </c:pt>
                <c:pt idx="3411">
                  <c:v>2.8559076329075519</c:v>
                </c:pt>
                <c:pt idx="3412">
                  <c:v>3.1189161719215548</c:v>
                </c:pt>
                <c:pt idx="3413">
                  <c:v>2.9559040347751075</c:v>
                </c:pt>
                <c:pt idx="3414">
                  <c:v>2.8052073703635765</c:v>
                </c:pt>
                <c:pt idx="3415">
                  <c:v>2.902316086226457</c:v>
                </c:pt>
                <c:pt idx="3416">
                  <c:v>3.1523408214296138</c:v>
                </c:pt>
                <c:pt idx="3417">
                  <c:v>2.7537213566536871</c:v>
                </c:pt>
                <c:pt idx="3418">
                  <c:v>3.2677119012545939</c:v>
                </c:pt>
                <c:pt idx="3419">
                  <c:v>2.7645973319585102</c:v>
                </c:pt>
                <c:pt idx="3420">
                  <c:v>2.7023432307415254</c:v>
                </c:pt>
                <c:pt idx="3421">
                  <c:v>3.4390814439240551</c:v>
                </c:pt>
                <c:pt idx="3422">
                  <c:v>3.5458941595415108</c:v>
                </c:pt>
                <c:pt idx="3423">
                  <c:v>3.7493485461954927</c:v>
                </c:pt>
                <c:pt idx="3424">
                  <c:v>3.4683889743033824</c:v>
                </c:pt>
                <c:pt idx="3425">
                  <c:v>2.768819782303833</c:v>
                </c:pt>
                <c:pt idx="3426">
                  <c:v>2.9583316008318175</c:v>
                </c:pt>
                <c:pt idx="3427">
                  <c:v>2.9549357378711245</c:v>
                </c:pt>
                <c:pt idx="3428">
                  <c:v>3.0967230748656598</c:v>
                </c:pt>
                <c:pt idx="3429">
                  <c:v>2.6173533177456125</c:v>
                </c:pt>
                <c:pt idx="3430">
                  <c:v>2.7156680140754679</c:v>
                </c:pt>
                <c:pt idx="3431">
                  <c:v>4.0535427704470317</c:v>
                </c:pt>
                <c:pt idx="3432">
                  <c:v>3.0584861095522662</c:v>
                </c:pt>
                <c:pt idx="3433">
                  <c:v>3.1101739151611709</c:v>
                </c:pt>
                <c:pt idx="3434">
                  <c:v>2.6960015373377288</c:v>
                </c:pt>
                <c:pt idx="3435">
                  <c:v>2.4270625481895811</c:v>
                </c:pt>
                <c:pt idx="3436">
                  <c:v>3.4576770512532793</c:v>
                </c:pt>
                <c:pt idx="3437">
                  <c:v>3.6286420127315075</c:v>
                </c:pt>
                <c:pt idx="3438">
                  <c:v>2.8197559803445822</c:v>
                </c:pt>
                <c:pt idx="3439">
                  <c:v>3.3315179090833906</c:v>
                </c:pt>
                <c:pt idx="3440">
                  <c:v>3.359543954616552</c:v>
                </c:pt>
                <c:pt idx="3441">
                  <c:v>3.0224455394033498</c:v>
                </c:pt>
                <c:pt idx="3442">
                  <c:v>2.7017221039127657</c:v>
                </c:pt>
                <c:pt idx="3443">
                  <c:v>2.6367737476602886</c:v>
                </c:pt>
                <c:pt idx="3444">
                  <c:v>3.2636803712564695</c:v>
                </c:pt>
                <c:pt idx="3445">
                  <c:v>2.812649377969747</c:v>
                </c:pt>
                <c:pt idx="3446">
                  <c:v>3.1533132388889564</c:v>
                </c:pt>
                <c:pt idx="3447">
                  <c:v>3.0151238972137424</c:v>
                </c:pt>
                <c:pt idx="3448">
                  <c:v>2.862081490085068</c:v>
                </c:pt>
                <c:pt idx="3449">
                  <c:v>2.7633275753789506</c:v>
                </c:pt>
                <c:pt idx="3450">
                  <c:v>3.2278811641890193</c:v>
                </c:pt>
                <c:pt idx="3451">
                  <c:v>3.7565741002486823</c:v>
                </c:pt>
                <c:pt idx="3452">
                  <c:v>2.9600618999076769</c:v>
                </c:pt>
                <c:pt idx="3453">
                  <c:v>2.3878583003926184</c:v>
                </c:pt>
                <c:pt idx="3454">
                  <c:v>2.8675505719628283</c:v>
                </c:pt>
                <c:pt idx="3455">
                  <c:v>3.6704892003353806</c:v>
                </c:pt>
                <c:pt idx="3456">
                  <c:v>3.5697891423509089</c:v>
                </c:pt>
                <c:pt idx="3457">
                  <c:v>3.1851758747395387</c:v>
                </c:pt>
                <c:pt idx="3458">
                  <c:v>3.0849670244732019</c:v>
                </c:pt>
                <c:pt idx="3459">
                  <c:v>3.2372618022460076</c:v>
                </c:pt>
                <c:pt idx="3460">
                  <c:v>3.5643869122377838</c:v>
                </c:pt>
                <c:pt idx="3461">
                  <c:v>3.6095133559413837</c:v>
                </c:pt>
                <c:pt idx="3462">
                  <c:v>3.1438206522029573</c:v>
                </c:pt>
                <c:pt idx="3463">
                  <c:v>3.8919097397677658</c:v>
                </c:pt>
                <c:pt idx="3464">
                  <c:v>2.9248366094750016</c:v>
                </c:pt>
                <c:pt idx="3465">
                  <c:v>3.2447792087817509</c:v>
                </c:pt>
                <c:pt idx="3466">
                  <c:v>3.981383777189214</c:v>
                </c:pt>
                <c:pt idx="3467">
                  <c:v>2.7470805558377021</c:v>
                </c:pt>
                <c:pt idx="3468">
                  <c:v>3.9302404320980151</c:v>
                </c:pt>
                <c:pt idx="3469">
                  <c:v>3.6716824037429214</c:v>
                </c:pt>
                <c:pt idx="3470">
                  <c:v>3.2472925005555213</c:v>
                </c:pt>
                <c:pt idx="3471">
                  <c:v>2.7966343705835008</c:v>
                </c:pt>
                <c:pt idx="3472">
                  <c:v>2.4713592562324544</c:v>
                </c:pt>
                <c:pt idx="3473">
                  <c:v>3.3684528291053413</c:v>
                </c:pt>
                <c:pt idx="3474">
                  <c:v>#N/A</c:v>
                </c:pt>
                <c:pt idx="3475">
                  <c:v>3.5065438355363967</c:v>
                </c:pt>
                <c:pt idx="3476">
                  <c:v>3.1563269923858979</c:v>
                </c:pt>
                <c:pt idx="3477">
                  <c:v>4.1569045472133066</c:v>
                </c:pt>
                <c:pt idx="3478">
                  <c:v>3.3529423277958226</c:v>
                </c:pt>
                <c:pt idx="3479">
                  <c:v>2.6073325032744252</c:v>
                </c:pt>
                <c:pt idx="3480">
                  <c:v>2.7175394629789951</c:v>
                </c:pt>
                <c:pt idx="3481">
                  <c:v>3.4372269822099497</c:v>
                </c:pt>
                <c:pt idx="3482">
                  <c:v>3.2490511772788007</c:v>
                </c:pt>
                <c:pt idx="3483">
                  <c:v>3.3051106098603276</c:v>
                </c:pt>
                <c:pt idx="3484">
                  <c:v>3.2732507844092025</c:v>
                </c:pt>
                <c:pt idx="3485">
                  <c:v>3.0394266142520938</c:v>
                </c:pt>
                <c:pt idx="3486">
                  <c:v>2.3082893374890929</c:v>
                </c:pt>
                <c:pt idx="3487">
                  <c:v>3.4836684374769935</c:v>
                </c:pt>
                <c:pt idx="3488">
                  <c:v>3.199403052531844</c:v>
                </c:pt>
                <c:pt idx="3489">
                  <c:v>2.9234429898386241</c:v>
                </c:pt>
                <c:pt idx="3490">
                  <c:v>3.0141453664461499</c:v>
                </c:pt>
                <c:pt idx="3491">
                  <c:v>3.0601991728671507</c:v>
                </c:pt>
                <c:pt idx="3492">
                  <c:v>3.3642639717810368</c:v>
                </c:pt>
                <c:pt idx="3493">
                  <c:v>2.710737090704388</c:v>
                </c:pt>
                <c:pt idx="3494">
                  <c:v>3.4018105932425771</c:v>
                </c:pt>
                <c:pt idx="3495">
                  <c:v>2.8857660875097344</c:v>
                </c:pt>
                <c:pt idx="3496">
                  <c:v>3.0307674811821603</c:v>
                </c:pt>
                <c:pt idx="3497">
                  <c:v>2.0908967662249669</c:v>
                </c:pt>
                <c:pt idx="3498">
                  <c:v>3.3316319095455982</c:v>
                </c:pt>
                <c:pt idx="3499">
                  <c:v>2.7940122672435228</c:v>
                </c:pt>
                <c:pt idx="3500">
                  <c:v>2.6612146757209771</c:v>
                </c:pt>
                <c:pt idx="3501">
                  <c:v>3.2175204774562403</c:v>
                </c:pt>
                <c:pt idx="3502">
                  <c:v>3.2452458017517496</c:v>
                </c:pt>
                <c:pt idx="3503">
                  <c:v>2.8753540725173279</c:v>
                </c:pt>
                <c:pt idx="3504">
                  <c:v>3.0281545658955324</c:v>
                </c:pt>
                <c:pt idx="3505">
                  <c:v>2.6803180185749045</c:v>
                </c:pt>
                <c:pt idx="3506">
                  <c:v>2.8915178546782623</c:v>
                </c:pt>
                <c:pt idx="3507">
                  <c:v>3.2374516391140946</c:v>
                </c:pt>
                <c:pt idx="3508">
                  <c:v>3.0656280441105701</c:v>
                </c:pt>
                <c:pt idx="3509">
                  <c:v>2.6779160572654579</c:v>
                </c:pt>
                <c:pt idx="3510">
                  <c:v>3.495996076965366</c:v>
                </c:pt>
                <c:pt idx="3511">
                  <c:v>3.3400860274574078</c:v>
                </c:pt>
                <c:pt idx="3512">
                  <c:v>2.7881990617711576</c:v>
                </c:pt>
                <c:pt idx="3513">
                  <c:v>3.5447067910454928</c:v>
                </c:pt>
                <c:pt idx="3514">
                  <c:v>2.6123460080395979</c:v>
                </c:pt>
                <c:pt idx="3515">
                  <c:v>3.8159645606968065</c:v>
                </c:pt>
                <c:pt idx="3516">
                  <c:v>2.2288489842801629</c:v>
                </c:pt>
                <c:pt idx="3517">
                  <c:v>3.271142925210639</c:v>
                </c:pt>
                <c:pt idx="3518">
                  <c:v>#N/A</c:v>
                </c:pt>
                <c:pt idx="3519">
                  <c:v>3.6340765184069324</c:v>
                </c:pt>
                <c:pt idx="3520">
                  <c:v>2.2720716470852715</c:v>
                </c:pt>
                <c:pt idx="3521">
                  <c:v>3.0473313301165899</c:v>
                </c:pt>
                <c:pt idx="3522">
                  <c:v>2.207890748928186</c:v>
                </c:pt>
                <c:pt idx="3523">
                  <c:v>2.5920377315231948</c:v>
                </c:pt>
                <c:pt idx="3524">
                  <c:v>2.590102239125105</c:v>
                </c:pt>
                <c:pt idx="3525">
                  <c:v>2.7377936513034737</c:v>
                </c:pt>
                <c:pt idx="3526">
                  <c:v>2.5149702386515664</c:v>
                </c:pt>
                <c:pt idx="3527">
                  <c:v>3.3671077447575861</c:v>
                </c:pt>
                <c:pt idx="3528">
                  <c:v>2.4395401362762925</c:v>
                </c:pt>
                <c:pt idx="3529">
                  <c:v>3.1005204886615867</c:v>
                </c:pt>
                <c:pt idx="3530">
                  <c:v>2.5325993949010321</c:v>
                </c:pt>
                <c:pt idx="3531">
                  <c:v>3.5458941595415108</c:v>
                </c:pt>
                <c:pt idx="3532">
                  <c:v>2.6487450366258205</c:v>
                </c:pt>
                <c:pt idx="3533">
                  <c:v>3.4475687401588848</c:v>
                </c:pt>
                <c:pt idx="3534">
                  <c:v>2.5653251339743965</c:v>
                </c:pt>
                <c:pt idx="3535">
                  <c:v>2.5074736048061106</c:v>
                </c:pt>
                <c:pt idx="3536">
                  <c:v>4.0808486170386482</c:v>
                </c:pt>
                <c:pt idx="3537">
                  <c:v>3.9436619380203535</c:v>
                </c:pt>
                <c:pt idx="3538">
                  <c:v>3.6776319664375672</c:v>
                </c:pt>
                <c:pt idx="3539">
                  <c:v>3.3930202333227943</c:v>
                </c:pt>
                <c:pt idx="3540">
                  <c:v>3.6364279869243465</c:v>
                </c:pt>
                <c:pt idx="3541">
                  <c:v>#N/A</c:v>
                </c:pt>
                <c:pt idx="3542">
                  <c:v>3.543121896868231</c:v>
                </c:pt>
                <c:pt idx="3543">
                  <c:v>2.9848338238447591</c:v>
                </c:pt>
                <c:pt idx="3544">
                  <c:v>3.4905018370003948</c:v>
                </c:pt>
                <c:pt idx="3545">
                  <c:v>#N/A</c:v>
                </c:pt>
                <c:pt idx="3546">
                  <c:v>2.8849483712897137</c:v>
                </c:pt>
                <c:pt idx="3547">
                  <c:v>2.6606661690042319</c:v>
                </c:pt>
                <c:pt idx="3548">
                  <c:v>3.5193884217534941</c:v>
                </c:pt>
                <c:pt idx="3549">
                  <c:v>3.0756034229609726</c:v>
                </c:pt>
                <c:pt idx="3550">
                  <c:v>2.644224600904951</c:v>
                </c:pt>
                <c:pt idx="3551">
                  <c:v>3.2134602849772111</c:v>
                </c:pt>
                <c:pt idx="3552">
                  <c:v>3.0010000763238858</c:v>
                </c:pt>
                <c:pt idx="3553">
                  <c:v>3.301295075715494</c:v>
                </c:pt>
                <c:pt idx="3554">
                  <c:v>2.8649273538433881</c:v>
                </c:pt>
                <c:pt idx="3555">
                  <c:v>3.4208690211731421</c:v>
                </c:pt>
                <c:pt idx="3556">
                  <c:v>3.381537489450209</c:v>
                </c:pt>
                <c:pt idx="3557">
                  <c:v>3.1427939984587265</c:v>
                </c:pt>
                <c:pt idx="3558">
                  <c:v>3.1542502550648197</c:v>
                </c:pt>
                <c:pt idx="3559">
                  <c:v>3.2806006458899817</c:v>
                </c:pt>
                <c:pt idx="3560">
                  <c:v>2.6676777799332645</c:v>
                </c:pt>
                <c:pt idx="3561">
                  <c:v>3.7448570465017923</c:v>
                </c:pt>
                <c:pt idx="3562">
                  <c:v>3.8928127434033328</c:v>
                </c:pt>
                <c:pt idx="3563">
                  <c:v>3.0455379603187396</c:v>
                </c:pt>
                <c:pt idx="3564">
                  <c:v>3.3166311171392153</c:v>
                </c:pt>
                <c:pt idx="3565">
                  <c:v>2.2088160451049506</c:v>
                </c:pt>
                <c:pt idx="3566">
                  <c:v>2.8540146406019025</c:v>
                </c:pt>
                <c:pt idx="3567">
                  <c:v>3.0509795659442527</c:v>
                </c:pt>
                <c:pt idx="3568">
                  <c:v>2.6599562722845236</c:v>
                </c:pt>
                <c:pt idx="3569">
                  <c:v>2.7598432697756876</c:v>
                </c:pt>
                <c:pt idx="3570">
                  <c:v>3.7160914543860608</c:v>
                </c:pt>
                <c:pt idx="3571">
                  <c:v>3.5588556066866226</c:v>
                </c:pt>
                <c:pt idx="3572">
                  <c:v>3.232521311229466</c:v>
                </c:pt>
                <c:pt idx="3573">
                  <c:v>2.6418419500381796</c:v>
                </c:pt>
                <c:pt idx="3574">
                  <c:v>3.2919267299895076</c:v>
                </c:pt>
                <c:pt idx="3575">
                  <c:v>3.3023071804004154</c:v>
                </c:pt>
                <c:pt idx="3576">
                  <c:v>2.8458989519465736</c:v>
                </c:pt>
                <c:pt idx="3577">
                  <c:v>2.6485707504652378</c:v>
                </c:pt>
                <c:pt idx="3578">
                  <c:v>2.6630443140455036</c:v>
                </c:pt>
                <c:pt idx="3579">
                  <c:v>3.2452458017517496</c:v>
                </c:pt>
                <c:pt idx="3580">
                  <c:v>2.3721645794169488</c:v>
                </c:pt>
                <c:pt idx="3581">
                  <c:v>3.2561547381487199</c:v>
                </c:pt>
                <c:pt idx="3582">
                  <c:v>2.8730619419411427</c:v>
                </c:pt>
                <c:pt idx="3583">
                  <c:v>2.9231010868406817</c:v>
                </c:pt>
                <c:pt idx="3584">
                  <c:v>2.7710955615211299</c:v>
                </c:pt>
                <c:pt idx="3585">
                  <c:v>3.6626302595561873</c:v>
                </c:pt>
                <c:pt idx="3586">
                  <c:v>3.6237421323859049</c:v>
                </c:pt>
                <c:pt idx="3587">
                  <c:v>3.7639057592756662</c:v>
                </c:pt>
                <c:pt idx="3588">
                  <c:v>4.1598705498815542</c:v>
                </c:pt>
                <c:pt idx="3589">
                  <c:v>3.4443742438516258</c:v>
                </c:pt>
                <c:pt idx="3590">
                  <c:v>2.6189434903520317</c:v>
                </c:pt>
                <c:pt idx="3591">
                  <c:v>3.5681059232784529</c:v>
                </c:pt>
                <c:pt idx="3592">
                  <c:v>4.6140728496743169</c:v>
                </c:pt>
                <c:pt idx="3593">
                  <c:v>3.894631865647848</c:v>
                </c:pt>
                <c:pt idx="3594">
                  <c:v>2.2389337946373482</c:v>
                </c:pt>
                <c:pt idx="3595">
                  <c:v>3.0263508615354855</c:v>
                </c:pt>
                <c:pt idx="3596">
                  <c:v>3.0896438802975434</c:v>
                </c:pt>
                <c:pt idx="3597">
                  <c:v>2.8197559803445822</c:v>
                </c:pt>
                <c:pt idx="3598">
                  <c:v>2.3956855148787075</c:v>
                </c:pt>
                <c:pt idx="3599">
                  <c:v>2.8781580248480783</c:v>
                </c:pt>
                <c:pt idx="3600">
                  <c:v>3.8244642926537646</c:v>
                </c:pt>
                <c:pt idx="3601">
                  <c:v>3.5458941595415108</c:v>
                </c:pt>
                <c:pt idx="3602">
                  <c:v>3.8802428068910237</c:v>
                </c:pt>
                <c:pt idx="3603">
                  <c:v>3.9318282553731501</c:v>
                </c:pt>
                <c:pt idx="3604">
                  <c:v>2.9813483151081921</c:v>
                </c:pt>
                <c:pt idx="3605">
                  <c:v>2.5747347204659108</c:v>
                </c:pt>
                <c:pt idx="3606">
                  <c:v>2.5491247984695606</c:v>
                </c:pt>
                <c:pt idx="3607">
                  <c:v>2.508036490311623</c:v>
                </c:pt>
                <c:pt idx="3608">
                  <c:v>3.0981126666865815</c:v>
                </c:pt>
                <c:pt idx="3609">
                  <c:v>3.0553543984018234</c:v>
                </c:pt>
                <c:pt idx="3610">
                  <c:v>3.0854316784699076</c:v>
                </c:pt>
                <c:pt idx="3611">
                  <c:v>#N/A</c:v>
                </c:pt>
                <c:pt idx="3612">
                  <c:v>2.4788898364793286</c:v>
                </c:pt>
                <c:pt idx="3613">
                  <c:v>2.2999661887377756</c:v>
                </c:pt>
                <c:pt idx="3614">
                  <c:v>2.6403742727110679</c:v>
                </c:pt>
                <c:pt idx="3615">
                  <c:v>3.3266377142642094</c:v>
                </c:pt>
                <c:pt idx="3616">
                  <c:v>3.3603598766393104</c:v>
                </c:pt>
                <c:pt idx="3617">
                  <c:v>3.1858612715128118</c:v>
                </c:pt>
                <c:pt idx="3618">
                  <c:v>3.0281545658955324</c:v>
                </c:pt>
                <c:pt idx="3619">
                  <c:v>2.51720976891079</c:v>
                </c:pt>
                <c:pt idx="3620">
                  <c:v>3.5005582994043012</c:v>
                </c:pt>
                <c:pt idx="3621">
                  <c:v>3.5999354348806945</c:v>
                </c:pt>
                <c:pt idx="3622">
                  <c:v>3.2395376842404082</c:v>
                </c:pt>
                <c:pt idx="3623">
                  <c:v>3.4064721283360462</c:v>
                </c:pt>
                <c:pt idx="3624">
                  <c:v>3.2277358382615078</c:v>
                </c:pt>
                <c:pt idx="3625">
                  <c:v>3.1623306341040642</c:v>
                </c:pt>
                <c:pt idx="3626">
                  <c:v>3.9445059850255939</c:v>
                </c:pt>
                <c:pt idx="3627">
                  <c:v>3.7116793140384292</c:v>
                </c:pt>
                <c:pt idx="3628">
                  <c:v>2.8228092741580495</c:v>
                </c:pt>
                <c:pt idx="3629">
                  <c:v>2.3665561117067746</c:v>
                </c:pt>
                <c:pt idx="3630">
                  <c:v>2.3226052657591545</c:v>
                </c:pt>
                <c:pt idx="3631">
                  <c:v>3.5629497820173754</c:v>
                </c:pt>
                <c:pt idx="3632">
                  <c:v>2.9317227079634809</c:v>
                </c:pt>
                <c:pt idx="3633">
                  <c:v>3.034258223558056</c:v>
                </c:pt>
                <c:pt idx="3634">
                  <c:v>2.4126539206361626</c:v>
                </c:pt>
                <c:pt idx="3635">
                  <c:v>3.308957267294931</c:v>
                </c:pt>
                <c:pt idx="3636">
                  <c:v>2.9200425487614905</c:v>
                </c:pt>
                <c:pt idx="3637">
                  <c:v>2.9268589594439995</c:v>
                </c:pt>
                <c:pt idx="3638">
                  <c:v>3.3979330826833412</c:v>
                </c:pt>
                <c:pt idx="3639">
                  <c:v>3.3715495709207719</c:v>
                </c:pt>
                <c:pt idx="3640">
                  <c:v>2.7762421947093423</c:v>
                </c:pt>
                <c:pt idx="3641">
                  <c:v>2.8381713534217958</c:v>
                </c:pt>
                <c:pt idx="3642">
                  <c:v>2.3687612543513517</c:v>
                </c:pt>
                <c:pt idx="3643">
                  <c:v>2.5920377315231948</c:v>
                </c:pt>
                <c:pt idx="3644">
                  <c:v>2.8283051880507672</c:v>
                </c:pt>
                <c:pt idx="3645">
                  <c:v>3.8577361891939534</c:v>
                </c:pt>
                <c:pt idx="3646">
                  <c:v>2.6279287816408528</c:v>
                </c:pt>
                <c:pt idx="3647">
                  <c:v>2.5813494498983713</c:v>
                </c:pt>
                <c:pt idx="3648">
                  <c:v>2.5820780769547884</c:v>
                </c:pt>
                <c:pt idx="3649">
                  <c:v>3.3996555393536743</c:v>
                </c:pt>
                <c:pt idx="3650">
                  <c:v>3.1574703417560346</c:v>
                </c:pt>
                <c:pt idx="3651">
                  <c:v>3.4492172493784459</c:v>
                </c:pt>
                <c:pt idx="3652">
                  <c:v>3.3023071804004154</c:v>
                </c:pt>
                <c:pt idx="3653">
                  <c:v>3.1674547824205606</c:v>
                </c:pt>
                <c:pt idx="3654">
                  <c:v>3.5108184772755568</c:v>
                </c:pt>
                <c:pt idx="3655">
                  <c:v>2.9923942763472042</c:v>
                </c:pt>
                <c:pt idx="3656">
                  <c:v>2.6711818751415048</c:v>
                </c:pt>
                <c:pt idx="3657">
                  <c:v>3.1281252590798139</c:v>
                </c:pt>
                <c:pt idx="3658">
                  <c:v>3.1067522937078018</c:v>
                </c:pt>
                <c:pt idx="3659">
                  <c:v>3.6741535271476669</c:v>
                </c:pt>
                <c:pt idx="3660">
                  <c:v>2.3553115748178728</c:v>
                </c:pt>
                <c:pt idx="3661">
                  <c:v>2.528952155924745</c:v>
                </c:pt>
                <c:pt idx="3662">
                  <c:v>3.3729579846587976</c:v>
                </c:pt>
                <c:pt idx="3663">
                  <c:v>3.1133490689759507</c:v>
                </c:pt>
                <c:pt idx="3664">
                  <c:v>3.3791734283599775</c:v>
                </c:pt>
                <c:pt idx="3665">
                  <c:v>2.9357801024272461</c:v>
                </c:pt>
                <c:pt idx="3666">
                  <c:v>2.8215151772338554</c:v>
                </c:pt>
                <c:pt idx="3667">
                  <c:v>3.4893931976811872</c:v>
                </c:pt>
                <c:pt idx="3668">
                  <c:v>3.2811876591881215</c:v>
                </c:pt>
                <c:pt idx="3669">
                  <c:v>3.1795989289826987</c:v>
                </c:pt>
                <c:pt idx="3670">
                  <c:v>2.9600618999076769</c:v>
                </c:pt>
                <c:pt idx="3671">
                  <c:v>2.6045763278072318</c:v>
                </c:pt>
                <c:pt idx="3672">
                  <c:v>2.9088053498982021</c:v>
                </c:pt>
                <c:pt idx="3673">
                  <c:v>2.8260176777558002</c:v>
                </c:pt>
                <c:pt idx="3674">
                  <c:v>3.005604192835166</c:v>
                </c:pt>
                <c:pt idx="3675">
                  <c:v>2.8771234848077536</c:v>
                </c:pt>
                <c:pt idx="3676">
                  <c:v>3.1020712638680528</c:v>
                </c:pt>
                <c:pt idx="3677">
                  <c:v>3.0363311242107911</c:v>
                </c:pt>
                <c:pt idx="3678">
                  <c:v>3.0428791087980258</c:v>
                </c:pt>
                <c:pt idx="3679">
                  <c:v>3.0281545658955324</c:v>
                </c:pt>
                <c:pt idx="3680">
                  <c:v>3.257504399668544</c:v>
                </c:pt>
                <c:pt idx="3681">
                  <c:v>2.545560038774842</c:v>
                </c:pt>
                <c:pt idx="3682">
                  <c:v>2.5010746152688705</c:v>
                </c:pt>
                <c:pt idx="3683">
                  <c:v>2.3140182688801048</c:v>
                </c:pt>
                <c:pt idx="3684">
                  <c:v>2.9662531552030957</c:v>
                </c:pt>
                <c:pt idx="3685">
                  <c:v>3.5176645000284372</c:v>
                </c:pt>
                <c:pt idx="3686">
                  <c:v>3.6931420866813416</c:v>
                </c:pt>
                <c:pt idx="3687">
                  <c:v>2.8700581312530304</c:v>
                </c:pt>
                <c:pt idx="3688">
                  <c:v>3.0964556859038845</c:v>
                </c:pt>
                <c:pt idx="3689">
                  <c:v>2.9699872996117969</c:v>
                </c:pt>
                <c:pt idx="3690">
                  <c:v>4.3391183442957493</c:v>
                </c:pt>
                <c:pt idx="3691">
                  <c:v>3.5972472922279848</c:v>
                </c:pt>
                <c:pt idx="3692">
                  <c:v>3.7397020263102188</c:v>
                </c:pt>
                <c:pt idx="3693">
                  <c:v>4.3379984521547161</c:v>
                </c:pt>
                <c:pt idx="3694">
                  <c:v>3.7604313929307263</c:v>
                </c:pt>
                <c:pt idx="3695">
                  <c:v>2.6803180185749045</c:v>
                </c:pt>
                <c:pt idx="3696">
                  <c:v>2.6541009929614017</c:v>
                </c:pt>
                <c:pt idx="3697">
                  <c:v>2.8916259075501332</c:v>
                </c:pt>
                <c:pt idx="3698">
                  <c:v>3.2900737137525851</c:v>
                </c:pt>
                <c:pt idx="3699">
                  <c:v>2.4675217176616533</c:v>
                </c:pt>
                <c:pt idx="3700">
                  <c:v>2.7540095617303821</c:v>
                </c:pt>
                <c:pt idx="3701">
                  <c:v>3.6490505830716851</c:v>
                </c:pt>
                <c:pt idx="3702">
                  <c:v>3.5769719789483894</c:v>
                </c:pt>
                <c:pt idx="3703">
                  <c:v>2.3201869255196641</c:v>
                </c:pt>
                <c:pt idx="3704">
                  <c:v>2.7426751245039909</c:v>
                </c:pt>
                <c:pt idx="3705">
                  <c:v>3.0464369955138757</c:v>
                </c:pt>
                <c:pt idx="3706">
                  <c:v>2.7363416807379366</c:v>
                </c:pt>
                <c:pt idx="3707">
                  <c:v>2.3614286357218197</c:v>
                </c:pt>
                <c:pt idx="3708">
                  <c:v>3.4125457147641978</c:v>
                </c:pt>
                <c:pt idx="3709">
                  <c:v>2.8250281694103436</c:v>
                </c:pt>
                <c:pt idx="3710">
                  <c:v>2.9588112014416046</c:v>
                </c:pt>
                <c:pt idx="3711">
                  <c:v>2.7782088101452307</c:v>
                </c:pt>
                <c:pt idx="3712">
                  <c:v>3.0932115277707641</c:v>
                </c:pt>
                <c:pt idx="3713">
                  <c:v>3.6063570547864265</c:v>
                </c:pt>
                <c:pt idx="3714">
                  <c:v>3.3248780442857062</c:v>
                </c:pt>
                <c:pt idx="3715">
                  <c:v>3.3876124348224828</c:v>
                </c:pt>
                <c:pt idx="3716">
                  <c:v>3.1533132388889564</c:v>
                </c:pt>
                <c:pt idx="3717">
                  <c:v>3.007234208819709</c:v>
                </c:pt>
                <c:pt idx="3718">
                  <c:v>2.8628477101540768</c:v>
                </c:pt>
                <c:pt idx="3719">
                  <c:v>2.8128754746697089</c:v>
                </c:pt>
                <c:pt idx="3720">
                  <c:v>2.9517092879414504</c:v>
                </c:pt>
                <c:pt idx="3721">
                  <c:v>2.1504507449812094</c:v>
                </c:pt>
                <c:pt idx="3722">
                  <c:v>2.8276396704491455</c:v>
                </c:pt>
                <c:pt idx="3723">
                  <c:v>3.8375630579398265</c:v>
                </c:pt>
                <c:pt idx="3724">
                  <c:v>2.5741181327069707</c:v>
                </c:pt>
                <c:pt idx="3725">
                  <c:v>3.0236559569414432</c:v>
                </c:pt>
                <c:pt idx="3726">
                  <c:v>2.862081490085068</c:v>
                </c:pt>
                <c:pt idx="3727">
                  <c:v>2.7782589214098881</c:v>
                </c:pt>
                <c:pt idx="3728">
                  <c:v>3.8389407617094142</c:v>
                </c:pt>
                <c:pt idx="3729">
                  <c:v>3.0553543984018234</c:v>
                </c:pt>
                <c:pt idx="3730">
                  <c:v>2.7467560181057222</c:v>
                </c:pt>
                <c:pt idx="3731">
                  <c:v>3.2452458017517496</c:v>
                </c:pt>
                <c:pt idx="3732">
                  <c:v>3.443945858160971</c:v>
                </c:pt>
                <c:pt idx="3733">
                  <c:v>3.5847076889121143</c:v>
                </c:pt>
                <c:pt idx="3734">
                  <c:v>4.4762767467708278</c:v>
                </c:pt>
                <c:pt idx="3735">
                  <c:v>3.5479707414036987</c:v>
                </c:pt>
                <c:pt idx="3736">
                  <c:v>3.0670006986839207</c:v>
                </c:pt>
                <c:pt idx="3737">
                  <c:v>3.7311753645703845</c:v>
                </c:pt>
                <c:pt idx="3738">
                  <c:v>3.1272391577398504</c:v>
                </c:pt>
                <c:pt idx="3739">
                  <c:v>2.3829623976478835</c:v>
                </c:pt>
                <c:pt idx="3740">
                  <c:v>3.0978184143001419</c:v>
                </c:pt>
                <c:pt idx="3741">
                  <c:v>2.9049429512474467</c:v>
                </c:pt>
                <c:pt idx="3742">
                  <c:v>2.4844646206883994</c:v>
                </c:pt>
                <c:pt idx="3743">
                  <c:v>2.639795516613467</c:v>
                </c:pt>
                <c:pt idx="3744">
                  <c:v>2.92475138914262</c:v>
                </c:pt>
                <c:pt idx="3745">
                  <c:v>2.8546718116328162</c:v>
                </c:pt>
                <c:pt idx="3746">
                  <c:v>2.2780074036733593</c:v>
                </c:pt>
                <c:pt idx="3747">
                  <c:v>2.6613644281108644</c:v>
                </c:pt>
                <c:pt idx="3748">
                  <c:v>3.2686393676056631</c:v>
                </c:pt>
                <c:pt idx="3749">
                  <c:v>3.3954571186554023</c:v>
                </c:pt>
                <c:pt idx="3750">
                  <c:v>3.0849198299216383</c:v>
                </c:pt>
                <c:pt idx="3751">
                  <c:v>2.9777295140864495</c:v>
                </c:pt>
                <c:pt idx="3752">
                  <c:v>2.9598810090360375</c:v>
                </c:pt>
                <c:pt idx="3753">
                  <c:v>2.6346032613064203</c:v>
                </c:pt>
                <c:pt idx="3754">
                  <c:v>#N/A</c:v>
                </c:pt>
                <c:pt idx="3755">
                  <c:v>2.4377516510979604</c:v>
                </c:pt>
                <c:pt idx="3756">
                  <c:v>3.2777447833376052</c:v>
                </c:pt>
                <c:pt idx="3757">
                  <c:v>3.4608963695552024</c:v>
                </c:pt>
                <c:pt idx="3758">
                  <c:v>3.9492553892549731</c:v>
                </c:pt>
                <c:pt idx="3759">
                  <c:v>3.8532401063391668</c:v>
                </c:pt>
                <c:pt idx="3760">
                  <c:v>3.6485114659713545</c:v>
                </c:pt>
                <c:pt idx="3761">
                  <c:v>4.1114465440670012</c:v>
                </c:pt>
                <c:pt idx="3762">
                  <c:v>3.6922735104215119</c:v>
                </c:pt>
                <c:pt idx="3763">
                  <c:v>3.8008607780171877</c:v>
                </c:pt>
                <c:pt idx="3764">
                  <c:v>4.1808391771906539</c:v>
                </c:pt>
                <c:pt idx="3765">
                  <c:v>3.6574822480917764</c:v>
                </c:pt>
                <c:pt idx="3766">
                  <c:v>3.8415861113635259</c:v>
                </c:pt>
                <c:pt idx="3767">
                  <c:v>4.0281999147649694</c:v>
                </c:pt>
                <c:pt idx="3768">
                  <c:v>3.6634099786204106</c:v>
                </c:pt>
                <c:pt idx="3769">
                  <c:v>3.6907954769833178</c:v>
                </c:pt>
                <c:pt idx="3770">
                  <c:v>3.5193659918789435</c:v>
                </c:pt>
                <c:pt idx="3771">
                  <c:v>3.4013878196162635</c:v>
                </c:pt>
                <c:pt idx="3772">
                  <c:v>3.3094991201290482</c:v>
                </c:pt>
                <c:pt idx="3773">
                  <c:v>3.0012996090820803</c:v>
                </c:pt>
                <c:pt idx="3774">
                  <c:v>3.7339216054110484</c:v>
                </c:pt>
                <c:pt idx="3775">
                  <c:v>3.2671656366731141</c:v>
                </c:pt>
                <c:pt idx="3776">
                  <c:v>3.2528985768369227</c:v>
                </c:pt>
                <c:pt idx="3777">
                  <c:v>3.5671199389781902</c:v>
                </c:pt>
                <c:pt idx="3778">
                  <c:v>2.8892803340468651</c:v>
                </c:pt>
                <c:pt idx="3779">
                  <c:v>3.2693232514590789</c:v>
                </c:pt>
                <c:pt idx="3780">
                  <c:v>3.3695317545488477</c:v>
                </c:pt>
                <c:pt idx="3781">
                  <c:v>3.4354828591160436</c:v>
                </c:pt>
                <c:pt idx="3782">
                  <c:v>3.1316746363576948</c:v>
                </c:pt>
                <c:pt idx="3783">
                  <c:v>2.993423980673322</c:v>
                </c:pt>
                <c:pt idx="3784">
                  <c:v>3.1418798414235947</c:v>
                </c:pt>
                <c:pt idx="3785">
                  <c:v>2.4894744457915037</c:v>
                </c:pt>
                <c:pt idx="3786">
                  <c:v>2.7922192034717694</c:v>
                </c:pt>
                <c:pt idx="3787">
                  <c:v>3.232093580255289</c:v>
                </c:pt>
                <c:pt idx="3788">
                  <c:v>3.0327973866745084</c:v>
                </c:pt>
                <c:pt idx="3789">
                  <c:v>2.9563211819513544</c:v>
                </c:pt>
                <c:pt idx="3790">
                  <c:v>2.8015484217947968</c:v>
                </c:pt>
                <c:pt idx="3791">
                  <c:v>2.4862606706466566</c:v>
                </c:pt>
                <c:pt idx="3792">
                  <c:v>2.8939755821682409</c:v>
                </c:pt>
                <c:pt idx="3793">
                  <c:v>2.9067013512591759</c:v>
                </c:pt>
                <c:pt idx="3794">
                  <c:v>3.1168024655612601</c:v>
                </c:pt>
                <c:pt idx="3795">
                  <c:v>2.7606671934486551</c:v>
                </c:pt>
                <c:pt idx="3796">
                  <c:v>3.0209435163007412</c:v>
                </c:pt>
                <c:pt idx="3797">
                  <c:v>3.5671321739326673</c:v>
                </c:pt>
                <c:pt idx="3798">
                  <c:v>2.9421544301639919</c:v>
                </c:pt>
                <c:pt idx="3799">
                  <c:v>3.152283852043126</c:v>
                </c:pt>
                <c:pt idx="3800">
                  <c:v>3.3351476533664508</c:v>
                </c:pt>
                <c:pt idx="3801">
                  <c:v>3.1719870899724643</c:v>
                </c:pt>
                <c:pt idx="3802">
                  <c:v>3.0603998401599313</c:v>
                </c:pt>
                <c:pt idx="3803">
                  <c:v>3.3171140488170168</c:v>
                </c:pt>
                <c:pt idx="3804">
                  <c:v>3.0886645061612943</c:v>
                </c:pt>
                <c:pt idx="3805">
                  <c:v>3.1443469611714727</c:v>
                </c:pt>
                <c:pt idx="3806">
                  <c:v>3.2731025417139441</c:v>
                </c:pt>
                <c:pt idx="3807">
                  <c:v>2.9189451377989606</c:v>
                </c:pt>
                <c:pt idx="3808">
                  <c:v>3.4303533296821658</c:v>
                </c:pt>
                <c:pt idx="3809">
                  <c:v>3.3091269498397011</c:v>
                </c:pt>
                <c:pt idx="3810">
                  <c:v>3.3491621144003609</c:v>
                </c:pt>
                <c:pt idx="3811">
                  <c:v>3.4181172544859391</c:v>
                </c:pt>
                <c:pt idx="3812">
                  <c:v>3.1798513271082882</c:v>
                </c:pt>
                <c:pt idx="3813">
                  <c:v>2.7713652601937113</c:v>
                </c:pt>
                <c:pt idx="3814">
                  <c:v>3.5214029378784875</c:v>
                </c:pt>
                <c:pt idx="3815">
                  <c:v>3.2375955415901143</c:v>
                </c:pt>
                <c:pt idx="3816">
                  <c:v>3.5155063715571271</c:v>
                </c:pt>
                <c:pt idx="3817">
                  <c:v>3.7576206353567185</c:v>
                </c:pt>
                <c:pt idx="3818">
                  <c:v>3.5376944929579976</c:v>
                </c:pt>
                <c:pt idx="3819">
                  <c:v>3.4256214727864633</c:v>
                </c:pt>
                <c:pt idx="3820">
                  <c:v>3.4197281364444461</c:v>
                </c:pt>
                <c:pt idx="3821">
                  <c:v>3.8181758235850318</c:v>
                </c:pt>
                <c:pt idx="3822">
                  <c:v>3.6090024338520466</c:v>
                </c:pt>
                <c:pt idx="3823">
                  <c:v>3.204004028128522</c:v>
                </c:pt>
                <c:pt idx="3824">
                  <c:v>3.3196804490353551</c:v>
                </c:pt>
                <c:pt idx="3825">
                  <c:v>3.3234146002367897</c:v>
                </c:pt>
                <c:pt idx="3826">
                  <c:v>3.395143189227332</c:v>
                </c:pt>
                <c:pt idx="3827">
                  <c:v>3.1568414556996984</c:v>
                </c:pt>
                <c:pt idx="3828">
                  <c:v>2.6985410463845945</c:v>
                </c:pt>
                <c:pt idx="3829">
                  <c:v>3.0916837694841157</c:v>
                </c:pt>
                <c:pt idx="3830">
                  <c:v>3.0514157222370555</c:v>
                </c:pt>
                <c:pt idx="3831">
                  <c:v>3.0717248400680117</c:v>
                </c:pt>
                <c:pt idx="3832">
                  <c:v>3.0835699493326993</c:v>
                </c:pt>
                <c:pt idx="3833">
                  <c:v>3.322255763111059</c:v>
                </c:pt>
                <c:pt idx="3834">
                  <c:v>2.7861921523085256</c:v>
                </c:pt>
                <c:pt idx="3835">
                  <c:v>#N/A</c:v>
                </c:pt>
                <c:pt idx="3836">
                  <c:v>3.2641372739164676</c:v>
                </c:pt>
                <c:pt idx="3837">
                  <c:v>2.2457861669139567</c:v>
                </c:pt>
                <c:pt idx="3838">
                  <c:v>2.7163709587037594</c:v>
                </c:pt>
                <c:pt idx="3839">
                  <c:v>3.1602980146744453</c:v>
                </c:pt>
                <c:pt idx="3840">
                  <c:v>3.769391652976116</c:v>
                </c:pt>
                <c:pt idx="3841">
                  <c:v>2.4905339912669793</c:v>
                </c:pt>
                <c:pt idx="3842">
                  <c:v>3.0860363340750974</c:v>
                </c:pt>
                <c:pt idx="3843">
                  <c:v>3.2410369684455973</c:v>
                </c:pt>
                <c:pt idx="3844">
                  <c:v>3.5215766575597365</c:v>
                </c:pt>
                <c:pt idx="3845">
                  <c:v>3.4970989355923283</c:v>
                </c:pt>
                <c:pt idx="3846">
                  <c:v>2.9375132113260873</c:v>
                </c:pt>
                <c:pt idx="3847">
                  <c:v>3.3142039858455128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3.1140034309108287</c:v>
                </c:pt>
                <c:pt idx="3852">
                  <c:v>#N/A</c:v>
                </c:pt>
                <c:pt idx="3853">
                  <c:v>3.6030448634514394</c:v>
                </c:pt>
                <c:pt idx="3854">
                  <c:v>4.0558342236928429</c:v>
                </c:pt>
                <c:pt idx="3855">
                  <c:v>4.1500940511082973</c:v>
                </c:pt>
                <c:pt idx="3856">
                  <c:v>3.4565270380668398</c:v>
                </c:pt>
                <c:pt idx="3857">
                  <c:v>3.8948828400204651</c:v>
                </c:pt>
                <c:pt idx="3858">
                  <c:v>3.5780763843793078</c:v>
                </c:pt>
                <c:pt idx="3859">
                  <c:v>3.6595236165721561</c:v>
                </c:pt>
                <c:pt idx="3860">
                  <c:v>3.7879033034064102</c:v>
                </c:pt>
                <c:pt idx="3861">
                  <c:v>4.1073031350468465</c:v>
                </c:pt>
                <c:pt idx="3862">
                  <c:v>3.2319863264029367</c:v>
                </c:pt>
                <c:pt idx="3863">
                  <c:v>3.4117507369147413</c:v>
                </c:pt>
                <c:pt idx="3864">
                  <c:v>3.41486111348781</c:v>
                </c:pt>
                <c:pt idx="3865">
                  <c:v>4.242939373405151</c:v>
                </c:pt>
                <c:pt idx="3866">
                  <c:v>3.7618187883006566</c:v>
                </c:pt>
                <c:pt idx="3867">
                  <c:v>3.962801249137724</c:v>
                </c:pt>
                <c:pt idx="3868">
                  <c:v>3.6552532676105498</c:v>
                </c:pt>
                <c:pt idx="3869">
                  <c:v>3.9554476823030775</c:v>
                </c:pt>
                <c:pt idx="3870">
                  <c:v>3.9455006476308121</c:v>
                </c:pt>
                <c:pt idx="3871">
                  <c:v>3.880229759379608</c:v>
                </c:pt>
                <c:pt idx="3872">
                  <c:v>3.81599682306673</c:v>
                </c:pt>
                <c:pt idx="3873">
                  <c:v>3.1969969632244442</c:v>
                </c:pt>
                <c:pt idx="3874">
                  <c:v>3.5542924351049097</c:v>
                </c:pt>
                <c:pt idx="3875">
                  <c:v>3.6721881834543608</c:v>
                </c:pt>
                <c:pt idx="3876">
                  <c:v>3.8195512350984178</c:v>
                </c:pt>
                <c:pt idx="3877">
                  <c:v>3.4880017062920867</c:v>
                </c:pt>
                <c:pt idx="3878">
                  <c:v>3.5563350724770459</c:v>
                </c:pt>
                <c:pt idx="3879">
                  <c:v>3.282384872791773</c:v>
                </c:pt>
                <c:pt idx="3880">
                  <c:v>3.7509192533003799</c:v>
                </c:pt>
                <c:pt idx="3881">
                  <c:v>3.5622439385499134</c:v>
                </c:pt>
                <c:pt idx="3882">
                  <c:v>3.6365620166455659</c:v>
                </c:pt>
                <c:pt idx="3883">
                  <c:v>3.2103299514500576</c:v>
                </c:pt>
                <c:pt idx="3884">
                  <c:v>3.1892731919307469</c:v>
                </c:pt>
                <c:pt idx="3885">
                  <c:v>3.789623230608782</c:v>
                </c:pt>
                <c:pt idx="3886">
                  <c:v>3.3104009407456565</c:v>
                </c:pt>
                <c:pt idx="3887">
                  <c:v>3.4559382819887894</c:v>
                </c:pt>
                <c:pt idx="3888">
                  <c:v>3.3680576833582685</c:v>
                </c:pt>
                <c:pt idx="3889">
                  <c:v>3.4756993262409694</c:v>
                </c:pt>
                <c:pt idx="3890">
                  <c:v>3.41048842183951</c:v>
                </c:pt>
                <c:pt idx="3891">
                  <c:v>3.2681193594008917</c:v>
                </c:pt>
                <c:pt idx="3892">
                  <c:v>3.2470463947210133</c:v>
                </c:pt>
                <c:pt idx="3893">
                  <c:v>3.7160344506194685</c:v>
                </c:pt>
                <c:pt idx="3894">
                  <c:v>3.4620419683471271</c:v>
                </c:pt>
                <c:pt idx="3895">
                  <c:v>3.3732456515948894</c:v>
                </c:pt>
                <c:pt idx="3896">
                  <c:v>2.8368504189066224</c:v>
                </c:pt>
                <c:pt idx="3897">
                  <c:v>3.0259079682250887</c:v>
                </c:pt>
                <c:pt idx="3898">
                  <c:v>3.1035324017321768</c:v>
                </c:pt>
                <c:pt idx="3899">
                  <c:v>3.1554185884958654</c:v>
                </c:pt>
                <c:pt idx="3900">
                  <c:v>3.2217335877810855</c:v>
                </c:pt>
                <c:pt idx="3901">
                  <c:v>3.236198610052397</c:v>
                </c:pt>
                <c:pt idx="3902">
                  <c:v>2.8947799353700034</c:v>
                </c:pt>
                <c:pt idx="3903">
                  <c:v>3.3360812583680128</c:v>
                </c:pt>
                <c:pt idx="3904">
                  <c:v>3.3812921862950893</c:v>
                </c:pt>
                <c:pt idx="3905">
                  <c:v>3.4868020413097209</c:v>
                </c:pt>
                <c:pt idx="3906">
                  <c:v>3.5119447147373841</c:v>
                </c:pt>
                <c:pt idx="3907">
                  <c:v>3.4678080908361477</c:v>
                </c:pt>
                <c:pt idx="3908">
                  <c:v>3.4884966538202558</c:v>
                </c:pt>
                <c:pt idx="3909">
                  <c:v>3.3444695983738404</c:v>
                </c:pt>
                <c:pt idx="3910">
                  <c:v>3.3593354052088582</c:v>
                </c:pt>
                <c:pt idx="3911">
                  <c:v>3.3184381864729544</c:v>
                </c:pt>
                <c:pt idx="3912">
                  <c:v>3.6167782816143919</c:v>
                </c:pt>
                <c:pt idx="3913">
                  <c:v>3.8297085736996288</c:v>
                </c:pt>
                <c:pt idx="3914">
                  <c:v>3.1406974019229614</c:v>
                </c:pt>
                <c:pt idx="3915">
                  <c:v>3.2639060888422384</c:v>
                </c:pt>
                <c:pt idx="3916">
                  <c:v>2.889649914172455</c:v>
                </c:pt>
                <c:pt idx="3917">
                  <c:v>3.5482981783646936</c:v>
                </c:pt>
                <c:pt idx="3918">
                  <c:v>2.9710101124544637</c:v>
                </c:pt>
                <c:pt idx="3919">
                  <c:v>3.4271350140955894</c:v>
                </c:pt>
                <c:pt idx="3920">
                  <c:v>3.2475489584227857</c:v>
                </c:pt>
                <c:pt idx="3921">
                  <c:v>3.6397527469402307</c:v>
                </c:pt>
                <c:pt idx="3922">
                  <c:v>3.3241231409912255</c:v>
                </c:pt>
                <c:pt idx="3923">
                  <c:v>3.4670924326611687</c:v>
                </c:pt>
                <c:pt idx="3924">
                  <c:v>4.2616794949556711</c:v>
                </c:pt>
                <c:pt idx="3925">
                  <c:v>3.5329025719092058</c:v>
                </c:pt>
                <c:pt idx="3926">
                  <c:v>3.6936670682438684</c:v>
                </c:pt>
                <c:pt idx="3927">
                  <c:v>3.3548925664324165</c:v>
                </c:pt>
                <c:pt idx="3928">
                  <c:v>#N/A</c:v>
                </c:pt>
                <c:pt idx="3929">
                  <c:v>3.5011807148527847</c:v>
                </c:pt>
                <c:pt idx="3930">
                  <c:v>3.3957602525468946</c:v>
                </c:pt>
                <c:pt idx="3931">
                  <c:v>3.7747705060526489</c:v>
                </c:pt>
                <c:pt idx="3932">
                  <c:v>3.5495386281277765</c:v>
                </c:pt>
                <c:pt idx="3933">
                  <c:v>3.2990476690943957</c:v>
                </c:pt>
                <c:pt idx="3934">
                  <c:v>3.395143189227332</c:v>
                </c:pt>
                <c:pt idx="3935">
                  <c:v>3.1791973247235967</c:v>
                </c:pt>
                <c:pt idx="3936">
                  <c:v>3.2606259782367144</c:v>
                </c:pt>
                <c:pt idx="3937">
                  <c:v>3.4019939255450331</c:v>
                </c:pt>
                <c:pt idx="3938">
                  <c:v>#N/A</c:v>
                </c:pt>
                <c:pt idx="3939">
                  <c:v>3.1427074607703482</c:v>
                </c:pt>
                <c:pt idx="3940">
                  <c:v>2.5150109150945368</c:v>
                </c:pt>
                <c:pt idx="3941">
                  <c:v>3.2040825411664837</c:v>
                </c:pt>
                <c:pt idx="3942">
                  <c:v>2.3524936575525808</c:v>
                </c:pt>
                <c:pt idx="3943">
                  <c:v>#N/A</c:v>
                </c:pt>
                <c:pt idx="3944">
                  <c:v>2.8812599336777507</c:v>
                </c:pt>
                <c:pt idx="3945">
                  <c:v>2.8450871913125861</c:v>
                </c:pt>
                <c:pt idx="3946">
                  <c:v>3.14370319830758</c:v>
                </c:pt>
                <c:pt idx="3947">
                  <c:v>2.4648360728593</c:v>
                </c:pt>
                <c:pt idx="3948">
                  <c:v>2.6331257525303386</c:v>
                </c:pt>
                <c:pt idx="3949">
                  <c:v>2.9019617965716704</c:v>
                </c:pt>
                <c:pt idx="3950">
                  <c:v>3.161108907892733</c:v>
                </c:pt>
                <c:pt idx="3951">
                  <c:v>2.3299530305379679</c:v>
                </c:pt>
                <c:pt idx="3952">
                  <c:v>2.983234819384402</c:v>
                </c:pt>
                <c:pt idx="3953">
                  <c:v>2.7988288940736785</c:v>
                </c:pt>
                <c:pt idx="3954">
                  <c:v>2.9980988838969416</c:v>
                </c:pt>
                <c:pt idx="3955">
                  <c:v>#N/A</c:v>
                </c:pt>
                <c:pt idx="3956">
                  <c:v>#N/A</c:v>
                </c:pt>
                <c:pt idx="3957">
                  <c:v>2.7811421689688594</c:v>
                </c:pt>
                <c:pt idx="3958">
                  <c:v>3.1141074162777884</c:v>
                </c:pt>
                <c:pt idx="3959">
                  <c:v>2.7425375735146313</c:v>
                </c:pt>
                <c:pt idx="3960">
                  <c:v>3.01955827767704</c:v>
                </c:pt>
                <c:pt idx="3961">
                  <c:v>2.7225245214929354</c:v>
                </c:pt>
                <c:pt idx="3962">
                  <c:v>#N/A</c:v>
                </c:pt>
                <c:pt idx="3963">
                  <c:v>2.6946457963516761</c:v>
                </c:pt>
                <c:pt idx="3964">
                  <c:v>2.8425008517707804</c:v>
                </c:pt>
                <c:pt idx="3965">
                  <c:v>#N/A</c:v>
                </c:pt>
                <c:pt idx="3966">
                  <c:v>2.1198265567985914</c:v>
                </c:pt>
                <c:pt idx="3967">
                  <c:v>3.1410345043064081</c:v>
                </c:pt>
                <c:pt idx="3968">
                  <c:v>2.9594786469780874</c:v>
                </c:pt>
                <c:pt idx="3969">
                  <c:v>2.2409508155224498</c:v>
                </c:pt>
                <c:pt idx="3970">
                  <c:v>2.3502784533934702</c:v>
                </c:pt>
                <c:pt idx="3971">
                  <c:v>3.0395145214063533</c:v>
                </c:pt>
                <c:pt idx="3972">
                  <c:v>3.1762605173643519</c:v>
                </c:pt>
                <c:pt idx="3973">
                  <c:v>2.9230883764854934</c:v>
                </c:pt>
                <c:pt idx="3974">
                  <c:v>#N/A</c:v>
                </c:pt>
                <c:pt idx="3975">
                  <c:v>3.136369247525963</c:v>
                </c:pt>
                <c:pt idx="3976">
                  <c:v>3.1777282554778798</c:v>
                </c:pt>
                <c:pt idx="3977">
                  <c:v>3.6187627430126814</c:v>
                </c:pt>
                <c:pt idx="3978">
                  <c:v>#N/A</c:v>
                </c:pt>
                <c:pt idx="3979">
                  <c:v>2.1347698454174631</c:v>
                </c:pt>
                <c:pt idx="3980">
                  <c:v>2.2898441919295767</c:v>
                </c:pt>
                <c:pt idx="3981">
                  <c:v>#N/A</c:v>
                </c:pt>
                <c:pt idx="3982">
                  <c:v>2.8957590246791289</c:v>
                </c:pt>
                <c:pt idx="3983">
                  <c:v>3.1931699345201578</c:v>
                </c:pt>
                <c:pt idx="3984">
                  <c:v>2.2633354253057987</c:v>
                </c:pt>
                <c:pt idx="3985">
                  <c:v>2.9449536529794837</c:v>
                </c:pt>
                <c:pt idx="3986">
                  <c:v>3.253674024556688</c:v>
                </c:pt>
                <c:pt idx="3987">
                  <c:v>2.0249311511182668</c:v>
                </c:pt>
                <c:pt idx="3988">
                  <c:v>3.5541504697082278</c:v>
                </c:pt>
                <c:pt idx="3989">
                  <c:v>4.0243526095467459</c:v>
                </c:pt>
                <c:pt idx="3990">
                  <c:v>4.4835569804556741</c:v>
                </c:pt>
                <c:pt idx="3991">
                  <c:v>3.9395741724197531</c:v>
                </c:pt>
                <c:pt idx="3992">
                  <c:v>3.1610530174168026</c:v>
                </c:pt>
                <c:pt idx="3993">
                  <c:v>3.5997886072405207</c:v>
                </c:pt>
                <c:pt idx="3994">
                  <c:v>3.0818960903107522</c:v>
                </c:pt>
                <c:pt idx="3995">
                  <c:v>3.8196494221369459</c:v>
                </c:pt>
                <c:pt idx="3996">
                  <c:v>3.2966857052970635</c:v>
                </c:pt>
                <c:pt idx="3997">
                  <c:v>3.9780118962103592</c:v>
                </c:pt>
                <c:pt idx="3998">
                  <c:v>3.7640792064693054</c:v>
                </c:pt>
                <c:pt idx="3999">
                  <c:v>3.3666657561962277</c:v>
                </c:pt>
                <c:pt idx="4000">
                  <c:v>3.3362274061829651</c:v>
                </c:pt>
                <c:pt idx="4001">
                  <c:v>3.5468221339441932</c:v>
                </c:pt>
                <c:pt idx="4002">
                  <c:v>3.3996443705406061</c:v>
                </c:pt>
                <c:pt idx="4003">
                  <c:v>3.3341422657581377</c:v>
                </c:pt>
                <c:pt idx="4004">
                  <c:v>3.3335370153692576</c:v>
                </c:pt>
                <c:pt idx="4005">
                  <c:v>3.7258855692840469</c:v>
                </c:pt>
                <c:pt idx="4006">
                  <c:v>3.6264983264505797</c:v>
                </c:pt>
                <c:pt idx="4007">
                  <c:v>3.2810367363423887</c:v>
                </c:pt>
                <c:pt idx="4008">
                  <c:v>3.0435883636924661</c:v>
                </c:pt>
                <c:pt idx="4009">
                  <c:v>3.7494607582238779</c:v>
                </c:pt>
                <c:pt idx="4010">
                  <c:v>3.5027113028287142</c:v>
                </c:pt>
                <c:pt idx="4011">
                  <c:v>3.3109929655327668</c:v>
                </c:pt>
                <c:pt idx="4012">
                  <c:v>2.9908572758888528</c:v>
                </c:pt>
                <c:pt idx="4013">
                  <c:v>3.1792497432499709</c:v>
                </c:pt>
                <c:pt idx="4014">
                  <c:v>3.3759065005336431</c:v>
                </c:pt>
                <c:pt idx="4015">
                  <c:v>2.7731470234493769</c:v>
                </c:pt>
                <c:pt idx="4016">
                  <c:v>2.8538394912385301</c:v>
                </c:pt>
                <c:pt idx="4017">
                  <c:v>3.3005893224588765</c:v>
                </c:pt>
                <c:pt idx="4018">
                  <c:v>2.8695931534868331</c:v>
                </c:pt>
                <c:pt idx="4019">
                  <c:v>3.1395823297702594</c:v>
                </c:pt>
                <c:pt idx="4020">
                  <c:v>2.9365794364994877</c:v>
                </c:pt>
                <c:pt idx="4021">
                  <c:v>3.4487027972940747</c:v>
                </c:pt>
                <c:pt idx="4022">
                  <c:v>3.4478261565479444</c:v>
                </c:pt>
                <c:pt idx="4023">
                  <c:v>2.8564351430537012</c:v>
                </c:pt>
                <c:pt idx="4024">
                  <c:v>3.1332489551176557</c:v>
                </c:pt>
                <c:pt idx="4025">
                  <c:v>3.3135698983903037</c:v>
                </c:pt>
                <c:pt idx="4026">
                  <c:v>3.0711029793222058</c:v>
                </c:pt>
                <c:pt idx="4027">
                  <c:v>3.0961004411964157</c:v>
                </c:pt>
                <c:pt idx="4028">
                  <c:v>3.404537165465316</c:v>
                </c:pt>
                <c:pt idx="4029">
                  <c:v>3.5678711150532125</c:v>
                </c:pt>
                <c:pt idx="4030">
                  <c:v>3.1974889658233145</c:v>
                </c:pt>
                <c:pt idx="4031">
                  <c:v>3.1167062322754839</c:v>
                </c:pt>
                <c:pt idx="4032">
                  <c:v>3.7519992030950755</c:v>
                </c:pt>
                <c:pt idx="4033">
                  <c:v>3.5162728590050363</c:v>
                </c:pt>
                <c:pt idx="4034">
                  <c:v>3.7773761438084295</c:v>
                </c:pt>
                <c:pt idx="4035">
                  <c:v>#N/A</c:v>
                </c:pt>
                <c:pt idx="4036">
                  <c:v>3.5972750660366977</c:v>
                </c:pt>
                <c:pt idx="4037">
                  <c:v>3.9257637538595693</c:v>
                </c:pt>
                <c:pt idx="4038">
                  <c:v>#N/A</c:v>
                </c:pt>
                <c:pt idx="4039">
                  <c:v>3.2942466676136015</c:v>
                </c:pt>
                <c:pt idx="4040">
                  <c:v>#N/A</c:v>
                </c:pt>
                <c:pt idx="4041">
                  <c:v>4.1074753158265258</c:v>
                </c:pt>
                <c:pt idx="4042">
                  <c:v>3.9425579790054286</c:v>
                </c:pt>
                <c:pt idx="4043">
                  <c:v>3.6146976282992194</c:v>
                </c:pt>
                <c:pt idx="4044">
                  <c:v>3.5618714922333452</c:v>
                </c:pt>
                <c:pt idx="4045">
                  <c:v>2.8789049018158046</c:v>
                </c:pt>
                <c:pt idx="4046">
                  <c:v>3.8935069494866217</c:v>
                </c:pt>
                <c:pt idx="4047">
                  <c:v>#N/A</c:v>
                </c:pt>
                <c:pt idx="4048">
                  <c:v>3.4555888825791463</c:v>
                </c:pt>
                <c:pt idx="4049">
                  <c:v>3.603318646402673</c:v>
                </c:pt>
                <c:pt idx="4050">
                  <c:v>3.2421895480299368</c:v>
                </c:pt>
                <c:pt idx="4051">
                  <c:v>3.4225245460303193</c:v>
                </c:pt>
                <c:pt idx="4052">
                  <c:v>3.597407581527607</c:v>
                </c:pt>
                <c:pt idx="4053">
                  <c:v>3.6317327627951626</c:v>
                </c:pt>
                <c:pt idx="4054">
                  <c:v>#N/A</c:v>
                </c:pt>
                <c:pt idx="4055">
                  <c:v>#N/A</c:v>
                </c:pt>
                <c:pt idx="4056">
                  <c:v>3.2819724019532424</c:v>
                </c:pt>
                <c:pt idx="4057">
                  <c:v>2.9796513308145895</c:v>
                </c:pt>
                <c:pt idx="4058">
                  <c:v>3.1653599156298715</c:v>
                </c:pt>
                <c:pt idx="4059">
                  <c:v>3.5828940314028315</c:v>
                </c:pt>
                <c:pt idx="4060">
                  <c:v>#N/A</c:v>
                </c:pt>
                <c:pt idx="4061">
                  <c:v>3.3491141253405083</c:v>
                </c:pt>
                <c:pt idx="4062">
                  <c:v>#N/A</c:v>
                </c:pt>
                <c:pt idx="4063">
                  <c:v>#N/A</c:v>
                </c:pt>
                <c:pt idx="4064">
                  <c:v>#N/A</c:v>
                </c:pt>
                <c:pt idx="4065">
                  <c:v>3.3283698171434408</c:v>
                </c:pt>
                <c:pt idx="4066">
                  <c:v>#N/A</c:v>
                </c:pt>
                <c:pt idx="4067">
                  <c:v>3.6781935173247517</c:v>
                </c:pt>
                <c:pt idx="4068">
                  <c:v>3.550209647988138</c:v>
                </c:pt>
                <c:pt idx="4069">
                  <c:v>3.1579090887019672</c:v>
                </c:pt>
                <c:pt idx="4070">
                  <c:v>2.5313886011712401</c:v>
                </c:pt>
                <c:pt idx="4071">
                  <c:v>#N/A</c:v>
                </c:pt>
                <c:pt idx="4072">
                  <c:v>3.316841839833335</c:v>
                </c:pt>
                <c:pt idx="4073">
                  <c:v>#N/A</c:v>
                </c:pt>
                <c:pt idx="4074">
                  <c:v>3.679943469640262</c:v>
                </c:pt>
                <c:pt idx="4075">
                  <c:v>#N/A</c:v>
                </c:pt>
                <c:pt idx="4076">
                  <c:v>3.5815730232291201</c:v>
                </c:pt>
                <c:pt idx="4077">
                  <c:v>3.731608811709533</c:v>
                </c:pt>
                <c:pt idx="4078">
                  <c:v>3.3023370471735669</c:v>
                </c:pt>
                <c:pt idx="4079">
                  <c:v>2.9878144182955619</c:v>
                </c:pt>
                <c:pt idx="4080">
                  <c:v>3.2778339269674484</c:v>
                </c:pt>
                <c:pt idx="4081">
                  <c:v>3.6974862789772192</c:v>
                </c:pt>
                <c:pt idx="4082">
                  <c:v>4.2398543456149849</c:v>
                </c:pt>
                <c:pt idx="4083">
                  <c:v>3.1660341282499131</c:v>
                </c:pt>
                <c:pt idx="4084">
                  <c:v>3.0963252043812401</c:v>
                </c:pt>
                <c:pt idx="4085">
                  <c:v>3.4549336243961819</c:v>
                </c:pt>
                <c:pt idx="4086">
                  <c:v>3.3683285570703885</c:v>
                </c:pt>
                <c:pt idx="4087">
                  <c:v>#N/A</c:v>
                </c:pt>
                <c:pt idx="4088">
                  <c:v>3.1990804592290285</c:v>
                </c:pt>
                <c:pt idx="4089">
                  <c:v>3.2052742572841568</c:v>
                </c:pt>
                <c:pt idx="4090">
                  <c:v>2.6630218538718613</c:v>
                </c:pt>
                <c:pt idx="4091">
                  <c:v>2.5693491310691798</c:v>
                </c:pt>
                <c:pt idx="4092">
                  <c:v>3.0830346896512721</c:v>
                </c:pt>
                <c:pt idx="4093">
                  <c:v>3.4015549818529744</c:v>
                </c:pt>
                <c:pt idx="4094">
                  <c:v>2.4482458262750346</c:v>
                </c:pt>
                <c:pt idx="4095">
                  <c:v>2.2104827125262996</c:v>
                </c:pt>
                <c:pt idx="4096">
                  <c:v>3.5540471078192555</c:v>
                </c:pt>
                <c:pt idx="4097">
                  <c:v>3.3142039858455128</c:v>
                </c:pt>
                <c:pt idx="4098">
                  <c:v>3.053430784546288</c:v>
                </c:pt>
                <c:pt idx="4099">
                  <c:v>#N/A</c:v>
                </c:pt>
                <c:pt idx="4100">
                  <c:v>3.2607208520406004</c:v>
                </c:pt>
                <c:pt idx="4101">
                  <c:v>3.376995103085441</c:v>
                </c:pt>
                <c:pt idx="4102">
                  <c:v>2.3856476822884147</c:v>
                </c:pt>
                <c:pt idx="4103">
                  <c:v>2.3457793299559961</c:v>
                </c:pt>
                <c:pt idx="4104">
                  <c:v>2.9252048111575455</c:v>
                </c:pt>
                <c:pt idx="4105">
                  <c:v>3.1249969577440453</c:v>
                </c:pt>
                <c:pt idx="4106">
                  <c:v>2.0075285212978082</c:v>
                </c:pt>
                <c:pt idx="4107">
                  <c:v>2.7288535447742341</c:v>
                </c:pt>
                <c:pt idx="4108">
                  <c:v>3.2016012256487141</c:v>
                </c:pt>
                <c:pt idx="4109">
                  <c:v>2.4588840359311308</c:v>
                </c:pt>
                <c:pt idx="4110">
                  <c:v>2.0744069185173295</c:v>
                </c:pt>
                <c:pt idx="4111">
                  <c:v>3.0053822436269493</c:v>
                </c:pt>
                <c:pt idx="4112">
                  <c:v>2.0932072365289711</c:v>
                </c:pt>
                <c:pt idx="4113">
                  <c:v>2.2712226387941121</c:v>
                </c:pt>
                <c:pt idx="4114">
                  <c:v>3.1903288320376544</c:v>
                </c:pt>
                <c:pt idx="4115">
                  <c:v>2.6118926436322174</c:v>
                </c:pt>
                <c:pt idx="4116">
                  <c:v>2.68442753780917</c:v>
                </c:pt>
                <c:pt idx="4117">
                  <c:v>3.9843762605819357</c:v>
                </c:pt>
                <c:pt idx="4118">
                  <c:v>3.945934846462718</c:v>
                </c:pt>
                <c:pt idx="4119">
                  <c:v>4.1223900339633479</c:v>
                </c:pt>
                <c:pt idx="4120">
                  <c:v>4.4810380648430765</c:v>
                </c:pt>
                <c:pt idx="4121">
                  <c:v>4.6490863506747546</c:v>
                </c:pt>
                <c:pt idx="4122">
                  <c:v>3.7402136270334516</c:v>
                </c:pt>
                <c:pt idx="4123">
                  <c:v>3.6003183294477861</c:v>
                </c:pt>
                <c:pt idx="4124">
                  <c:v>3.303404511369521</c:v>
                </c:pt>
                <c:pt idx="4125">
                  <c:v>3.557588745290543</c:v>
                </c:pt>
                <c:pt idx="4126">
                  <c:v>3.8117716603689207</c:v>
                </c:pt>
                <c:pt idx="4127">
                  <c:v>#N/A</c:v>
                </c:pt>
                <c:pt idx="4128">
                  <c:v>3.6570361720043225</c:v>
                </c:pt>
                <c:pt idx="4129">
                  <c:v>3.4648674377281767</c:v>
                </c:pt>
                <c:pt idx="4130">
                  <c:v>3.5402139957338119</c:v>
                </c:pt>
                <c:pt idx="4131">
                  <c:v>3.3560873429310041</c:v>
                </c:pt>
                <c:pt idx="4132">
                  <c:v>4.6268250295764526</c:v>
                </c:pt>
                <c:pt idx="4133">
                  <c:v>3.6859688605893712</c:v>
                </c:pt>
                <c:pt idx="4134">
                  <c:v>3.5235137790666049</c:v>
                </c:pt>
                <c:pt idx="4135">
                  <c:v>3.5571512451742429</c:v>
                </c:pt>
                <c:pt idx="4136">
                  <c:v>3.4582691735822753</c:v>
                </c:pt>
                <c:pt idx="4137">
                  <c:v>3.326915415979752</c:v>
                </c:pt>
                <c:pt idx="4138">
                  <c:v>3.3362274061829651</c:v>
                </c:pt>
                <c:pt idx="4139">
                  <c:v>3.5903903418629755</c:v>
                </c:pt>
                <c:pt idx="4140">
                  <c:v>3.2519429340157675</c:v>
                </c:pt>
                <c:pt idx="4141">
                  <c:v>3.4124405949678116</c:v>
                </c:pt>
                <c:pt idx="4142">
                  <c:v>3.3897024143865284</c:v>
                </c:pt>
                <c:pt idx="4143">
                  <c:v>3.459529392283343</c:v>
                </c:pt>
                <c:pt idx="4144">
                  <c:v>3.2574900964507512</c:v>
                </c:pt>
                <c:pt idx="4145">
                  <c:v>3.142087075422646</c:v>
                </c:pt>
                <c:pt idx="4146">
                  <c:v>#N/A</c:v>
                </c:pt>
                <c:pt idx="4147">
                  <c:v>3.4090106999391119</c:v>
                </c:pt>
                <c:pt idx="4148">
                  <c:v>3.1155250715194902</c:v>
                </c:pt>
                <c:pt idx="4149">
                  <c:v>3.1906357484590369</c:v>
                </c:pt>
                <c:pt idx="4150">
                  <c:v>3.0682555270568574</c:v>
                </c:pt>
                <c:pt idx="4151">
                  <c:v>3.1848691392019415</c:v>
                </c:pt>
                <c:pt idx="4152">
                  <c:v>2.983234819384402</c:v>
                </c:pt>
                <c:pt idx="4153">
                  <c:v>3.3855573484610004</c:v>
                </c:pt>
                <c:pt idx="4154">
                  <c:v>3.1835568579018525</c:v>
                </c:pt>
                <c:pt idx="4155">
                  <c:v>3.4623020479599975</c:v>
                </c:pt>
                <c:pt idx="4156">
                  <c:v>3.0647664911187986</c:v>
                </c:pt>
                <c:pt idx="4157">
                  <c:v>3.0076894819580602</c:v>
                </c:pt>
                <c:pt idx="4158">
                  <c:v>3.5410725267251237</c:v>
                </c:pt>
                <c:pt idx="4159">
                  <c:v>3.1828408481832384</c:v>
                </c:pt>
                <c:pt idx="4160">
                  <c:v>3.2097527217397737</c:v>
                </c:pt>
                <c:pt idx="4161">
                  <c:v>3.0786196254263243</c:v>
                </c:pt>
                <c:pt idx="4162">
                  <c:v>2.9983202330214338</c:v>
                </c:pt>
                <c:pt idx="4163">
                  <c:v>3.2603095160499125</c:v>
                </c:pt>
                <c:pt idx="4164">
                  <c:v>3.1443469611714727</c:v>
                </c:pt>
                <c:pt idx="4165">
                  <c:v>3.3194638996009194</c:v>
                </c:pt>
                <c:pt idx="4166">
                  <c:v>3.2683888352938815</c:v>
                </c:pt>
                <c:pt idx="4167">
                  <c:v>3.2297030649228011</c:v>
                </c:pt>
                <c:pt idx="4168">
                  <c:v>3.4758675950330509</c:v>
                </c:pt>
                <c:pt idx="4169">
                  <c:v>3.9249385471332507</c:v>
                </c:pt>
                <c:pt idx="4170">
                  <c:v>3.4097013046131623</c:v>
                </c:pt>
                <c:pt idx="4171">
                  <c:v>3.1947934732932595</c:v>
                </c:pt>
                <c:pt idx="4172">
                  <c:v>2.8498545258569825</c:v>
                </c:pt>
                <c:pt idx="4173">
                  <c:v>2.6905389398831239</c:v>
                </c:pt>
                <c:pt idx="4174">
                  <c:v>3.0928240810802028</c:v>
                </c:pt>
                <c:pt idx="4175">
                  <c:v>3.6897947090562626</c:v>
                </c:pt>
                <c:pt idx="4176">
                  <c:v>3.1524822224365812</c:v>
                </c:pt>
                <c:pt idx="4177">
                  <c:v>3.0518345920466188</c:v>
                </c:pt>
                <c:pt idx="4178">
                  <c:v>2.9052444753599196</c:v>
                </c:pt>
                <c:pt idx="4179">
                  <c:v>3.0874037808389678</c:v>
                </c:pt>
                <c:pt idx="4180">
                  <c:v>2.9482872180808526</c:v>
                </c:pt>
                <c:pt idx="4181">
                  <c:v>2.8368841087024403</c:v>
                </c:pt>
                <c:pt idx="4182">
                  <c:v>3.3747503610164995</c:v>
                </c:pt>
                <c:pt idx="4183">
                  <c:v>2.39473282233162</c:v>
                </c:pt>
                <c:pt idx="4184">
                  <c:v>3.2839320709967228</c:v>
                </c:pt>
                <c:pt idx="4185">
                  <c:v>3.2707649760758071</c:v>
                </c:pt>
                <c:pt idx="4186">
                  <c:v>3.0439390175098548</c:v>
                </c:pt>
                <c:pt idx="4187">
                  <c:v>3.0073480439873337</c:v>
                </c:pt>
                <c:pt idx="4188">
                  <c:v>4.0452385317178674</c:v>
                </c:pt>
                <c:pt idx="4189">
                  <c:v>3.6010285246584051</c:v>
                </c:pt>
                <c:pt idx="4190">
                  <c:v>3.5429863827361694</c:v>
                </c:pt>
                <c:pt idx="4191">
                  <c:v>4.18455004073087</c:v>
                </c:pt>
                <c:pt idx="4192">
                  <c:v>3.6280067448917874</c:v>
                </c:pt>
                <c:pt idx="4193">
                  <c:v>#N/A</c:v>
                </c:pt>
                <c:pt idx="4194">
                  <c:v>3.4524822264825992</c:v>
                </c:pt>
                <c:pt idx="4195">
                  <c:v>3.5855849780546123</c:v>
                </c:pt>
                <c:pt idx="4196">
                  <c:v>3.6570361720043225</c:v>
                </c:pt>
                <c:pt idx="4197">
                  <c:v>3.8893496208511102</c:v>
                </c:pt>
                <c:pt idx="4198">
                  <c:v>3.4973244503211447</c:v>
                </c:pt>
                <c:pt idx="4199">
                  <c:v>3.5733580245830416</c:v>
                </c:pt>
                <c:pt idx="4200">
                  <c:v>3.53333616437815</c:v>
                </c:pt>
                <c:pt idx="4201">
                  <c:v>3.1243126673015791</c:v>
                </c:pt>
                <c:pt idx="4202">
                  <c:v>3.4302524033879425</c:v>
                </c:pt>
                <c:pt idx="4203">
                  <c:v>3.1636084572048033</c:v>
                </c:pt>
                <c:pt idx="4204">
                  <c:v>3.33917253651166</c:v>
                </c:pt>
                <c:pt idx="4205">
                  <c:v>2.4898018526321106</c:v>
                </c:pt>
                <c:pt idx="4206">
                  <c:v>2.728362539406374</c:v>
                </c:pt>
                <c:pt idx="4207">
                  <c:v>2.917031026086661</c:v>
                </c:pt>
                <c:pt idx="4208">
                  <c:v>2.7666913682946648</c:v>
                </c:pt>
                <c:pt idx="4209">
                  <c:v>3.3412473451604274</c:v>
                </c:pt>
                <c:pt idx="4210">
                  <c:v>2.5597096105949566</c:v>
                </c:pt>
                <c:pt idx="4211">
                  <c:v>2.8799690079255571</c:v>
                </c:pt>
                <c:pt idx="4212">
                  <c:v>3.0395145214063533</c:v>
                </c:pt>
                <c:pt idx="4213">
                  <c:v>3.184030240480169</c:v>
                </c:pt>
                <c:pt idx="4214">
                  <c:v>3.8394587326832674</c:v>
                </c:pt>
                <c:pt idx="4215">
                  <c:v>3.6964450385425338</c:v>
                </c:pt>
                <c:pt idx="4216">
                  <c:v>4.0056805923976446</c:v>
                </c:pt>
                <c:pt idx="4217">
                  <c:v>3.6114936179833288</c:v>
                </c:pt>
                <c:pt idx="4218">
                  <c:v>#N/A</c:v>
                </c:pt>
                <c:pt idx="4219">
                  <c:v>3.4543924490086182</c:v>
                </c:pt>
                <c:pt idx="4220">
                  <c:v>3.52710293671436</c:v>
                </c:pt>
                <c:pt idx="4221">
                  <c:v>3.5659248570191089</c:v>
                </c:pt>
                <c:pt idx="4222">
                  <c:v>3.5630952433690659</c:v>
                </c:pt>
                <c:pt idx="4223">
                  <c:v>3.835069224352031</c:v>
                </c:pt>
                <c:pt idx="4224">
                  <c:v>3.204722563985412</c:v>
                </c:pt>
                <c:pt idx="4225">
                  <c:v>3.3052144133712194</c:v>
                </c:pt>
                <c:pt idx="4226">
                  <c:v>3.4477385997454544</c:v>
                </c:pt>
                <c:pt idx="4227">
                  <c:v>3.2796092279959983</c:v>
                </c:pt>
                <c:pt idx="4228">
                  <c:v>3.1936230903722378</c:v>
                </c:pt>
                <c:pt idx="4229">
                  <c:v>3.2791906515683111</c:v>
                </c:pt>
                <c:pt idx="4230">
                  <c:v>3.6204873650745344</c:v>
                </c:pt>
                <c:pt idx="4231">
                  <c:v>3.4049887091607043</c:v>
                </c:pt>
                <c:pt idx="4232">
                  <c:v>3.2180640695239937</c:v>
                </c:pt>
                <c:pt idx="4233">
                  <c:v>3.3423646708582502</c:v>
                </c:pt>
                <c:pt idx="4234">
                  <c:v>3.4143655151240653</c:v>
                </c:pt>
                <c:pt idx="4235">
                  <c:v>3.3478454417681709</c:v>
                </c:pt>
                <c:pt idx="4236">
                  <c:v>2.944609469214027</c:v>
                </c:pt>
                <c:pt idx="4237">
                  <c:v>3.3490447802091663</c:v>
                </c:pt>
                <c:pt idx="4238">
                  <c:v>2.5613768577716014</c:v>
                </c:pt>
                <c:pt idx="4239">
                  <c:v>2.6748382708416716</c:v>
                </c:pt>
                <c:pt idx="4240">
                  <c:v>2.9914384744099021</c:v>
                </c:pt>
                <c:pt idx="4241">
                  <c:v>3.4504298504765316</c:v>
                </c:pt>
                <c:pt idx="4242">
                  <c:v>3.1605542272965428</c:v>
                </c:pt>
                <c:pt idx="4243">
                  <c:v>3.2769657012361431</c:v>
                </c:pt>
                <c:pt idx="4244">
                  <c:v>2.8715793610748297</c:v>
                </c:pt>
                <c:pt idx="4245">
                  <c:v>3.1386711756036401</c:v>
                </c:pt>
                <c:pt idx="4246">
                  <c:v>3.0172881729090815</c:v>
                </c:pt>
                <c:pt idx="4247">
                  <c:v>3.2325759566414822</c:v>
                </c:pt>
                <c:pt idx="4248">
                  <c:v>3.105583331273011</c:v>
                </c:pt>
                <c:pt idx="4249">
                  <c:v>2.578877885523799</c:v>
                </c:pt>
                <c:pt idx="4250">
                  <c:v>3.3214938952899988</c:v>
                </c:pt>
                <c:pt idx="4251">
                  <c:v>2.6893155489632563</c:v>
                </c:pt>
                <c:pt idx="4252">
                  <c:v>3.47345448009365</c:v>
                </c:pt>
                <c:pt idx="4253">
                  <c:v>3.1825778115677523</c:v>
                </c:pt>
                <c:pt idx="4254">
                  <c:v>3.2375955415901143</c:v>
                </c:pt>
                <c:pt idx="4255">
                  <c:v>2.9918026085895937</c:v>
                </c:pt>
                <c:pt idx="4256">
                  <c:v>4.2677477766425325</c:v>
                </c:pt>
                <c:pt idx="4257">
                  <c:v>3.6921880250437527</c:v>
                </c:pt>
                <c:pt idx="4258">
                  <c:v>3.4125457147641978</c:v>
                </c:pt>
                <c:pt idx="4259">
                  <c:v>4.1870263303628352</c:v>
                </c:pt>
                <c:pt idx="4260">
                  <c:v>3.4819375058794564</c:v>
                </c:pt>
                <c:pt idx="4261">
                  <c:v>3.0503240213550051</c:v>
                </c:pt>
                <c:pt idx="4262">
                  <c:v>4.1822625923748964</c:v>
                </c:pt>
                <c:pt idx="4263">
                  <c:v>3.7812153378824949</c:v>
                </c:pt>
                <c:pt idx="4264">
                  <c:v>3.6111261389813065</c:v>
                </c:pt>
                <c:pt idx="4265">
                  <c:v>2.919986272474087</c:v>
                </c:pt>
                <c:pt idx="4266">
                  <c:v>3.9277522434666978</c:v>
                </c:pt>
                <c:pt idx="4267">
                  <c:v>3.3342209580102238</c:v>
                </c:pt>
                <c:pt idx="4268">
                  <c:v>3.1015300950383926</c:v>
                </c:pt>
                <c:pt idx="4269">
                  <c:v>3.2614757506909307</c:v>
                </c:pt>
                <c:pt idx="4270">
                  <c:v>3.2148942029415051</c:v>
                </c:pt>
                <c:pt idx="4271">
                  <c:v>3.4486785792662551</c:v>
                </c:pt>
                <c:pt idx="4272">
                  <c:v>2.6112947647964457</c:v>
                </c:pt>
                <c:pt idx="4273">
                  <c:v>3.257127125841226</c:v>
                </c:pt>
                <c:pt idx="4274">
                  <c:v>3.2895716816484781</c:v>
                </c:pt>
                <c:pt idx="4275">
                  <c:v>3.2635616284957152</c:v>
                </c:pt>
                <c:pt idx="4276">
                  <c:v>3.014624707520035</c:v>
                </c:pt>
                <c:pt idx="4277">
                  <c:v>3.0988512396475998</c:v>
                </c:pt>
                <c:pt idx="4278">
                  <c:v>3.2125299740811939</c:v>
                </c:pt>
                <c:pt idx="4279">
                  <c:v>3.3786785498902874</c:v>
                </c:pt>
                <c:pt idx="4280">
                  <c:v>3.1099707625823725</c:v>
                </c:pt>
                <c:pt idx="4281">
                  <c:v>2.5724892993984048</c:v>
                </c:pt>
                <c:pt idx="4282">
                  <c:v>4.2196881681790837</c:v>
                </c:pt>
                <c:pt idx="4283">
                  <c:v>3.6073068087750042</c:v>
                </c:pt>
                <c:pt idx="4284">
                  <c:v>2.7831061732494229</c:v>
                </c:pt>
                <c:pt idx="4285">
                  <c:v>2.6762352441019526</c:v>
                </c:pt>
                <c:pt idx="4286">
                  <c:v>2.4719420067622506</c:v>
                </c:pt>
                <c:pt idx="4287">
                  <c:v>2.9495043134717065</c:v>
                </c:pt>
                <c:pt idx="4288">
                  <c:v>2.8159405494235137</c:v>
                </c:pt>
                <c:pt idx="4289">
                  <c:v>3.3620801285999109</c:v>
                </c:pt>
                <c:pt idx="4290">
                  <c:v>3.0746599077743042</c:v>
                </c:pt>
                <c:pt idx="4291">
                  <c:v>2.7889468263002599</c:v>
                </c:pt>
                <c:pt idx="4292">
                  <c:v>2.3677734855628323</c:v>
                </c:pt>
                <c:pt idx="4293">
                  <c:v>2.442495797957883</c:v>
                </c:pt>
                <c:pt idx="4294">
                  <c:v>3.5884704390638169</c:v>
                </c:pt>
                <c:pt idx="4295">
                  <c:v>3.3703875006150397</c:v>
                </c:pt>
                <c:pt idx="4296">
                  <c:v>4.1561636697013951</c:v>
                </c:pt>
                <c:pt idx="4297">
                  <c:v>4.2082557601357031</c:v>
                </c:pt>
                <c:pt idx="4298">
                  <c:v>3.6138630288817497</c:v>
                </c:pt>
                <c:pt idx="4299">
                  <c:v>3.7518088249613806</c:v>
                </c:pt>
                <c:pt idx="4300">
                  <c:v>4.490918758461353</c:v>
                </c:pt>
                <c:pt idx="4301">
                  <c:v>3.9426346862110759</c:v>
                </c:pt>
                <c:pt idx="4302">
                  <c:v>3.5691399115314217</c:v>
                </c:pt>
                <c:pt idx="4303">
                  <c:v>3.2311074561779307</c:v>
                </c:pt>
                <c:pt idx="4304">
                  <c:v>2.9620335990409705</c:v>
                </c:pt>
                <c:pt idx="4305">
                  <c:v>3.6568214007885556</c:v>
                </c:pt>
                <c:pt idx="4306">
                  <c:v>3.3345381907449938</c:v>
                </c:pt>
                <c:pt idx="4307">
                  <c:v>3.2735109937460733</c:v>
                </c:pt>
                <c:pt idx="4308">
                  <c:v>3.8379105473448187</c:v>
                </c:pt>
                <c:pt idx="4309">
                  <c:v>3.5535269315425495</c:v>
                </c:pt>
                <c:pt idx="4310">
                  <c:v>3.5590664161216452</c:v>
                </c:pt>
                <c:pt idx="4311">
                  <c:v>3.5419146920681075</c:v>
                </c:pt>
                <c:pt idx="4312">
                  <c:v>3.4338467963189041</c:v>
                </c:pt>
                <c:pt idx="4313">
                  <c:v>3.1024215924200766</c:v>
                </c:pt>
                <c:pt idx="4314">
                  <c:v>2.9936640597799848</c:v>
                </c:pt>
                <c:pt idx="4315">
                  <c:v>3.2532830918741475</c:v>
                </c:pt>
                <c:pt idx="4316">
                  <c:v>2.6831080482125125</c:v>
                </c:pt>
                <c:pt idx="4317">
                  <c:v>3.3494733024344763</c:v>
                </c:pt>
                <c:pt idx="4318">
                  <c:v>3.3766907199057479</c:v>
                </c:pt>
                <c:pt idx="4319">
                  <c:v>2.7546638848656659</c:v>
                </c:pt>
                <c:pt idx="4320">
                  <c:v>2.9126240552231621</c:v>
                </c:pt>
                <c:pt idx="4321">
                  <c:v>2.6549136885432603</c:v>
                </c:pt>
                <c:pt idx="4322">
                  <c:v>2.7382184525774851</c:v>
                </c:pt>
                <c:pt idx="4323">
                  <c:v>2.9830586220521873</c:v>
                </c:pt>
                <c:pt idx="4324">
                  <c:v>3.3786785498902874</c:v>
                </c:pt>
                <c:pt idx="4325">
                  <c:v>2.7545695446296263</c:v>
                </c:pt>
                <c:pt idx="4326">
                  <c:v>2.9074535628679703</c:v>
                </c:pt>
                <c:pt idx="4327">
                  <c:v>3.0858437161720347</c:v>
                </c:pt>
                <c:pt idx="4328">
                  <c:v>3.0855190681121756</c:v>
                </c:pt>
                <c:pt idx="4329">
                  <c:v>3.2551850788540539</c:v>
                </c:pt>
                <c:pt idx="4330">
                  <c:v>3.3861298485187863</c:v>
                </c:pt>
                <c:pt idx="4331">
                  <c:v>2.7246432894741441</c:v>
                </c:pt>
                <c:pt idx="4332">
                  <c:v>2.9869987276921459</c:v>
                </c:pt>
                <c:pt idx="4333">
                  <c:v>2.9503663144695951</c:v>
                </c:pt>
                <c:pt idx="4334">
                  <c:v>3.1506441714461921</c:v>
                </c:pt>
                <c:pt idx="4335">
                  <c:v>2.8015076304865292</c:v>
                </c:pt>
                <c:pt idx="4336">
                  <c:v>3.4112493468768208</c:v>
                </c:pt>
                <c:pt idx="4337">
                  <c:v>4.0364863690228647</c:v>
                </c:pt>
                <c:pt idx="4338">
                  <c:v>4.4037822137959814</c:v>
                </c:pt>
                <c:pt idx="4339">
                  <c:v>3.5449006584785132</c:v>
                </c:pt>
                <c:pt idx="4340">
                  <c:v>3.4291365249364198</c:v>
                </c:pt>
                <c:pt idx="4341">
                  <c:v>3.9050173501772214</c:v>
                </c:pt>
                <c:pt idx="4342">
                  <c:v>3.8914626654590054</c:v>
                </c:pt>
                <c:pt idx="4343">
                  <c:v>3.2777433827908693</c:v>
                </c:pt>
                <c:pt idx="4344">
                  <c:v>3.3820738671427302</c:v>
                </c:pt>
                <c:pt idx="4345">
                  <c:v>3.4823539880565173</c:v>
                </c:pt>
                <c:pt idx="4346">
                  <c:v>3.5248958112762745</c:v>
                </c:pt>
                <c:pt idx="4347">
                  <c:v>2.9859466993052841</c:v>
                </c:pt>
                <c:pt idx="4348">
                  <c:v>3.1193501356582689</c:v>
                </c:pt>
                <c:pt idx="4349">
                  <c:v>3.2683144816381096</c:v>
                </c:pt>
                <c:pt idx="4350">
                  <c:v>2.6887211540404952</c:v>
                </c:pt>
                <c:pt idx="4351">
                  <c:v>3.3401265074945758</c:v>
                </c:pt>
                <c:pt idx="4352">
                  <c:v>3.2066730447051808</c:v>
                </c:pt>
                <c:pt idx="4353">
                  <c:v>3.3725976103536457</c:v>
                </c:pt>
                <c:pt idx="4354">
                  <c:v>#N/A</c:v>
                </c:pt>
                <c:pt idx="4355">
                  <c:v>3.4114749639141637</c:v>
                </c:pt>
                <c:pt idx="4356">
                  <c:v>3.187738774432368</c:v>
                </c:pt>
                <c:pt idx="4357">
                  <c:v>3.5512872343629365</c:v>
                </c:pt>
                <c:pt idx="4358">
                  <c:v>3.3859156226088536</c:v>
                </c:pt>
                <c:pt idx="4359">
                  <c:v>3.4310951963831435</c:v>
                </c:pt>
                <c:pt idx="4360">
                  <c:v>3.7109606803828163</c:v>
                </c:pt>
                <c:pt idx="4361">
                  <c:v>3.1855906623446253</c:v>
                </c:pt>
                <c:pt idx="4362">
                  <c:v>2.9994304160855165</c:v>
                </c:pt>
                <c:pt idx="4363">
                  <c:v>3.0389342654298832</c:v>
                </c:pt>
                <c:pt idx="4364">
                  <c:v>3.5119344902569551</c:v>
                </c:pt>
                <c:pt idx="4365">
                  <c:v>3.0804178974742484</c:v>
                </c:pt>
                <c:pt idx="4366">
                  <c:v>3.081322679291107</c:v>
                </c:pt>
                <c:pt idx="4367">
                  <c:v>2.9019164361698109</c:v>
                </c:pt>
                <c:pt idx="4368">
                  <c:v>3.3620801285999109</c:v>
                </c:pt>
                <c:pt idx="4369">
                  <c:v>3.2723716903973128</c:v>
                </c:pt>
                <c:pt idx="4370">
                  <c:v>3.3257413921922856</c:v>
                </c:pt>
                <c:pt idx="4371">
                  <c:v>3.837832347352327</c:v>
                </c:pt>
                <c:pt idx="4372">
                  <c:v>4.2849538247974559</c:v>
                </c:pt>
                <c:pt idx="4373">
                  <c:v>3.4123795857691008</c:v>
                </c:pt>
                <c:pt idx="4374">
                  <c:v>3.7062514698259474</c:v>
                </c:pt>
                <c:pt idx="4375">
                  <c:v>3.6163153883170649</c:v>
                </c:pt>
                <c:pt idx="4376">
                  <c:v>3.8575861610726254</c:v>
                </c:pt>
                <c:pt idx="4377">
                  <c:v>3.9997522556812743</c:v>
                </c:pt>
                <c:pt idx="4378">
                  <c:v>3.8181758235850318</c:v>
                </c:pt>
                <c:pt idx="4379">
                  <c:v>3.2864799683654256</c:v>
                </c:pt>
                <c:pt idx="4380">
                  <c:v>3.8255578072504575</c:v>
                </c:pt>
                <c:pt idx="4381">
                  <c:v>3.3498598695846415</c:v>
                </c:pt>
                <c:pt idx="4382">
                  <c:v>3.3196804490353551</c:v>
                </c:pt>
                <c:pt idx="4383">
                  <c:v>3.2806907855614664</c:v>
                </c:pt>
                <c:pt idx="4384">
                  <c:v>3.718791444935357</c:v>
                </c:pt>
                <c:pt idx="4385">
                  <c:v>3.5215143704033651</c:v>
                </c:pt>
                <c:pt idx="4386">
                  <c:v>3.4834761210203355</c:v>
                </c:pt>
                <c:pt idx="4387">
                  <c:v>3.767738625197711</c:v>
                </c:pt>
                <c:pt idx="4388">
                  <c:v>3.4939526817840387</c:v>
                </c:pt>
                <c:pt idx="4389">
                  <c:v>3.3897024143865284</c:v>
                </c:pt>
                <c:pt idx="4390">
                  <c:v>2.8720669934009995</c:v>
                </c:pt>
                <c:pt idx="4391">
                  <c:v>2.8098769678139219</c:v>
                </c:pt>
                <c:pt idx="4392">
                  <c:v>3.4211722623206757</c:v>
                </c:pt>
                <c:pt idx="4393">
                  <c:v>2.9019617965716704</c:v>
                </c:pt>
                <c:pt idx="4394">
                  <c:v>3.1636084572048033</c:v>
                </c:pt>
                <c:pt idx="4395">
                  <c:v>3.3439883068331744</c:v>
                </c:pt>
                <c:pt idx="4396">
                  <c:v>3.6715640933153191</c:v>
                </c:pt>
                <c:pt idx="4397">
                  <c:v>2.6084802241720433</c:v>
                </c:pt>
                <c:pt idx="4398">
                  <c:v>3.252989893899501</c:v>
                </c:pt>
                <c:pt idx="4399">
                  <c:v>3.67734625647019</c:v>
                </c:pt>
                <c:pt idx="4400">
                  <c:v>3.4410484555441601</c:v>
                </c:pt>
                <c:pt idx="4401">
                  <c:v>3.4853963745821126</c:v>
                </c:pt>
                <c:pt idx="4402">
                  <c:v>3.3289059906779506</c:v>
                </c:pt>
                <c:pt idx="4403">
                  <c:v>3.1068577800697237</c:v>
                </c:pt>
                <c:pt idx="4404">
                  <c:v>3.615078824149208</c:v>
                </c:pt>
                <c:pt idx="4405">
                  <c:v>2.9042103018976566</c:v>
                </c:pt>
                <c:pt idx="4406">
                  <c:v>2.914427340079472</c:v>
                </c:pt>
                <c:pt idx="4407">
                  <c:v>3.7689531418475357</c:v>
                </c:pt>
                <c:pt idx="4408">
                  <c:v>3.695797562518357</c:v>
                </c:pt>
                <c:pt idx="4409">
                  <c:v>3.0683022410833236</c:v>
                </c:pt>
                <c:pt idx="4410">
                  <c:v>3.1805929914190902</c:v>
                </c:pt>
                <c:pt idx="4411">
                  <c:v>3.4200240858302458</c:v>
                </c:pt>
                <c:pt idx="4412">
                  <c:v>3.4797178394037465</c:v>
                </c:pt>
                <c:pt idx="4413">
                  <c:v>3.2922749113741689</c:v>
                </c:pt>
                <c:pt idx="4414">
                  <c:v>3.4264529225205766</c:v>
                </c:pt>
                <c:pt idx="4415">
                  <c:v>3.0624964338963201</c:v>
                </c:pt>
                <c:pt idx="4416">
                  <c:v>3.4950971386538887</c:v>
                </c:pt>
                <c:pt idx="4417">
                  <c:v>#N/A</c:v>
                </c:pt>
                <c:pt idx="4418">
                  <c:v>3.1964997380907465</c:v>
                </c:pt>
                <c:pt idx="4419">
                  <c:v>#N/A</c:v>
                </c:pt>
                <c:pt idx="4420">
                  <c:v>#N/A</c:v>
                </c:pt>
                <c:pt idx="4421">
                  <c:v>#N/A</c:v>
                </c:pt>
                <c:pt idx="4422">
                  <c:v>#N/A</c:v>
                </c:pt>
                <c:pt idx="4423">
                  <c:v>#N/A</c:v>
                </c:pt>
                <c:pt idx="4424">
                  <c:v>#N/A</c:v>
                </c:pt>
                <c:pt idx="4425">
                  <c:v>#N/A</c:v>
                </c:pt>
                <c:pt idx="4426">
                  <c:v>#N/A</c:v>
                </c:pt>
                <c:pt idx="4427">
                  <c:v>2.5556223579879633</c:v>
                </c:pt>
                <c:pt idx="4428">
                  <c:v>2.637005647299032</c:v>
                </c:pt>
                <c:pt idx="4429">
                  <c:v>2.4192284997069118</c:v>
                </c:pt>
                <c:pt idx="4430">
                  <c:v>2.6109440686534167</c:v>
                </c:pt>
                <c:pt idx="4431">
                  <c:v>2.4224637956155006</c:v>
                </c:pt>
                <c:pt idx="4432">
                  <c:v>2.6411926739133138</c:v>
                </c:pt>
                <c:pt idx="4433">
                  <c:v>2.4937504196208073</c:v>
                </c:pt>
                <c:pt idx="4434">
                  <c:v>3.269087227590898</c:v>
                </c:pt>
                <c:pt idx="4435">
                  <c:v>#N/A</c:v>
                </c:pt>
                <c:pt idx="4436">
                  <c:v>2.5645511604010207</c:v>
                </c:pt>
                <c:pt idx="4437">
                  <c:v>2.1869330824654516</c:v>
                </c:pt>
                <c:pt idx="4438">
                  <c:v>2.805417115230723</c:v>
                </c:pt>
                <c:pt idx="4439">
                  <c:v>2.932695216642323</c:v>
                </c:pt>
                <c:pt idx="4440">
                  <c:v>3.6875700642797971</c:v>
                </c:pt>
                <c:pt idx="4441">
                  <c:v>3.6985195955561405</c:v>
                </c:pt>
                <c:pt idx="4442">
                  <c:v>3.3941382114333205</c:v>
                </c:pt>
                <c:pt idx="4443">
                  <c:v>3.2153104261948671</c:v>
                </c:pt>
                <c:pt idx="4444">
                  <c:v>3.3836577546886053</c:v>
                </c:pt>
                <c:pt idx="4445">
                  <c:v>3.3382873227518659</c:v>
                </c:pt>
                <c:pt idx="4446">
                  <c:v>3.3097213142258437</c:v>
                </c:pt>
                <c:pt idx="4447">
                  <c:v>3.333329367043675</c:v>
                </c:pt>
                <c:pt idx="4448">
                  <c:v>2.6215144451107966</c:v>
                </c:pt>
                <c:pt idx="4449">
                  <c:v>3.4324683910482423</c:v>
                </c:pt>
                <c:pt idx="4450">
                  <c:v>#N/A</c:v>
                </c:pt>
                <c:pt idx="4451">
                  <c:v>#N/A</c:v>
                </c:pt>
                <c:pt idx="4452">
                  <c:v>3.7752386112276732</c:v>
                </c:pt>
                <c:pt idx="4453">
                  <c:v>3.7801145438644883</c:v>
                </c:pt>
                <c:pt idx="4454">
                  <c:v>4.8092149537646032</c:v>
                </c:pt>
                <c:pt idx="4455">
                  <c:v>4.1667308234534381</c:v>
                </c:pt>
                <c:pt idx="4456">
                  <c:v>4.2126014866172152</c:v>
                </c:pt>
                <c:pt idx="4457">
                  <c:v>4.4663869182869078</c:v>
                </c:pt>
                <c:pt idx="4458">
                  <c:v>4.3984465248719706</c:v>
                </c:pt>
                <c:pt idx="4459">
                  <c:v>#N/A</c:v>
                </c:pt>
                <c:pt idx="4460">
                  <c:v>3.962801249137724</c:v>
                </c:pt>
                <c:pt idx="4461">
                  <c:v>3.9559870752158051</c:v>
                </c:pt>
                <c:pt idx="4462">
                  <c:v>3.569718965730698</c:v>
                </c:pt>
                <c:pt idx="4463">
                  <c:v>3.4712959212285561</c:v>
                </c:pt>
                <c:pt idx="4464">
                  <c:v>4.1695927473597649</c:v>
                </c:pt>
                <c:pt idx="4465">
                  <c:v>3.3656613594639464</c:v>
                </c:pt>
                <c:pt idx="4466">
                  <c:v>3.4881262606758958</c:v>
                </c:pt>
                <c:pt idx="4467">
                  <c:v>3.6821848405084134</c:v>
                </c:pt>
                <c:pt idx="4468">
                  <c:v>3.7876904288659934</c:v>
                </c:pt>
                <c:pt idx="4469">
                  <c:v>3.8205925832899292</c:v>
                </c:pt>
                <c:pt idx="4470">
                  <c:v>3.5781827514711289</c:v>
                </c:pt>
                <c:pt idx="4471">
                  <c:v>3.7160413644081984</c:v>
                </c:pt>
                <c:pt idx="4472">
                  <c:v>3.2786992991345194</c:v>
                </c:pt>
                <c:pt idx="4473">
                  <c:v>2.6631541198634618</c:v>
                </c:pt>
                <c:pt idx="4474">
                  <c:v>3.5520069655409658</c:v>
                </c:pt>
                <c:pt idx="4475">
                  <c:v>3.112017601744939</c:v>
                </c:pt>
                <c:pt idx="4476">
                  <c:v>2.89092426767417</c:v>
                </c:pt>
                <c:pt idx="4477">
                  <c:v>3.2862560932628471</c:v>
                </c:pt>
                <c:pt idx="4478">
                  <c:v>3.0865985862390546</c:v>
                </c:pt>
                <c:pt idx="4479">
                  <c:v>3.7903460066729613</c:v>
                </c:pt>
                <c:pt idx="4480">
                  <c:v>3.2564325736384188</c:v>
                </c:pt>
                <c:pt idx="4481">
                  <c:v>3.0822834163220856</c:v>
                </c:pt>
                <c:pt idx="4482">
                  <c:v>2.6099572725914113</c:v>
                </c:pt>
                <c:pt idx="4483">
                  <c:v>2.6352974934193902</c:v>
                </c:pt>
                <c:pt idx="4484">
                  <c:v>2.7309576229992314</c:v>
                </c:pt>
                <c:pt idx="4485">
                  <c:v>2.6596923697152568</c:v>
                </c:pt>
                <c:pt idx="4486">
                  <c:v>2.9597488569931056</c:v>
                </c:pt>
                <c:pt idx="4487">
                  <c:v>3.555473470031373</c:v>
                </c:pt>
                <c:pt idx="4488">
                  <c:v>3.4993362091730202</c:v>
                </c:pt>
                <c:pt idx="4489">
                  <c:v>3.3733820946714483</c:v>
                </c:pt>
                <c:pt idx="4490">
                  <c:v>3.1286502676333394</c:v>
                </c:pt>
                <c:pt idx="4491">
                  <c:v>2.8567002837334456</c:v>
                </c:pt>
                <c:pt idx="4492">
                  <c:v>3.5525055049331078</c:v>
                </c:pt>
                <c:pt idx="4493">
                  <c:v>3.122855341214763</c:v>
                </c:pt>
                <c:pt idx="4494">
                  <c:v>3.4467734204172493</c:v>
                </c:pt>
                <c:pt idx="4495">
                  <c:v>3.4021306161880793</c:v>
                </c:pt>
                <c:pt idx="4496">
                  <c:v>3.4324683910482423</c:v>
                </c:pt>
                <c:pt idx="4497">
                  <c:v>4.6364281565195435</c:v>
                </c:pt>
                <c:pt idx="4498">
                  <c:v>3.7658804946446924</c:v>
                </c:pt>
                <c:pt idx="4499">
                  <c:v>3.939048920803939</c:v>
                </c:pt>
                <c:pt idx="4500">
                  <c:v>4.6560026025343069</c:v>
                </c:pt>
                <c:pt idx="4501">
                  <c:v>4.0407362949861216</c:v>
                </c:pt>
                <c:pt idx="4502">
                  <c:v>3.8192190036589504</c:v>
                </c:pt>
                <c:pt idx="4503">
                  <c:v>3.6350688943610101</c:v>
                </c:pt>
                <c:pt idx="4504">
                  <c:v>4.0582722867066892</c:v>
                </c:pt>
                <c:pt idx="4505">
                  <c:v>3.4670924326611687</c:v>
                </c:pt>
                <c:pt idx="4506">
                  <c:v>3.4316055455129009</c:v>
                </c:pt>
                <c:pt idx="4507">
                  <c:v>3.9472709459185373</c:v>
                </c:pt>
                <c:pt idx="4508">
                  <c:v>3.4897018952358936</c:v>
                </c:pt>
                <c:pt idx="4509">
                  <c:v>3.2525817149020804</c:v>
                </c:pt>
                <c:pt idx="4510">
                  <c:v>4.1313664449487142</c:v>
                </c:pt>
                <c:pt idx="4511">
                  <c:v>3.8322340459188657</c:v>
                </c:pt>
                <c:pt idx="4512">
                  <c:v>4.1452603733349891</c:v>
                </c:pt>
                <c:pt idx="4513">
                  <c:v>3.1088701572343149</c:v>
                </c:pt>
                <c:pt idx="4514">
                  <c:v>3.1024215924200766</c:v>
                </c:pt>
                <c:pt idx="4515">
                  <c:v>2.9975963458444701</c:v>
                </c:pt>
                <c:pt idx="4516">
                  <c:v>3.0612666481905819</c:v>
                </c:pt>
                <c:pt idx="4517">
                  <c:v>2.8012679173425319</c:v>
                </c:pt>
                <c:pt idx="4518">
                  <c:v>2.9842447857189085</c:v>
                </c:pt>
                <c:pt idx="4519">
                  <c:v>3.9198426145103391</c:v>
                </c:pt>
                <c:pt idx="4520">
                  <c:v>3.2801748136659885</c:v>
                </c:pt>
                <c:pt idx="4521">
                  <c:v>3.2976041645295489</c:v>
                </c:pt>
                <c:pt idx="4522">
                  <c:v>3.4409050386144813</c:v>
                </c:pt>
                <c:pt idx="4523">
                  <c:v>3.4409050386144813</c:v>
                </c:pt>
                <c:pt idx="4524">
                  <c:v>3.0613271326448341</c:v>
                </c:pt>
                <c:pt idx="4525">
                  <c:v>3.0076894819580602</c:v>
                </c:pt>
                <c:pt idx="4526">
                  <c:v>3.5960246294019105</c:v>
                </c:pt>
                <c:pt idx="4527">
                  <c:v>3.8151452631545744</c:v>
                </c:pt>
                <c:pt idx="4528">
                  <c:v>3.1819938062499125</c:v>
                </c:pt>
                <c:pt idx="4529">
                  <c:v>3.4843627912905144</c:v>
                </c:pt>
                <c:pt idx="4530">
                  <c:v>3.3457320704375788</c:v>
                </c:pt>
                <c:pt idx="4531">
                  <c:v>3.4487027972940747</c:v>
                </c:pt>
                <c:pt idx="4532">
                  <c:v>3.2205451564304624</c:v>
                </c:pt>
                <c:pt idx="4533">
                  <c:v>3.3852413101118195</c:v>
                </c:pt>
                <c:pt idx="4534">
                  <c:v>3.6173418548162535</c:v>
                </c:pt>
                <c:pt idx="4535">
                  <c:v>3.036658668252775</c:v>
                </c:pt>
                <c:pt idx="4536">
                  <c:v>2.9606435637302551</c:v>
                </c:pt>
                <c:pt idx="4537">
                  <c:v>3.4853472385762885</c:v>
                </c:pt>
                <c:pt idx="4538">
                  <c:v>3.3945520748835287</c:v>
                </c:pt>
                <c:pt idx="4539">
                  <c:v>3.124388380487519</c:v>
                </c:pt>
                <c:pt idx="4540">
                  <c:v>3.5176645000284372</c:v>
                </c:pt>
                <c:pt idx="4541">
                  <c:v>3.7065233217656766</c:v>
                </c:pt>
                <c:pt idx="4542">
                  <c:v>3.8254648217103</c:v>
                </c:pt>
                <c:pt idx="4543">
                  <c:v>4.1419869367458961</c:v>
                </c:pt>
                <c:pt idx="4544">
                  <c:v>3.6775749072107313</c:v>
                </c:pt>
                <c:pt idx="4545">
                  <c:v>3.8542407071764764</c:v>
                </c:pt>
                <c:pt idx="4546">
                  <c:v>3.1042343529231666</c:v>
                </c:pt>
                <c:pt idx="4547">
                  <c:v>4.4193992889086182</c:v>
                </c:pt>
                <c:pt idx="4548">
                  <c:v>4.3005672779260067</c:v>
                </c:pt>
                <c:pt idx="4549">
                  <c:v>3.2579911269412829</c:v>
                </c:pt>
                <c:pt idx="4550">
                  <c:v>3.6936670682438684</c:v>
                </c:pt>
                <c:pt idx="4551">
                  <c:v>3.568346993667415</c:v>
                </c:pt>
                <c:pt idx="4552">
                  <c:v>3.5991663901541737</c:v>
                </c:pt>
                <c:pt idx="4553">
                  <c:v>3.4858251196887151</c:v>
                </c:pt>
                <c:pt idx="4554">
                  <c:v>3.4388995678008047</c:v>
                </c:pt>
                <c:pt idx="4555">
                  <c:v>3.7595373897855833</c:v>
                </c:pt>
                <c:pt idx="4556">
                  <c:v>3.6299937014416845</c:v>
                </c:pt>
                <c:pt idx="4557">
                  <c:v>3.4602220798598888</c:v>
                </c:pt>
                <c:pt idx="4558">
                  <c:v>3.3107972627515809</c:v>
                </c:pt>
                <c:pt idx="4559">
                  <c:v>3.2369026652608732</c:v>
                </c:pt>
                <c:pt idx="4560">
                  <c:v>3.1116922113804781</c:v>
                </c:pt>
                <c:pt idx="4561">
                  <c:v>3.4819317245162154</c:v>
                </c:pt>
                <c:pt idx="4562">
                  <c:v>3.1979330442376743</c:v>
                </c:pt>
                <c:pt idx="4563">
                  <c:v>3.0817271960154065</c:v>
                </c:pt>
                <c:pt idx="4564">
                  <c:v>3.374305307473374</c:v>
                </c:pt>
                <c:pt idx="4565">
                  <c:v>3.3641716310923724</c:v>
                </c:pt>
                <c:pt idx="4566">
                  <c:v>3.4149651656812958</c:v>
                </c:pt>
                <c:pt idx="4567">
                  <c:v>3.3335735250152285</c:v>
                </c:pt>
                <c:pt idx="4568">
                  <c:v>3.2719940524690312</c:v>
                </c:pt>
                <c:pt idx="4569">
                  <c:v>3.2453767117386119</c:v>
                </c:pt>
                <c:pt idx="4570">
                  <c:v>3.3876130401846791</c:v>
                </c:pt>
                <c:pt idx="4571">
                  <c:v>3.4574588081738207</c:v>
                </c:pt>
                <c:pt idx="4572">
                  <c:v>3.5997863877817062</c:v>
                </c:pt>
                <c:pt idx="4573">
                  <c:v>3.1204723278548023</c:v>
                </c:pt>
                <c:pt idx="4574">
                  <c:v>3.3217823199732592</c:v>
                </c:pt>
                <c:pt idx="4575">
                  <c:v>3.2560365258672861</c:v>
                </c:pt>
                <c:pt idx="4576">
                  <c:v>3.1719870899724643</c:v>
                </c:pt>
                <c:pt idx="4577">
                  <c:v>2.6879209555872663</c:v>
                </c:pt>
                <c:pt idx="4578">
                  <c:v>3.6798658675708631</c:v>
                </c:pt>
                <c:pt idx="4579">
                  <c:v>2.2977509576138209</c:v>
                </c:pt>
                <c:pt idx="4580">
                  <c:v>3.5788754308065749</c:v>
                </c:pt>
                <c:pt idx="4581">
                  <c:v>4.0706280655894549</c:v>
                </c:pt>
                <c:pt idx="4582">
                  <c:v>3.6803413485102712</c:v>
                </c:pt>
                <c:pt idx="4583">
                  <c:v>3.3974697622632273</c:v>
                </c:pt>
                <c:pt idx="4584">
                  <c:v>3.2592709990189044</c:v>
                </c:pt>
                <c:pt idx="4585">
                  <c:v>2.4233825416963088</c:v>
                </c:pt>
                <c:pt idx="4586">
                  <c:v>#N/A</c:v>
                </c:pt>
                <c:pt idx="4587">
                  <c:v>3.8994426040538519</c:v>
                </c:pt>
                <c:pt idx="4588">
                  <c:v>3.4780232457727145</c:v>
                </c:pt>
                <c:pt idx="4589">
                  <c:v>4.0347721687676925</c:v>
                </c:pt>
                <c:pt idx="4590">
                  <c:v>#N/A</c:v>
                </c:pt>
                <c:pt idx="4591">
                  <c:v>3.842738361982319</c:v>
                </c:pt>
                <c:pt idx="4592">
                  <c:v>3.4700266071856976</c:v>
                </c:pt>
                <c:pt idx="4593">
                  <c:v>3.8286108737261988</c:v>
                </c:pt>
                <c:pt idx="4594">
                  <c:v>3.6702549957722281</c:v>
                </c:pt>
                <c:pt idx="4595">
                  <c:v>4.2065905005878932</c:v>
                </c:pt>
                <c:pt idx="4596">
                  <c:v>4.9763945635019784</c:v>
                </c:pt>
                <c:pt idx="4597">
                  <c:v>3.8670172910744758</c:v>
                </c:pt>
                <c:pt idx="4598">
                  <c:v>3.7643183927527231</c:v>
                </c:pt>
                <c:pt idx="4599">
                  <c:v>3.4669062988363875</c:v>
                </c:pt>
                <c:pt idx="4600">
                  <c:v>3.8087069198948309</c:v>
                </c:pt>
                <c:pt idx="4601">
                  <c:v>4.2788202969635254</c:v>
                </c:pt>
                <c:pt idx="4602">
                  <c:v>3.1588710428090603</c:v>
                </c:pt>
                <c:pt idx="4603">
                  <c:v>3.5226435463352108</c:v>
                </c:pt>
                <c:pt idx="4604">
                  <c:v>3.4575008597966206</c:v>
                </c:pt>
                <c:pt idx="4605">
                  <c:v>3.1830116972139888</c:v>
                </c:pt>
                <c:pt idx="4606">
                  <c:v>3.4001380184792263</c:v>
                </c:pt>
                <c:pt idx="4607">
                  <c:v>3.5683124002495177</c:v>
                </c:pt>
                <c:pt idx="4608">
                  <c:v>3.395247376547653</c:v>
                </c:pt>
                <c:pt idx="4609">
                  <c:v>3.2732097268769271</c:v>
                </c:pt>
                <c:pt idx="4610">
                  <c:v>3.3570495390042043</c:v>
                </c:pt>
                <c:pt idx="4611">
                  <c:v>2.9696222995079173</c:v>
                </c:pt>
                <c:pt idx="4612">
                  <c:v>3.2678632705516257</c:v>
                </c:pt>
                <c:pt idx="4613">
                  <c:v>3.1168024655612601</c:v>
                </c:pt>
                <c:pt idx="4614">
                  <c:v>3.3642576733182876</c:v>
                </c:pt>
                <c:pt idx="4615">
                  <c:v>2.7565776254467536</c:v>
                </c:pt>
                <c:pt idx="4616">
                  <c:v>2.8449327976739109</c:v>
                </c:pt>
                <c:pt idx="4617">
                  <c:v>3.351262472920888</c:v>
                </c:pt>
                <c:pt idx="4618">
                  <c:v>2.7544482927885277</c:v>
                </c:pt>
                <c:pt idx="4619">
                  <c:v>3.0803419359019517</c:v>
                </c:pt>
                <c:pt idx="4620">
                  <c:v>3.2814773415503624</c:v>
                </c:pt>
                <c:pt idx="4621">
                  <c:v>2.8174719146642859</c:v>
                </c:pt>
                <c:pt idx="4622">
                  <c:v>2.9783661528943388</c:v>
                </c:pt>
                <c:pt idx="4623">
                  <c:v>3.1519265846895941</c:v>
                </c:pt>
                <c:pt idx="4624">
                  <c:v>3.3214614970950773</c:v>
                </c:pt>
                <c:pt idx="4625">
                  <c:v>3.2441887282121047</c:v>
                </c:pt>
                <c:pt idx="4626">
                  <c:v>3.3504365824196078</c:v>
                </c:pt>
                <c:pt idx="4627">
                  <c:v>4.7181077051952789</c:v>
                </c:pt>
                <c:pt idx="4628">
                  <c:v>3.5673433607609488</c:v>
                </c:pt>
                <c:pt idx="4629">
                  <c:v>3.4988348006184333</c:v>
                </c:pt>
                <c:pt idx="4630">
                  <c:v>4.1871989808943715</c:v>
                </c:pt>
                <c:pt idx="4631">
                  <c:v>3.8197777010066849</c:v>
                </c:pt>
                <c:pt idx="4632">
                  <c:v>3.7546569170248221</c:v>
                </c:pt>
                <c:pt idx="4633">
                  <c:v>3.8197777010066849</c:v>
                </c:pt>
                <c:pt idx="4634">
                  <c:v>3.7602902948763424</c:v>
                </c:pt>
                <c:pt idx="4635">
                  <c:v>4.4590209872428108</c:v>
                </c:pt>
                <c:pt idx="4636">
                  <c:v>4.1932432728968694</c:v>
                </c:pt>
                <c:pt idx="4637">
                  <c:v>3.5614197299234784</c:v>
                </c:pt>
                <c:pt idx="4638">
                  <c:v>3.2864290584165707</c:v>
                </c:pt>
                <c:pt idx="4639">
                  <c:v>3.6299937014416845</c:v>
                </c:pt>
                <c:pt idx="4640">
                  <c:v>3.067467144156526</c:v>
                </c:pt>
                <c:pt idx="4641">
                  <c:v>3.2902439514463722</c:v>
                </c:pt>
                <c:pt idx="4642">
                  <c:v>3.4074635209926489</c:v>
                </c:pt>
                <c:pt idx="4643">
                  <c:v>3.2251500192415761</c:v>
                </c:pt>
                <c:pt idx="4644">
                  <c:v>3.3568003110033056</c:v>
                </c:pt>
                <c:pt idx="4645">
                  <c:v>3.2662019407603151</c:v>
                </c:pt>
                <c:pt idx="4646">
                  <c:v>2.8756960237126563</c:v>
                </c:pt>
                <c:pt idx="4647">
                  <c:v>2.5778143741776853</c:v>
                </c:pt>
                <c:pt idx="4648">
                  <c:v>3.4350319436155692</c:v>
                </c:pt>
                <c:pt idx="4649">
                  <c:v>3.0563392132061038</c:v>
                </c:pt>
                <c:pt idx="4650">
                  <c:v>3.1530544767778457</c:v>
                </c:pt>
                <c:pt idx="4651">
                  <c:v>3.5387753584359842</c:v>
                </c:pt>
                <c:pt idx="4652">
                  <c:v>2.7762391204037713</c:v>
                </c:pt>
                <c:pt idx="4653">
                  <c:v>3.0891191913018936</c:v>
                </c:pt>
                <c:pt idx="4654">
                  <c:v>3.08703484175301</c:v>
                </c:pt>
                <c:pt idx="4655">
                  <c:v>3.0963252043812401</c:v>
                </c:pt>
                <c:pt idx="4656">
                  <c:v>3.4619244159671272</c:v>
                </c:pt>
                <c:pt idx="4657">
                  <c:v>2.6408215831037642</c:v>
                </c:pt>
                <c:pt idx="4658">
                  <c:v>2.5145158339706191</c:v>
                </c:pt>
                <c:pt idx="4659">
                  <c:v>#N/A</c:v>
                </c:pt>
                <c:pt idx="4660">
                  <c:v>3.4260729802680823</c:v>
                </c:pt>
                <c:pt idx="4661">
                  <c:v>#N/A</c:v>
                </c:pt>
                <c:pt idx="4662">
                  <c:v>2.8786520699678806</c:v>
                </c:pt>
                <c:pt idx="4663">
                  <c:v>3.4701888745080396</c:v>
                </c:pt>
                <c:pt idx="4664">
                  <c:v>2.8688461737804789</c:v>
                </c:pt>
                <c:pt idx="4665">
                  <c:v>3.2461011252610397</c:v>
                </c:pt>
                <c:pt idx="4666">
                  <c:v>3.8865954953581383</c:v>
                </c:pt>
                <c:pt idx="4667">
                  <c:v>3.8747350998924781</c:v>
                </c:pt>
                <c:pt idx="4668">
                  <c:v>3.8505628089273585</c:v>
                </c:pt>
                <c:pt idx="4669">
                  <c:v>3.3236604387241684</c:v>
                </c:pt>
                <c:pt idx="4670">
                  <c:v>3.5993203745664024</c:v>
                </c:pt>
                <c:pt idx="4671">
                  <c:v>4.0309993621294389</c:v>
                </c:pt>
                <c:pt idx="4672">
                  <c:v>4.0467548353922593</c:v>
                </c:pt>
                <c:pt idx="4673">
                  <c:v>4.3227488846489699</c:v>
                </c:pt>
                <c:pt idx="4674">
                  <c:v>3.5023380196542466</c:v>
                </c:pt>
                <c:pt idx="4675">
                  <c:v>3.8965667499508156</c:v>
                </c:pt>
                <c:pt idx="4676">
                  <c:v>3.5966898193124881</c:v>
                </c:pt>
                <c:pt idx="4677">
                  <c:v>3.6033334834725808</c:v>
                </c:pt>
                <c:pt idx="4678">
                  <c:v>3.5098827833650486</c:v>
                </c:pt>
                <c:pt idx="4679">
                  <c:v>4.0766692223944414</c:v>
                </c:pt>
                <c:pt idx="4680">
                  <c:v>3.1724234591570104</c:v>
                </c:pt>
                <c:pt idx="4681">
                  <c:v>3.2100428133421661</c:v>
                </c:pt>
                <c:pt idx="4682">
                  <c:v>3.1858746295161895</c:v>
                </c:pt>
                <c:pt idx="4683">
                  <c:v>2.9111775601425975</c:v>
                </c:pt>
                <c:pt idx="4684">
                  <c:v>2.8961637189397642</c:v>
                </c:pt>
                <c:pt idx="4685">
                  <c:v>2.949519760318867</c:v>
                </c:pt>
                <c:pt idx="4686">
                  <c:v>3.2357074475026484</c:v>
                </c:pt>
                <c:pt idx="4687">
                  <c:v>3.4254383724344111</c:v>
                </c:pt>
                <c:pt idx="4688">
                  <c:v>3.5742866729171556</c:v>
                </c:pt>
                <c:pt idx="4689">
                  <c:v>3.3578040964715545</c:v>
                </c:pt>
                <c:pt idx="4690">
                  <c:v>3.0426446032294732</c:v>
                </c:pt>
                <c:pt idx="4691">
                  <c:v>2.8916714815999103</c:v>
                </c:pt>
                <c:pt idx="4692">
                  <c:v>3.9079672689059097</c:v>
                </c:pt>
                <c:pt idx="4693">
                  <c:v>2.9165291161111524</c:v>
                </c:pt>
                <c:pt idx="4694">
                  <c:v>3.1024437615003921</c:v>
                </c:pt>
                <c:pt idx="4695">
                  <c:v>3.0764136695320148</c:v>
                </c:pt>
                <c:pt idx="4696">
                  <c:v>3.2453767117386119</c:v>
                </c:pt>
                <c:pt idx="4697">
                  <c:v>2.8278039056434894</c:v>
                </c:pt>
                <c:pt idx="4698">
                  <c:v>2.6332662121846209</c:v>
                </c:pt>
                <c:pt idx="4699">
                  <c:v>2.6444194669292624</c:v>
                </c:pt>
                <c:pt idx="4700">
                  <c:v>2.5139165885287293</c:v>
                </c:pt>
                <c:pt idx="4701">
                  <c:v>3.1225628317640433</c:v>
                </c:pt>
                <c:pt idx="4702">
                  <c:v>3.4250787244476686</c:v>
                </c:pt>
                <c:pt idx="4703">
                  <c:v>2.4349291897968062</c:v>
                </c:pt>
                <c:pt idx="4704">
                  <c:v>2.8054331114827953</c:v>
                </c:pt>
                <c:pt idx="4705">
                  <c:v>2.9884380884319133</c:v>
                </c:pt>
                <c:pt idx="4706">
                  <c:v>3.5011507532535084</c:v>
                </c:pt>
                <c:pt idx="4707">
                  <c:v>#N/A</c:v>
                </c:pt>
                <c:pt idx="4708">
                  <c:v>3.1434482430505528</c:v>
                </c:pt>
                <c:pt idx="4709">
                  <c:v>3.0739714794705364</c:v>
                </c:pt>
                <c:pt idx="4710">
                  <c:v>3.0012658654128241</c:v>
                </c:pt>
                <c:pt idx="4711">
                  <c:v>2.6306512019416179</c:v>
                </c:pt>
                <c:pt idx="4712">
                  <c:v>2.5164756638331061</c:v>
                </c:pt>
                <c:pt idx="4713">
                  <c:v>3.1808022269752168</c:v>
                </c:pt>
                <c:pt idx="4714">
                  <c:v>3.5196506339857669</c:v>
                </c:pt>
                <c:pt idx="4715">
                  <c:v>3.9347074682706871</c:v>
                </c:pt>
                <c:pt idx="4716">
                  <c:v>3.8438125829201022</c:v>
                </c:pt>
                <c:pt idx="4717">
                  <c:v>4.4745491869851213</c:v>
                </c:pt>
                <c:pt idx="4718">
                  <c:v>3.9142351217197042</c:v>
                </c:pt>
                <c:pt idx="4719">
                  <c:v>4.058955556495552</c:v>
                </c:pt>
                <c:pt idx="4720">
                  <c:v>3.5310060443153355</c:v>
                </c:pt>
                <c:pt idx="4721">
                  <c:v>3.7053026140475169</c:v>
                </c:pt>
                <c:pt idx="4722">
                  <c:v>3.5650002111342887</c:v>
                </c:pt>
                <c:pt idx="4723">
                  <c:v>4.0409516836497028</c:v>
                </c:pt>
                <c:pt idx="4724">
                  <c:v>3.9093467731189797</c:v>
                </c:pt>
                <c:pt idx="4725">
                  <c:v>3.597135901927536</c:v>
                </c:pt>
                <c:pt idx="4726">
                  <c:v>3.6994937709909732</c:v>
                </c:pt>
                <c:pt idx="4727">
                  <c:v>3.6675692712857391</c:v>
                </c:pt>
                <c:pt idx="4728">
                  <c:v>2.8346947539798681</c:v>
                </c:pt>
                <c:pt idx="4729">
                  <c:v>2.8502157489707023</c:v>
                </c:pt>
                <c:pt idx="4730">
                  <c:v>3.5194553973883775</c:v>
                </c:pt>
                <c:pt idx="4731">
                  <c:v>3.2652970439386118</c:v>
                </c:pt>
                <c:pt idx="4732">
                  <c:v>3.5571512451742429</c:v>
                </c:pt>
                <c:pt idx="4733">
                  <c:v>3.0193898055440362</c:v>
                </c:pt>
                <c:pt idx="4734">
                  <c:v>3.2214655375732373</c:v>
                </c:pt>
                <c:pt idx="4735">
                  <c:v>3.4291149468299347</c:v>
                </c:pt>
                <c:pt idx="4736">
                  <c:v>3.0640679447473382</c:v>
                </c:pt>
                <c:pt idx="4737">
                  <c:v>3.1420570850969205</c:v>
                </c:pt>
                <c:pt idx="4738">
                  <c:v>3.0612666481905819</c:v>
                </c:pt>
                <c:pt idx="4739">
                  <c:v>3.0652197763066158</c:v>
                </c:pt>
                <c:pt idx="4740">
                  <c:v>3.548002678743797</c:v>
                </c:pt>
                <c:pt idx="4741">
                  <c:v>2.3934986848109379</c:v>
                </c:pt>
                <c:pt idx="4742">
                  <c:v>3.1399750493582066</c:v>
                </c:pt>
                <c:pt idx="4743">
                  <c:v>3.2403697703463568</c:v>
                </c:pt>
                <c:pt idx="4744">
                  <c:v>3.1070116578433762</c:v>
                </c:pt>
                <c:pt idx="4745">
                  <c:v>3.2498954067452228</c:v>
                </c:pt>
                <c:pt idx="4746">
                  <c:v>3.3807212623661353</c:v>
                </c:pt>
                <c:pt idx="4747">
                  <c:v>3.5327265805789474</c:v>
                </c:pt>
                <c:pt idx="4748">
                  <c:v>3.1755775445898959</c:v>
                </c:pt>
                <c:pt idx="4749">
                  <c:v>2.915181976216374</c:v>
                </c:pt>
                <c:pt idx="4750">
                  <c:v>2.90745674226361</c:v>
                </c:pt>
                <c:pt idx="4751">
                  <c:v>2.8945638466813288</c:v>
                </c:pt>
                <c:pt idx="4752">
                  <c:v>2.904690478530644</c:v>
                </c:pt>
                <c:pt idx="4753">
                  <c:v>2.8509095348821547</c:v>
                </c:pt>
                <c:pt idx="4754">
                  <c:v>2.9375132113260873</c:v>
                </c:pt>
                <c:pt idx="4755">
                  <c:v>2.9896216021695929</c:v>
                </c:pt>
                <c:pt idx="4756">
                  <c:v>2.8746047831410459</c:v>
                </c:pt>
                <c:pt idx="4757">
                  <c:v>2.7736319822238582</c:v>
                </c:pt>
                <c:pt idx="4758">
                  <c:v>4.3245371283897374</c:v>
                </c:pt>
                <c:pt idx="4759">
                  <c:v>3.632569283759211</c:v>
                </c:pt>
                <c:pt idx="4760">
                  <c:v>3.3493979782098031</c:v>
                </c:pt>
                <c:pt idx="4761">
                  <c:v>3.9681966899783583</c:v>
                </c:pt>
                <c:pt idx="4762">
                  <c:v>3.2721120302000299</c:v>
                </c:pt>
                <c:pt idx="4763">
                  <c:v>3.5343341724238733</c:v>
                </c:pt>
                <c:pt idx="4764">
                  <c:v>3.7915987835519913</c:v>
                </c:pt>
                <c:pt idx="4765">
                  <c:v>3.5516785617709998</c:v>
                </c:pt>
                <c:pt idx="4766">
                  <c:v>4.1044838362039266</c:v>
                </c:pt>
                <c:pt idx="4767">
                  <c:v>4.0829696995727343</c:v>
                </c:pt>
                <c:pt idx="4768">
                  <c:v>3.505975916275287</c:v>
                </c:pt>
                <c:pt idx="4769">
                  <c:v>3.1421400529320076</c:v>
                </c:pt>
                <c:pt idx="4770">
                  <c:v>3.6250699046601227</c:v>
                </c:pt>
                <c:pt idx="4771">
                  <c:v>3.6631250608510744</c:v>
                </c:pt>
                <c:pt idx="4772">
                  <c:v>3.4048924698259868</c:v>
                </c:pt>
                <c:pt idx="4773">
                  <c:v>3.4644953143612547</c:v>
                </c:pt>
                <c:pt idx="4774">
                  <c:v>3.5393538563383165</c:v>
                </c:pt>
                <c:pt idx="4775">
                  <c:v>#N/A</c:v>
                </c:pt>
                <c:pt idx="4776">
                  <c:v>2.7637461134801673</c:v>
                </c:pt>
                <c:pt idx="4777">
                  <c:v>3.440388138235202</c:v>
                </c:pt>
                <c:pt idx="4778">
                  <c:v>2.7505917190369926</c:v>
                </c:pt>
                <c:pt idx="4779">
                  <c:v>3.6081127825161512</c:v>
                </c:pt>
                <c:pt idx="4780">
                  <c:v>3.2726395166452913</c:v>
                </c:pt>
                <c:pt idx="4781">
                  <c:v>2.8523519127918817</c:v>
                </c:pt>
                <c:pt idx="4782">
                  <c:v>3.1351500621931767</c:v>
                </c:pt>
                <c:pt idx="4783">
                  <c:v>2.7251923845105162</c:v>
                </c:pt>
                <c:pt idx="4784">
                  <c:v>2.2929947160753121</c:v>
                </c:pt>
                <c:pt idx="4785">
                  <c:v>2.6598123395068165</c:v>
                </c:pt>
                <c:pt idx="4786">
                  <c:v>2.8927550498220862</c:v>
                </c:pt>
                <c:pt idx="4787">
                  <c:v>#N/A</c:v>
                </c:pt>
                <c:pt idx="4788">
                  <c:v>3.1545511541567706</c:v>
                </c:pt>
                <c:pt idx="4789">
                  <c:v>2.36038498817818</c:v>
                </c:pt>
                <c:pt idx="4790">
                  <c:v>3.2934845747827399</c:v>
                </c:pt>
                <c:pt idx="4791">
                  <c:v>3.2132159672339418</c:v>
                </c:pt>
                <c:pt idx="4792">
                  <c:v>3.087501842092105</c:v>
                </c:pt>
                <c:pt idx="4793">
                  <c:v>2.8942969462880219</c:v>
                </c:pt>
                <c:pt idx="4794">
                  <c:v>3.2115637703079014</c:v>
                </c:pt>
                <c:pt idx="4795">
                  <c:v>2.8075533706123039</c:v>
                </c:pt>
                <c:pt idx="4796">
                  <c:v>3.0367030991332076</c:v>
                </c:pt>
                <c:pt idx="4797">
                  <c:v>2.6881027383838387</c:v>
                </c:pt>
                <c:pt idx="4798">
                  <c:v>2.6695520919245475</c:v>
                </c:pt>
                <c:pt idx="4799">
                  <c:v>3.6289069967267258</c:v>
                </c:pt>
                <c:pt idx="4800">
                  <c:v>3.2545920282783549</c:v>
                </c:pt>
                <c:pt idx="4801">
                  <c:v>2.6349309296169245</c:v>
                </c:pt>
                <c:pt idx="4802">
                  <c:v>2.3941267794344094</c:v>
                </c:pt>
                <c:pt idx="4803">
                  <c:v>3.184030240480169</c:v>
                </c:pt>
                <c:pt idx="4804">
                  <c:v>3.2324901926354244</c:v>
                </c:pt>
                <c:pt idx="4805">
                  <c:v>2.7864821965882935</c:v>
                </c:pt>
                <c:pt idx="4806">
                  <c:v>3.5105102655740463</c:v>
                </c:pt>
                <c:pt idx="4807">
                  <c:v>2.9561556351920486</c:v>
                </c:pt>
                <c:pt idx="4808">
                  <c:v>3.048233442642446</c:v>
                </c:pt>
                <c:pt idx="4809">
                  <c:v>3.1423204323765801</c:v>
                </c:pt>
                <c:pt idx="4810">
                  <c:v>3.5800707020230345</c:v>
                </c:pt>
                <c:pt idx="4811">
                  <c:v>4.1949195473160552</c:v>
                </c:pt>
                <c:pt idx="4812">
                  <c:v>3.4360119087062708</c:v>
                </c:pt>
                <c:pt idx="4813">
                  <c:v>3.1588375963232322</c:v>
                </c:pt>
                <c:pt idx="4814">
                  <c:v>3.4340903069017599</c:v>
                </c:pt>
                <c:pt idx="4815">
                  <c:v>3.4229963427667069</c:v>
                </c:pt>
                <c:pt idx="4816">
                  <c:v>3.9054636485680132</c:v>
                </c:pt>
                <c:pt idx="4817">
                  <c:v>3.8737519390874304</c:v>
                </c:pt>
                <c:pt idx="4818">
                  <c:v>3.6949864313331702</c:v>
                </c:pt>
                <c:pt idx="4819">
                  <c:v>3.3515597367682513</c:v>
                </c:pt>
                <c:pt idx="4820">
                  <c:v>3.1068931870634882</c:v>
                </c:pt>
                <c:pt idx="4821">
                  <c:v>3.5402139957338119</c:v>
                </c:pt>
                <c:pt idx="4822">
                  <c:v>3.1266363216775273</c:v>
                </c:pt>
                <c:pt idx="4823">
                  <c:v>3.1306179741130049</c:v>
                </c:pt>
                <c:pt idx="4824">
                  <c:v>2.9499910981764681</c:v>
                </c:pt>
                <c:pt idx="4825">
                  <c:v>3.2858697740318457</c:v>
                </c:pt>
                <c:pt idx="4826">
                  <c:v>3.2188624827876371</c:v>
                </c:pt>
                <c:pt idx="4827">
                  <c:v>3.1155250715194902</c:v>
                </c:pt>
                <c:pt idx="4828">
                  <c:v>3.4665237539986538</c:v>
                </c:pt>
                <c:pt idx="4829">
                  <c:v>3.2120467051491945</c:v>
                </c:pt>
                <c:pt idx="4830">
                  <c:v>3.1801577113638917</c:v>
                </c:pt>
                <c:pt idx="4831">
                  <c:v>2.8483890348956531</c:v>
                </c:pt>
                <c:pt idx="4832">
                  <c:v>3.0724282065456068</c:v>
                </c:pt>
                <c:pt idx="4833">
                  <c:v>3.0974742620029905</c:v>
                </c:pt>
                <c:pt idx="4834">
                  <c:v>2.8302822736042619</c:v>
                </c:pt>
                <c:pt idx="4835">
                  <c:v>2.9433796480345675</c:v>
                </c:pt>
                <c:pt idx="4836">
                  <c:v>2.8097824826490712</c:v>
                </c:pt>
                <c:pt idx="4837">
                  <c:v>2.4490123423683507</c:v>
                </c:pt>
                <c:pt idx="4838">
                  <c:v>2.5870969069318468</c:v>
                </c:pt>
                <c:pt idx="4839">
                  <c:v>3.1543974550886831</c:v>
                </c:pt>
                <c:pt idx="4840">
                  <c:v>3.1139554813439836</c:v>
                </c:pt>
                <c:pt idx="4841">
                  <c:v>3.1506441714461921</c:v>
                </c:pt>
                <c:pt idx="4842">
                  <c:v>3.5025852198523317</c:v>
                </c:pt>
                <c:pt idx="4843">
                  <c:v>#N/A</c:v>
                </c:pt>
                <c:pt idx="4844">
                  <c:v>3.2613404024274848</c:v>
                </c:pt>
                <c:pt idx="4845">
                  <c:v>3.3183617328992763</c:v>
                </c:pt>
                <c:pt idx="4846">
                  <c:v>3.3629610469636972</c:v>
                </c:pt>
                <c:pt idx="4847">
                  <c:v>2.3969500514122655</c:v>
                </c:pt>
                <c:pt idx="4848">
                  <c:v>2.9214501119188827</c:v>
                </c:pt>
                <c:pt idx="4849">
                  <c:v>2.5354429595086847</c:v>
                </c:pt>
                <c:pt idx="4850">
                  <c:v>3.1132135130271283</c:v>
                </c:pt>
                <c:pt idx="4851">
                  <c:v>3.4469078804982671</c:v>
                </c:pt>
                <c:pt idx="4852">
                  <c:v>3.4765160918785636</c:v>
                </c:pt>
                <c:pt idx="4853">
                  <c:v>3.5815040784173586</c:v>
                </c:pt>
                <c:pt idx="4854">
                  <c:v>3.5215552630708533</c:v>
                </c:pt>
                <c:pt idx="4855">
                  <c:v>3.5373303229966653</c:v>
                </c:pt>
                <c:pt idx="4856">
                  <c:v>3.6343863793044617</c:v>
                </c:pt>
                <c:pt idx="4857">
                  <c:v>3.1553404454203688</c:v>
                </c:pt>
                <c:pt idx="4858">
                  <c:v>3.5281736562814334</c:v>
                </c:pt>
                <c:pt idx="4859">
                  <c:v>3.6638647579621284</c:v>
                </c:pt>
                <c:pt idx="4860">
                  <c:v>3.4658473722951104</c:v>
                </c:pt>
                <c:pt idx="4861">
                  <c:v>3.0154569688892217</c:v>
                </c:pt>
                <c:pt idx="4862">
                  <c:v>3.1030984071770238</c:v>
                </c:pt>
                <c:pt idx="4863">
                  <c:v>2.9030979740978977</c:v>
                </c:pt>
                <c:pt idx="4864">
                  <c:v>3.2764169119153044</c:v>
                </c:pt>
                <c:pt idx="4865">
                  <c:v>2.9787473857279685</c:v>
                </c:pt>
                <c:pt idx="4866">
                  <c:v>3.0804854004517321</c:v>
                </c:pt>
                <c:pt idx="4867">
                  <c:v>2.5900591029414759</c:v>
                </c:pt>
                <c:pt idx="4868">
                  <c:v>2.9931634900749344</c:v>
                </c:pt>
                <c:pt idx="4869">
                  <c:v>2.7203435903765958</c:v>
                </c:pt>
                <c:pt idx="4870">
                  <c:v>3.7415634093319121</c:v>
                </c:pt>
                <c:pt idx="4871">
                  <c:v>4.1250730904194253</c:v>
                </c:pt>
                <c:pt idx="4872">
                  <c:v>4.0986695764840917</c:v>
                </c:pt>
                <c:pt idx="4873">
                  <c:v>3.9030221681548301</c:v>
                </c:pt>
                <c:pt idx="4874">
                  <c:v>4.1092190495473853</c:v>
                </c:pt>
                <c:pt idx="4875">
                  <c:v>3.7694143332250345</c:v>
                </c:pt>
                <c:pt idx="4876">
                  <c:v>3.8269593116702296</c:v>
                </c:pt>
                <c:pt idx="4877">
                  <c:v>4.2059073432937728</c:v>
                </c:pt>
                <c:pt idx="4878">
                  <c:v>3.478204557624943</c:v>
                </c:pt>
                <c:pt idx="4879">
                  <c:v>3.2752792377161213</c:v>
                </c:pt>
                <c:pt idx="4880">
                  <c:v>3.271880603328936</c:v>
                </c:pt>
                <c:pt idx="4881">
                  <c:v>3.4988745223209365</c:v>
                </c:pt>
                <c:pt idx="4882">
                  <c:v>3.1296369092177803</c:v>
                </c:pt>
                <c:pt idx="4883">
                  <c:v>3.3159573090108396</c:v>
                </c:pt>
                <c:pt idx="4884">
                  <c:v>3.7466981650670559</c:v>
                </c:pt>
                <c:pt idx="4885">
                  <c:v>4.7866231746477474</c:v>
                </c:pt>
                <c:pt idx="4886">
                  <c:v>3.3488222574415945</c:v>
                </c:pt>
                <c:pt idx="4887">
                  <c:v>3.3906940613349428</c:v>
                </c:pt>
                <c:pt idx="4888">
                  <c:v>3.0531053918091628</c:v>
                </c:pt>
                <c:pt idx="4889">
                  <c:v>3.1726210303704319</c:v>
                </c:pt>
                <c:pt idx="4890">
                  <c:v>3.2318161986787293</c:v>
                </c:pt>
                <c:pt idx="4891">
                  <c:v>2.6506806708956008</c:v>
                </c:pt>
                <c:pt idx="4892">
                  <c:v>3.0327973866745084</c:v>
                </c:pt>
                <c:pt idx="4893">
                  <c:v>3.4350319436155692</c:v>
                </c:pt>
                <c:pt idx="4894">
                  <c:v>3.2602336838133041</c:v>
                </c:pt>
                <c:pt idx="4895">
                  <c:v>3.0282438243538423</c:v>
                </c:pt>
                <c:pt idx="4896">
                  <c:v>3.0425553604819511</c:v>
                </c:pt>
                <c:pt idx="4897">
                  <c:v>2.7485036315175027</c:v>
                </c:pt>
                <c:pt idx="4898">
                  <c:v>3.1728273134026344</c:v>
                </c:pt>
                <c:pt idx="4899">
                  <c:v>2.1886537104775119</c:v>
                </c:pt>
                <c:pt idx="4900">
                  <c:v>3.1551859995252185</c:v>
                </c:pt>
                <c:pt idx="4901">
                  <c:v>3.4595981959306177</c:v>
                </c:pt>
                <c:pt idx="4902">
                  <c:v>3.2099686611778284</c:v>
                </c:pt>
                <c:pt idx="4903">
                  <c:v>3.2033429419827573</c:v>
                </c:pt>
                <c:pt idx="4904">
                  <c:v>2.6948970901721454</c:v>
                </c:pt>
                <c:pt idx="4905">
                  <c:v>2.6927516360215669</c:v>
                </c:pt>
                <c:pt idx="4906">
                  <c:v>2.4690841822649703</c:v>
                </c:pt>
                <c:pt idx="4907">
                  <c:v>3.6493069109810614</c:v>
                </c:pt>
                <c:pt idx="4908">
                  <c:v>4.4139896368627749</c:v>
                </c:pt>
                <c:pt idx="4909">
                  <c:v>3.8886035842383033</c:v>
                </c:pt>
                <c:pt idx="4910">
                  <c:v>3.3378223196954266</c:v>
                </c:pt>
                <c:pt idx="4911">
                  <c:v>3.6705362667856773</c:v>
                </c:pt>
                <c:pt idx="4912">
                  <c:v>4.1583716685099654</c:v>
                </c:pt>
                <c:pt idx="4913">
                  <c:v>4.0450937344870903</c:v>
                </c:pt>
                <c:pt idx="4914">
                  <c:v>4.1628359562716462</c:v>
                </c:pt>
                <c:pt idx="4915">
                  <c:v>3.204004028128522</c:v>
                </c:pt>
                <c:pt idx="4916">
                  <c:v>3.0387832187110173</c:v>
                </c:pt>
                <c:pt idx="4917">
                  <c:v>#N/A</c:v>
                </c:pt>
                <c:pt idx="4918">
                  <c:v>3.7383947536599123</c:v>
                </c:pt>
                <c:pt idx="4919">
                  <c:v>3.2858467964746247</c:v>
                </c:pt>
                <c:pt idx="4920">
                  <c:v>3.2606259782367144</c:v>
                </c:pt>
                <c:pt idx="4921">
                  <c:v>4.1413271722049592</c:v>
                </c:pt>
                <c:pt idx="4922">
                  <c:v>4.2225587034787688</c:v>
                </c:pt>
                <c:pt idx="4923">
                  <c:v>3.8251431668901938</c:v>
                </c:pt>
                <c:pt idx="4924">
                  <c:v>3.1149241395531448</c:v>
                </c:pt>
                <c:pt idx="4925">
                  <c:v>3.8318181618418055</c:v>
                </c:pt>
                <c:pt idx="4926">
                  <c:v>3.9993267131562575</c:v>
                </c:pt>
                <c:pt idx="4927">
                  <c:v>3.8119830081599506</c:v>
                </c:pt>
                <c:pt idx="4928">
                  <c:v>4.1573483084618834</c:v>
                </c:pt>
                <c:pt idx="4929">
                  <c:v>4.12239628206191</c:v>
                </c:pt>
                <c:pt idx="4930">
                  <c:v>3.4316055455129009</c:v>
                </c:pt>
                <c:pt idx="4931">
                  <c:v>3.5041950469006182</c:v>
                </c:pt>
                <c:pt idx="4932">
                  <c:v>3.8019120238659179</c:v>
                </c:pt>
                <c:pt idx="4933">
                  <c:v>3.5127139788562913</c:v>
                </c:pt>
                <c:pt idx="4934">
                  <c:v>3.5593980227275424</c:v>
                </c:pt>
                <c:pt idx="4935">
                  <c:v>3.4709392078720822</c:v>
                </c:pt>
                <c:pt idx="4936">
                  <c:v>3.4001355695886644</c:v>
                </c:pt>
                <c:pt idx="4937">
                  <c:v>3.7447805296944225</c:v>
                </c:pt>
                <c:pt idx="4938">
                  <c:v>3.5590664161216452</c:v>
                </c:pt>
                <c:pt idx="4939">
                  <c:v>3.3618110988641234</c:v>
                </c:pt>
                <c:pt idx="4940">
                  <c:v>3.5081451254674234</c:v>
                </c:pt>
                <c:pt idx="4941">
                  <c:v>3.4602220798598888</c:v>
                </c:pt>
                <c:pt idx="4942">
                  <c:v>3.2592067536178901</c:v>
                </c:pt>
                <c:pt idx="4943">
                  <c:v>4.8580779969045</c:v>
                </c:pt>
                <c:pt idx="4944">
                  <c:v>3.4265371413607317</c:v>
                </c:pt>
                <c:pt idx="4945">
                  <c:v>3.8381117041642776</c:v>
                </c:pt>
                <c:pt idx="4946">
                  <c:v>4.6057983321438725</c:v>
                </c:pt>
                <c:pt idx="4947">
                  <c:v>3.7182680447162442</c:v>
                </c:pt>
                <c:pt idx="4948">
                  <c:v>3.8835106437501028</c:v>
                </c:pt>
                <c:pt idx="4949">
                  <c:v>3.7983009305535158</c:v>
                </c:pt>
                <c:pt idx="4950">
                  <c:v>3.5277726708801804</c:v>
                </c:pt>
                <c:pt idx="4951">
                  <c:v>3.4037211360189303</c:v>
                </c:pt>
                <c:pt idx="4952">
                  <c:v>3.9321632095311103</c:v>
                </c:pt>
                <c:pt idx="4953">
                  <c:v>3.204004028128522</c:v>
                </c:pt>
                <c:pt idx="4954">
                  <c:v>3.2983954345434716</c:v>
                </c:pt>
                <c:pt idx="4955">
                  <c:v>3.3619658535413892</c:v>
                </c:pt>
                <c:pt idx="4956">
                  <c:v>3.307296300351878</c:v>
                </c:pt>
                <c:pt idx="4957">
                  <c:v>3.6154693166223297</c:v>
                </c:pt>
                <c:pt idx="4958">
                  <c:v>3.8152865051457132</c:v>
                </c:pt>
                <c:pt idx="4959">
                  <c:v>4.3142800125608636</c:v>
                </c:pt>
                <c:pt idx="4960">
                  <c:v>4.0314175972251256</c:v>
                </c:pt>
                <c:pt idx="4961">
                  <c:v>3.5955114436468851</c:v>
                </c:pt>
                <c:pt idx="4962">
                  <c:v>3.8057395686593587</c:v>
                </c:pt>
                <c:pt idx="4963">
                  <c:v>4.0385549897475563</c:v>
                </c:pt>
                <c:pt idx="4964">
                  <c:v>4.3996572089683301</c:v>
                </c:pt>
                <c:pt idx="4965">
                  <c:v>3.9716350468949475</c:v>
                </c:pt>
                <c:pt idx="4966">
                  <c:v>3.1333895512746874</c:v>
                </c:pt>
                <c:pt idx="4967">
                  <c:v>3.6835679556714243</c:v>
                </c:pt>
                <c:pt idx="4968">
                  <c:v>3.7176265989426058</c:v>
                </c:pt>
                <c:pt idx="4969">
                  <c:v>3.7742750282027808</c:v>
                </c:pt>
                <c:pt idx="4970">
                  <c:v>3.5603161154981127</c:v>
                </c:pt>
                <c:pt idx="4971">
                  <c:v>3.4344427152685135</c:v>
                </c:pt>
                <c:pt idx="4972">
                  <c:v>3.4095283638813991</c:v>
                </c:pt>
                <c:pt idx="4973">
                  <c:v>3.4699764719194999</c:v>
                </c:pt>
                <c:pt idx="4974">
                  <c:v>3.5896512122806543</c:v>
                </c:pt>
                <c:pt idx="4975">
                  <c:v>3.3817669610002912</c:v>
                </c:pt>
                <c:pt idx="4976">
                  <c:v>3.3673501917848054</c:v>
                </c:pt>
                <c:pt idx="4977">
                  <c:v>3.3923709198251029</c:v>
                </c:pt>
                <c:pt idx="4978">
                  <c:v>3.6931420866813416</c:v>
                </c:pt>
                <c:pt idx="4979">
                  <c:v>3.7529480204610617</c:v>
                </c:pt>
                <c:pt idx="4980">
                  <c:v>3.918422341008299</c:v>
                </c:pt>
                <c:pt idx="4981">
                  <c:v>3.6515537166860388</c:v>
                </c:pt>
                <c:pt idx="4982">
                  <c:v>3.5346477047526186</c:v>
                </c:pt>
                <c:pt idx="4983">
                  <c:v>3.6090927756756597</c:v>
                </c:pt>
                <c:pt idx="4984">
                  <c:v>3.597135901927536</c:v>
                </c:pt>
                <c:pt idx="4985">
                  <c:v>3.9672098604070301</c:v>
                </c:pt>
                <c:pt idx="4986">
                  <c:v>3.7465367541028138</c:v>
                </c:pt>
                <c:pt idx="4987">
                  <c:v>3.451651941778719</c:v>
                </c:pt>
                <c:pt idx="4988">
                  <c:v>3.9108181984369388</c:v>
                </c:pt>
                <c:pt idx="4989">
                  <c:v>3.0626072416304</c:v>
                </c:pt>
                <c:pt idx="4990">
                  <c:v>3.3917829726437292</c:v>
                </c:pt>
                <c:pt idx="4991">
                  <c:v>3.1392873575881275</c:v>
                </c:pt>
                <c:pt idx="4992">
                  <c:v>3.8919097397677658</c:v>
                </c:pt>
                <c:pt idx="4993">
                  <c:v>4.2430976966208851</c:v>
                </c:pt>
                <c:pt idx="4994">
                  <c:v>3.8085576602376574</c:v>
                </c:pt>
                <c:pt idx="4995">
                  <c:v>4.0868231030627351</c:v>
                </c:pt>
                <c:pt idx="4996">
                  <c:v>3.6413784655677395</c:v>
                </c:pt>
                <c:pt idx="4997">
                  <c:v>4.0600258336449233</c:v>
                </c:pt>
                <c:pt idx="4998">
                  <c:v>4.0512520822504383</c:v>
                </c:pt>
                <c:pt idx="4999">
                  <c:v>3.9300547492345261</c:v>
                </c:pt>
                <c:pt idx="5000">
                  <c:v>3.4849701329603184</c:v>
                </c:pt>
                <c:pt idx="5001">
                  <c:v>3.8406831968398154</c:v>
                </c:pt>
                <c:pt idx="5002">
                  <c:v>3.6537292188109141</c:v>
                </c:pt>
                <c:pt idx="5003">
                  <c:v>3.5218950526399322</c:v>
                </c:pt>
                <c:pt idx="5004">
                  <c:v>3.4928294164114218</c:v>
                </c:pt>
                <c:pt idx="5005">
                  <c:v>3.4443111813632763</c:v>
                </c:pt>
                <c:pt idx="5006">
                  <c:v>3.1921424701301553</c:v>
                </c:pt>
                <c:pt idx="5007">
                  <c:v>3.9128436260251562</c:v>
                </c:pt>
                <c:pt idx="5008">
                  <c:v>3.1078525909379549</c:v>
                </c:pt>
                <c:pt idx="5009">
                  <c:v>3.6294853630916695</c:v>
                </c:pt>
                <c:pt idx="5010">
                  <c:v>3.4821717270125987</c:v>
                </c:pt>
                <c:pt idx="5011">
                  <c:v>3.3315179090833906</c:v>
                </c:pt>
                <c:pt idx="5012">
                  <c:v>4.1549888858069011</c:v>
                </c:pt>
                <c:pt idx="5013">
                  <c:v>3.7372265176704795</c:v>
                </c:pt>
                <c:pt idx="5014">
                  <c:v>3.7084643356755138</c:v>
                </c:pt>
                <c:pt idx="5015">
                  <c:v>3.7028832195223522</c:v>
                </c:pt>
                <c:pt idx="5016">
                  <c:v>4.4350953275734577</c:v>
                </c:pt>
                <c:pt idx="5017">
                  <c:v>#N/A</c:v>
                </c:pt>
                <c:pt idx="5018">
                  <c:v>3.5752098883059511</c:v>
                </c:pt>
                <c:pt idx="5019">
                  <c:v>4.0590377828615312</c:v>
                </c:pt>
                <c:pt idx="5020">
                  <c:v>3.9518851609454297</c:v>
                </c:pt>
                <c:pt idx="5021">
                  <c:v>3.4487438581820311</c:v>
                </c:pt>
                <c:pt idx="5022">
                  <c:v>2.6939682768951845</c:v>
                </c:pt>
                <c:pt idx="5023">
                  <c:v>3.3289482618631445</c:v>
                </c:pt>
                <c:pt idx="5024">
                  <c:v>3.250027763981866</c:v>
                </c:pt>
                <c:pt idx="5025">
                  <c:v>3.654871614470502</c:v>
                </c:pt>
                <c:pt idx="5026">
                  <c:v>#N/A</c:v>
                </c:pt>
                <c:pt idx="5027">
                  <c:v>3.8898664685429831</c:v>
                </c:pt>
                <c:pt idx="5028">
                  <c:v>3.4894020164507489</c:v>
                </c:pt>
                <c:pt idx="5029">
                  <c:v>3.880229759379608</c:v>
                </c:pt>
                <c:pt idx="5030">
                  <c:v>3.7074656286118466</c:v>
                </c:pt>
                <c:pt idx="5031">
                  <c:v>3.1004842748417909</c:v>
                </c:pt>
                <c:pt idx="5032">
                  <c:v>3.7668600000066905</c:v>
                </c:pt>
                <c:pt idx="5033">
                  <c:v>3.5353077698562556</c:v>
                </c:pt>
                <c:pt idx="5034">
                  <c:v>3.4500171995627449</c:v>
                </c:pt>
                <c:pt idx="5035">
                  <c:v>4.5132023422430327</c:v>
                </c:pt>
                <c:pt idx="5036">
                  <c:v>4.8023592250966622</c:v>
                </c:pt>
                <c:pt idx="5037">
                  <c:v>3.8777386552734616</c:v>
                </c:pt>
                <c:pt idx="5038">
                  <c:v>3.7124108878665893</c:v>
                </c:pt>
                <c:pt idx="5039">
                  <c:v>3.1320880724490916</c:v>
                </c:pt>
                <c:pt idx="5040">
                  <c:v>4.4935674091750739</c:v>
                </c:pt>
                <c:pt idx="5041">
                  <c:v>3.6761707368020424</c:v>
                </c:pt>
                <c:pt idx="5042">
                  <c:v>4.3276831035121637</c:v>
                </c:pt>
                <c:pt idx="5043">
                  <c:v>3.9336729946893461</c:v>
                </c:pt>
                <c:pt idx="5044">
                  <c:v>3.9433775016035582</c:v>
                </c:pt>
                <c:pt idx="5045">
                  <c:v>3.4382332327380465</c:v>
                </c:pt>
                <c:pt idx="5046">
                  <c:v>3.5869836917038511</c:v>
                </c:pt>
                <c:pt idx="5047">
                  <c:v>3.6788006239125193</c:v>
                </c:pt>
                <c:pt idx="5048">
                  <c:v>3.4134622230924143</c:v>
                </c:pt>
                <c:pt idx="5049">
                  <c:v>3.3108517214499882</c:v>
                </c:pt>
                <c:pt idx="5050">
                  <c:v>3.3854920083796975</c:v>
                </c:pt>
                <c:pt idx="5051">
                  <c:v>2.8854282161237763</c:v>
                </c:pt>
                <c:pt idx="5052">
                  <c:v>3.0577626967280431</c:v>
                </c:pt>
                <c:pt idx="5053">
                  <c:v>3.0258609556131741</c:v>
                </c:pt>
                <c:pt idx="5054">
                  <c:v>3.3078226710721363</c:v>
                </c:pt>
                <c:pt idx="5055">
                  <c:v>2.9932694342249548</c:v>
                </c:pt>
                <c:pt idx="5056">
                  <c:v>3.2129049768928644</c:v>
                </c:pt>
                <c:pt idx="5057">
                  <c:v>2.9651322159070506</c:v>
                </c:pt>
                <c:pt idx="5058">
                  <c:v>3.5954473166489711</c:v>
                </c:pt>
                <c:pt idx="5059">
                  <c:v>4.1141668845071075</c:v>
                </c:pt>
                <c:pt idx="5060">
                  <c:v>3.8539151268273173</c:v>
                </c:pt>
                <c:pt idx="5061">
                  <c:v>3.9478243707494012</c:v>
                </c:pt>
                <c:pt idx="5062">
                  <c:v>4.6951366456353254</c:v>
                </c:pt>
                <c:pt idx="5063">
                  <c:v>4.8151878700263158</c:v>
                </c:pt>
                <c:pt idx="5064">
                  <c:v>3.1906715272956561</c:v>
                </c:pt>
                <c:pt idx="5065">
                  <c:v>3.2372184245658278</c:v>
                </c:pt>
                <c:pt idx="5066">
                  <c:v>3.7210911048509194</c:v>
                </c:pt>
                <c:pt idx="5067">
                  <c:v>3.543052924471167</c:v>
                </c:pt>
                <c:pt idx="5068">
                  <c:v>3.7388084562084227</c:v>
                </c:pt>
                <c:pt idx="5069">
                  <c:v>3.4745316769331525</c:v>
                </c:pt>
                <c:pt idx="5070">
                  <c:v>3.2089695251938162</c:v>
                </c:pt>
                <c:pt idx="5071">
                  <c:v>2.8024100278101582</c:v>
                </c:pt>
                <c:pt idx="5072">
                  <c:v>2.8634358317031841</c:v>
                </c:pt>
                <c:pt idx="5073">
                  <c:v>3.4609225940593458</c:v>
                </c:pt>
                <c:pt idx="5074">
                  <c:v>3.6250230346849301</c:v>
                </c:pt>
                <c:pt idx="5075">
                  <c:v>4.1391695840735894</c:v>
                </c:pt>
                <c:pt idx="5076">
                  <c:v>5.250166167184541</c:v>
                </c:pt>
                <c:pt idx="5077">
                  <c:v>3.525696839031025</c:v>
                </c:pt>
                <c:pt idx="5078">
                  <c:v>3.4197774066447173</c:v>
                </c:pt>
                <c:pt idx="5079">
                  <c:v>4.2547755671211513</c:v>
                </c:pt>
                <c:pt idx="5080">
                  <c:v>#N/A</c:v>
                </c:pt>
                <c:pt idx="5081">
                  <c:v>3.5705643080232101</c:v>
                </c:pt>
                <c:pt idx="5082">
                  <c:v>4.0756592196371644</c:v>
                </c:pt>
                <c:pt idx="5083">
                  <c:v>#N/A</c:v>
                </c:pt>
                <c:pt idx="5084">
                  <c:v>3.2689226234850057</c:v>
                </c:pt>
                <c:pt idx="5085">
                  <c:v>3.3951065637869129</c:v>
                </c:pt>
                <c:pt idx="5086">
                  <c:v>3.6194748085379649</c:v>
                </c:pt>
                <c:pt idx="5087">
                  <c:v>3.3702842056384492</c:v>
                </c:pt>
                <c:pt idx="5088">
                  <c:v>3.3338508858015805</c:v>
                </c:pt>
                <c:pt idx="5089">
                  <c:v>3.3742683227442014</c:v>
                </c:pt>
                <c:pt idx="5090">
                  <c:v>3.5317904158447488</c:v>
                </c:pt>
                <c:pt idx="5091">
                  <c:v>3.4693904808049711</c:v>
                </c:pt>
                <c:pt idx="5092">
                  <c:v>4.0689473679297361</c:v>
                </c:pt>
                <c:pt idx="5093">
                  <c:v>3.3552738606345995</c:v>
                </c:pt>
                <c:pt idx="5094">
                  <c:v>3.6855653180481323</c:v>
                </c:pt>
                <c:pt idx="5095">
                  <c:v>4.0245233666578377</c:v>
                </c:pt>
                <c:pt idx="5096">
                  <c:v>3.9800339140750109</c:v>
                </c:pt>
                <c:pt idx="5097">
                  <c:v>4.0005746584114323</c:v>
                </c:pt>
                <c:pt idx="5098">
                  <c:v>3.2996554221299892</c:v>
                </c:pt>
                <c:pt idx="5099">
                  <c:v>3.3496726729793234</c:v>
                </c:pt>
                <c:pt idx="5100">
                  <c:v>4.4055546453992935</c:v>
                </c:pt>
                <c:pt idx="5101">
                  <c:v>3.8523373052999426</c:v>
                </c:pt>
                <c:pt idx="5102">
                  <c:v>3.5454219198822172</c:v>
                </c:pt>
                <c:pt idx="5103">
                  <c:v>4.2703430491733254</c:v>
                </c:pt>
                <c:pt idx="5104">
                  <c:v>3.6965797401047538</c:v>
                </c:pt>
                <c:pt idx="5105">
                  <c:v>4.2556742515111639</c:v>
                </c:pt>
                <c:pt idx="5106">
                  <c:v>3.5878424202517332</c:v>
                </c:pt>
                <c:pt idx="5107">
                  <c:v>3.5170300063400255</c:v>
                </c:pt>
                <c:pt idx="5108">
                  <c:v>3.5098827833650486</c:v>
                </c:pt>
                <c:pt idx="5109">
                  <c:v>3.5694612323541173</c:v>
                </c:pt>
                <c:pt idx="5110">
                  <c:v>3.5769137221058425</c:v>
                </c:pt>
                <c:pt idx="5111">
                  <c:v>3.6950792914997859</c:v>
                </c:pt>
                <c:pt idx="5112">
                  <c:v>4.0306874237294688</c:v>
                </c:pt>
                <c:pt idx="5113">
                  <c:v>3.6971026905552624</c:v>
                </c:pt>
                <c:pt idx="5114">
                  <c:v>3.647454905006366</c:v>
                </c:pt>
                <c:pt idx="5115">
                  <c:v>4.4251638171040089</c:v>
                </c:pt>
                <c:pt idx="5116">
                  <c:v>3.7051914346512276</c:v>
                </c:pt>
                <c:pt idx="5117">
                  <c:v>3.4834890124189828</c:v>
                </c:pt>
                <c:pt idx="5118">
                  <c:v>3.3199780747511958</c:v>
                </c:pt>
                <c:pt idx="5119">
                  <c:v>4.4893210443841767</c:v>
                </c:pt>
                <c:pt idx="5120">
                  <c:v>4.2890186316133896</c:v>
                </c:pt>
                <c:pt idx="5121">
                  <c:v>3.6076730557055803</c:v>
                </c:pt>
                <c:pt idx="5122">
                  <c:v>4.4427898927153757</c:v>
                </c:pt>
                <c:pt idx="5123">
                  <c:v>3.6654950553774652</c:v>
                </c:pt>
                <c:pt idx="5124">
                  <c:v>4.0146632957707027</c:v>
                </c:pt>
                <c:pt idx="5125">
                  <c:v>4.086132710206499</c:v>
                </c:pt>
                <c:pt idx="5126">
                  <c:v>4.5309581172305586</c:v>
                </c:pt>
                <c:pt idx="5127">
                  <c:v>3.6744505547123079</c:v>
                </c:pt>
                <c:pt idx="5128">
                  <c:v>3.6871253979020637</c:v>
                </c:pt>
                <c:pt idx="5129">
                  <c:v>3.5087726012157794</c:v>
                </c:pt>
                <c:pt idx="5130">
                  <c:v>3.4161880855292024</c:v>
                </c:pt>
                <c:pt idx="5131">
                  <c:v>3.9840943502708823</c:v>
                </c:pt>
                <c:pt idx="5132">
                  <c:v>4.1375035315999034</c:v>
                </c:pt>
                <c:pt idx="5133">
                  <c:v>3.6772714766135728</c:v>
                </c:pt>
                <c:pt idx="5134">
                  <c:v>4.1114111921206025</c:v>
                </c:pt>
                <c:pt idx="5135">
                  <c:v>3.7831089512469944</c:v>
                </c:pt>
                <c:pt idx="5136">
                  <c:v>4.0867977228809655</c:v>
                </c:pt>
                <c:pt idx="5137">
                  <c:v>3.8165560349701324</c:v>
                </c:pt>
                <c:pt idx="5138">
                  <c:v>4.6840530143100869</c:v>
                </c:pt>
                <c:pt idx="5139">
                  <c:v>4.0849956500807698</c:v>
                </c:pt>
                <c:pt idx="5140">
                  <c:v>4.0794152062577478</c:v>
                </c:pt>
                <c:pt idx="5141">
                  <c:v>3.8201114422448597</c:v>
                </c:pt>
                <c:pt idx="5142">
                  <c:v>3.4790859701070791</c:v>
                </c:pt>
                <c:pt idx="5143">
                  <c:v>3.4443698067604247</c:v>
                </c:pt>
                <c:pt idx="5144">
                  <c:v>3.3303472960566105</c:v>
                </c:pt>
                <c:pt idx="5145">
                  <c:v>3.628141253995802</c:v>
                </c:pt>
                <c:pt idx="5146">
                  <c:v>3.4604395135329691</c:v>
                </c:pt>
                <c:pt idx="5147">
                  <c:v>3.4328902965263488</c:v>
                </c:pt>
                <c:pt idx="5148">
                  <c:v>3.5698498257776845</c:v>
                </c:pt>
                <c:pt idx="5149">
                  <c:v>3.4385597814244031</c:v>
                </c:pt>
                <c:pt idx="5150">
                  <c:v>3.2252563348336678</c:v>
                </c:pt>
                <c:pt idx="5151">
                  <c:v>3.4949907115216172</c:v>
                </c:pt>
                <c:pt idx="5152">
                  <c:v>3.4430901798903815</c:v>
                </c:pt>
                <c:pt idx="5153">
                  <c:v>3.4439046496880499</c:v>
                </c:pt>
                <c:pt idx="5154">
                  <c:v>3.6967525718424992</c:v>
                </c:pt>
                <c:pt idx="5155">
                  <c:v>3.6437827281869688</c:v>
                </c:pt>
                <c:pt idx="5156">
                  <c:v>4.012699378515169</c:v>
                </c:pt>
                <c:pt idx="5157">
                  <c:v>3.8389471325814188</c:v>
                </c:pt>
                <c:pt idx="5158">
                  <c:v>4.0211757146137677</c:v>
                </c:pt>
                <c:pt idx="5159">
                  <c:v>3.9627889916293118</c:v>
                </c:pt>
                <c:pt idx="5160">
                  <c:v>3.8232902628238699</c:v>
                </c:pt>
                <c:pt idx="5161">
                  <c:v>4.2935060306364106</c:v>
                </c:pt>
                <c:pt idx="5162">
                  <c:v>3.9834081911428809</c:v>
                </c:pt>
                <c:pt idx="5163">
                  <c:v>4.0002016237649736</c:v>
                </c:pt>
                <c:pt idx="5164">
                  <c:v>4.4325074718130937</c:v>
                </c:pt>
                <c:pt idx="5165">
                  <c:v>4.3633596993613448</c:v>
                </c:pt>
                <c:pt idx="5166">
                  <c:v>4.0323805423263641</c:v>
                </c:pt>
                <c:pt idx="5167">
                  <c:v>3.9591704896201962</c:v>
                </c:pt>
                <c:pt idx="5168">
                  <c:v>3.7487015795837033</c:v>
                </c:pt>
                <c:pt idx="5169">
                  <c:v>3.9908274185712829</c:v>
                </c:pt>
                <c:pt idx="5170">
                  <c:v>3.4761499709064827</c:v>
                </c:pt>
                <c:pt idx="5171">
                  <c:v>#N/A</c:v>
                </c:pt>
                <c:pt idx="5172">
                  <c:v>3.6892470405375803</c:v>
                </c:pt>
                <c:pt idx="5173">
                  <c:v>3.4595772196558112</c:v>
                </c:pt>
                <c:pt idx="5174">
                  <c:v>3.7054410866147793</c:v>
                </c:pt>
                <c:pt idx="5175">
                  <c:v>3.6297475009200322</c:v>
                </c:pt>
                <c:pt idx="5176">
                  <c:v>3.5536556267986121</c:v>
                </c:pt>
                <c:pt idx="5177">
                  <c:v>3.3483933892573088</c:v>
                </c:pt>
                <c:pt idx="5178">
                  <c:v>3.5034440282818347</c:v>
                </c:pt>
                <c:pt idx="5179">
                  <c:v>3.1690795450498142</c:v>
                </c:pt>
                <c:pt idx="5180">
                  <c:v>3.29121119184971</c:v>
                </c:pt>
                <c:pt idx="5181">
                  <c:v>3.2846735434175924</c:v>
                </c:pt>
                <c:pt idx="5182">
                  <c:v>3.7347566608845675</c:v>
                </c:pt>
                <c:pt idx="5183">
                  <c:v>3.5927258614877906</c:v>
                </c:pt>
                <c:pt idx="5184">
                  <c:v>3.4887058699189804</c:v>
                </c:pt>
                <c:pt idx="5185">
                  <c:v>3.6660720798598994</c:v>
                </c:pt>
                <c:pt idx="5186">
                  <c:v>4.6200013194479057</c:v>
                </c:pt>
                <c:pt idx="5187">
                  <c:v>4.062067684161538</c:v>
                </c:pt>
                <c:pt idx="5188">
                  <c:v>3.982381077756441</c:v>
                </c:pt>
                <c:pt idx="5189">
                  <c:v>3.5704546825594163</c:v>
                </c:pt>
                <c:pt idx="5190">
                  <c:v>2.974605121744764</c:v>
                </c:pt>
                <c:pt idx="5191">
                  <c:v>3.8555882394501308</c:v>
                </c:pt>
                <c:pt idx="5192">
                  <c:v>3.2770858470267439</c:v>
                </c:pt>
                <c:pt idx="5193">
                  <c:v>4.1161865961804436</c:v>
                </c:pt>
                <c:pt idx="5194">
                  <c:v>3.4249141467436983</c:v>
                </c:pt>
                <c:pt idx="5195">
                  <c:v>3.545672747167937</c:v>
                </c:pt>
                <c:pt idx="5196">
                  <c:v>3.6788084077221952</c:v>
                </c:pt>
                <c:pt idx="5197">
                  <c:v>3.1878131324857306</c:v>
                </c:pt>
                <c:pt idx="5198">
                  <c:v>3.3390351424446942</c:v>
                </c:pt>
                <c:pt idx="5199">
                  <c:v>3.0861969581085775</c:v>
                </c:pt>
                <c:pt idx="5200">
                  <c:v>3.1056803996345539</c:v>
                </c:pt>
                <c:pt idx="5201">
                  <c:v>3.0402862605845744</c:v>
                </c:pt>
                <c:pt idx="5202">
                  <c:v>2.9775805053622313</c:v>
                </c:pt>
                <c:pt idx="5203">
                  <c:v>2.8117383625312637</c:v>
                </c:pt>
                <c:pt idx="5204">
                  <c:v>3.862577973791701</c:v>
                </c:pt>
                <c:pt idx="5205">
                  <c:v>4.2865216445357159</c:v>
                </c:pt>
                <c:pt idx="5206">
                  <c:v>4.1472419720599678</c:v>
                </c:pt>
                <c:pt idx="5207">
                  <c:v>3.7303409219900781</c:v>
                </c:pt>
                <c:pt idx="5208">
                  <c:v>3.7182680447162442</c:v>
                </c:pt>
                <c:pt idx="5209">
                  <c:v>3.6280067448917874</c:v>
                </c:pt>
                <c:pt idx="5210">
                  <c:v>4.4255377760083752</c:v>
                </c:pt>
                <c:pt idx="5211">
                  <c:v>3.9127627494523693</c:v>
                </c:pt>
                <c:pt idx="5212">
                  <c:v>3.6277150050201188</c:v>
                </c:pt>
                <c:pt idx="5213">
                  <c:v>3.5691399115314217</c:v>
                </c:pt>
                <c:pt idx="5214">
                  <c:v>3.6090024338520466</c:v>
                </c:pt>
                <c:pt idx="5215">
                  <c:v>3.769617329925024</c:v>
                </c:pt>
                <c:pt idx="5216">
                  <c:v>3.2761528885537703</c:v>
                </c:pt>
                <c:pt idx="5217">
                  <c:v>3.2470754577532603</c:v>
                </c:pt>
                <c:pt idx="5218">
                  <c:v>3.4922406069814182</c:v>
                </c:pt>
                <c:pt idx="5219">
                  <c:v>3.4798086444659182</c:v>
                </c:pt>
                <c:pt idx="5220">
                  <c:v>3.1335760057175479</c:v>
                </c:pt>
                <c:pt idx="5221">
                  <c:v>3.3794480653832397</c:v>
                </c:pt>
                <c:pt idx="5222">
                  <c:v>3.9913316766231457</c:v>
                </c:pt>
                <c:pt idx="5223">
                  <c:v>3.8627411571723229</c:v>
                </c:pt>
                <c:pt idx="5224">
                  <c:v>4.3115775001854644</c:v>
                </c:pt>
                <c:pt idx="5225">
                  <c:v>3.8008607780171877</c:v>
                </c:pt>
                <c:pt idx="5226">
                  <c:v>3.543012541429567</c:v>
                </c:pt>
                <c:pt idx="5227">
                  <c:v>3.6236844456816755</c:v>
                </c:pt>
                <c:pt idx="5228">
                  <c:v>3.882817448654865</c:v>
                </c:pt>
                <c:pt idx="5229">
                  <c:v>3.8566160891516748</c:v>
                </c:pt>
                <c:pt idx="5230">
                  <c:v>3.9665511339557917</c:v>
                </c:pt>
                <c:pt idx="5231">
                  <c:v>3.8965667499508156</c:v>
                </c:pt>
                <c:pt idx="5232">
                  <c:v>3.9930935780447849</c:v>
                </c:pt>
                <c:pt idx="5233">
                  <c:v>3.7866697274176619</c:v>
                </c:pt>
                <c:pt idx="5234">
                  <c:v>#N/A</c:v>
                </c:pt>
                <c:pt idx="5235">
                  <c:v>3.7174340433361097</c:v>
                </c:pt>
                <c:pt idx="5236">
                  <c:v>3.0979331684356342</c:v>
                </c:pt>
                <c:pt idx="5237">
                  <c:v>3.3052144133712194</c:v>
                </c:pt>
                <c:pt idx="5238">
                  <c:v>3.3472332314012117</c:v>
                </c:pt>
                <c:pt idx="5239">
                  <c:v>3.3309302953196758</c:v>
                </c:pt>
                <c:pt idx="5240">
                  <c:v>4.4736023172997355</c:v>
                </c:pt>
                <c:pt idx="5241">
                  <c:v>4.1820946721873531</c:v>
                </c:pt>
                <c:pt idx="5242">
                  <c:v>3.6490212544862191</c:v>
                </c:pt>
                <c:pt idx="5243">
                  <c:v>4.6181539195313137</c:v>
                </c:pt>
                <c:pt idx="5244">
                  <c:v>4.5297126275463402</c:v>
                </c:pt>
                <c:pt idx="5245">
                  <c:v>3.8774279703068566</c:v>
                </c:pt>
                <c:pt idx="5246">
                  <c:v>4.2642072333870971</c:v>
                </c:pt>
                <c:pt idx="5247">
                  <c:v>3.9782566091719285</c:v>
                </c:pt>
                <c:pt idx="5248">
                  <c:v>3.4575455537365616</c:v>
                </c:pt>
                <c:pt idx="5249">
                  <c:v>3.7520138893646613</c:v>
                </c:pt>
                <c:pt idx="5250">
                  <c:v>3.5852115970733007</c:v>
                </c:pt>
                <c:pt idx="5251">
                  <c:v>3.8346730859941704</c:v>
                </c:pt>
                <c:pt idx="5252">
                  <c:v>3.725371552976279</c:v>
                </c:pt>
                <c:pt idx="5253">
                  <c:v>3.866445338810705</c:v>
                </c:pt>
                <c:pt idx="5254">
                  <c:v>3.7080378576007194</c:v>
                </c:pt>
                <c:pt idx="5255">
                  <c:v>3.4388772930486757</c:v>
                </c:pt>
                <c:pt idx="5256">
                  <c:v>3.41422318708912</c:v>
                </c:pt>
                <c:pt idx="5257">
                  <c:v>3.3432637280882416</c:v>
                </c:pt>
                <c:pt idx="5258">
                  <c:v>3.5794202695861759</c:v>
                </c:pt>
                <c:pt idx="5259">
                  <c:v>4.2849538247974559</c:v>
                </c:pt>
                <c:pt idx="5260">
                  <c:v>4.2658568703080961</c:v>
                </c:pt>
                <c:pt idx="5261">
                  <c:v>4.0108879786091123</c:v>
                </c:pt>
                <c:pt idx="5262">
                  <c:v>4.1299967340239441</c:v>
                </c:pt>
                <c:pt idx="5263">
                  <c:v>4.1859290907877043</c:v>
                </c:pt>
                <c:pt idx="5264">
                  <c:v>3.3943988771416209</c:v>
                </c:pt>
                <c:pt idx="5265">
                  <c:v>3.4478558344173238</c:v>
                </c:pt>
                <c:pt idx="5266">
                  <c:v>3.7199116646690622</c:v>
                </c:pt>
                <c:pt idx="5267">
                  <c:v>3.124757065168545</c:v>
                </c:pt>
                <c:pt idx="5268">
                  <c:v>3.5674801749694658</c:v>
                </c:pt>
                <c:pt idx="5269">
                  <c:v>3.1411733935468344</c:v>
                </c:pt>
                <c:pt idx="5270">
                  <c:v>3.5069551395495444</c:v>
                </c:pt>
                <c:pt idx="5271">
                  <c:v>4.095389978966522</c:v>
                </c:pt>
                <c:pt idx="5272">
                  <c:v>3.7776734251883823</c:v>
                </c:pt>
                <c:pt idx="5273">
                  <c:v>4.5703185530905897</c:v>
                </c:pt>
                <c:pt idx="5274">
                  <c:v>4.0114577882149911</c:v>
                </c:pt>
                <c:pt idx="5275">
                  <c:v>4.1859163444629797</c:v>
                </c:pt>
                <c:pt idx="5276">
                  <c:v>3.8377836982359694</c:v>
                </c:pt>
                <c:pt idx="5277">
                  <c:v>3.9591704896201962</c:v>
                </c:pt>
                <c:pt idx="5278">
                  <c:v>3.7083926826551492</c:v>
                </c:pt>
                <c:pt idx="5279">
                  <c:v>4.0931699961651464</c:v>
                </c:pt>
                <c:pt idx="5280">
                  <c:v>3.6699632331850545</c:v>
                </c:pt>
                <c:pt idx="5281">
                  <c:v>3.8557003990665661</c:v>
                </c:pt>
                <c:pt idx="5282">
                  <c:v>3.6480335210865302</c:v>
                </c:pt>
                <c:pt idx="5283">
                  <c:v>4.0833788738733885</c:v>
                </c:pt>
                <c:pt idx="5284">
                  <c:v>3.8357632350633959</c:v>
                </c:pt>
                <c:pt idx="5285">
                  <c:v>3.833650868347509</c:v>
                </c:pt>
                <c:pt idx="5286">
                  <c:v>3.5652939862555413</c:v>
                </c:pt>
                <c:pt idx="5287">
                  <c:v>3.3980956529532822</c:v>
                </c:pt>
                <c:pt idx="5288">
                  <c:v>3.5451400019112036</c:v>
                </c:pt>
                <c:pt idx="5289">
                  <c:v>3.7399255517033461</c:v>
                </c:pt>
                <c:pt idx="5290">
                  <c:v>3.2896332760649223</c:v>
                </c:pt>
                <c:pt idx="5291">
                  <c:v>3.5236119505601717</c:v>
                </c:pt>
                <c:pt idx="5292">
                  <c:v>3.7669007073398082</c:v>
                </c:pt>
                <c:pt idx="5293">
                  <c:v>3.6607225536368677</c:v>
                </c:pt>
                <c:pt idx="5294">
                  <c:v>3.9173997636267801</c:v>
                </c:pt>
                <c:pt idx="5295">
                  <c:v>4.2593407984358977</c:v>
                </c:pt>
                <c:pt idx="5296">
                  <c:v>3.7120738873354622</c:v>
                </c:pt>
                <c:pt idx="5297">
                  <c:v>3.1227118887619234</c:v>
                </c:pt>
                <c:pt idx="5298">
                  <c:v>3.5218138292054677</c:v>
                </c:pt>
                <c:pt idx="5299">
                  <c:v>3.9592993232611864</c:v>
                </c:pt>
                <c:pt idx="5300">
                  <c:v>3.8331495107549949</c:v>
                </c:pt>
                <c:pt idx="5301">
                  <c:v>3.4291373003085726</c:v>
                </c:pt>
                <c:pt idx="5302">
                  <c:v>3.9064652033236156</c:v>
                </c:pt>
                <c:pt idx="5303">
                  <c:v>3.5259466289951975</c:v>
                </c:pt>
                <c:pt idx="5304">
                  <c:v>3.6547498061962518</c:v>
                </c:pt>
                <c:pt idx="5305">
                  <c:v>3.4257569461824904</c:v>
                </c:pt>
                <c:pt idx="5306">
                  <c:v>3.2698809977923231</c:v>
                </c:pt>
                <c:pt idx="5307">
                  <c:v>3.9481846126725242</c:v>
                </c:pt>
                <c:pt idx="5308">
                  <c:v>3.8143614195091065</c:v>
                </c:pt>
                <c:pt idx="5309">
                  <c:v>3.5673433607609488</c:v>
                </c:pt>
                <c:pt idx="5310">
                  <c:v>4.2822864987178786</c:v>
                </c:pt>
                <c:pt idx="5311">
                  <c:v>4.4163848781854709</c:v>
                </c:pt>
                <c:pt idx="5312">
                  <c:v>4.155973353176921</c:v>
                </c:pt>
                <c:pt idx="5313">
                  <c:v>3.8055955219615583</c:v>
                </c:pt>
                <c:pt idx="5314">
                  <c:v>3.5564981975479579</c:v>
                </c:pt>
                <c:pt idx="5315">
                  <c:v>3.8866616472779794</c:v>
                </c:pt>
                <c:pt idx="5316">
                  <c:v>3.8524907262138073</c:v>
                </c:pt>
                <c:pt idx="5317">
                  <c:v>3.9361151072115939</c:v>
                </c:pt>
                <c:pt idx="5318">
                  <c:v>3.8375635537082005</c:v>
                </c:pt>
                <c:pt idx="5319">
                  <c:v>4.0103728705309862</c:v>
                </c:pt>
                <c:pt idx="5320">
                  <c:v>3.7115576330607505</c:v>
                </c:pt>
                <c:pt idx="5321">
                  <c:v>3.5502273146143</c:v>
                </c:pt>
                <c:pt idx="5322">
                  <c:v>3.4591588231087873</c:v>
                </c:pt>
                <c:pt idx="5323">
                  <c:v>3.6231431042236681</c:v>
                </c:pt>
                <c:pt idx="5324">
                  <c:v>3.4555888825791463</c:v>
                </c:pt>
                <c:pt idx="5325">
                  <c:v>3.5610844798510346</c:v>
                </c:pt>
                <c:pt idx="5326">
                  <c:v>3.0919073695972683</c:v>
                </c:pt>
                <c:pt idx="5327">
                  <c:v>3.4451264097622589</c:v>
                </c:pt>
                <c:pt idx="5328">
                  <c:v>3.2990476690943957</c:v>
                </c:pt>
                <c:pt idx="5329">
                  <c:v>3.2858467964746247</c:v>
                </c:pt>
                <c:pt idx="5330">
                  <c:v>3.2230502849118254</c:v>
                </c:pt>
                <c:pt idx="5331">
                  <c:v>2.8921983219610006</c:v>
                </c:pt>
                <c:pt idx="5332">
                  <c:v>3.6453263547323598</c:v>
                </c:pt>
                <c:pt idx="5333">
                  <c:v>4.1793786565149356</c:v>
                </c:pt>
                <c:pt idx="5334">
                  <c:v>3.2582385695491087</c:v>
                </c:pt>
                <c:pt idx="5335">
                  <c:v>4.2159641907900154</c:v>
                </c:pt>
                <c:pt idx="5336">
                  <c:v>4.0721792169056057</c:v>
                </c:pt>
                <c:pt idx="5337">
                  <c:v>3.6170232951457741</c:v>
                </c:pt>
                <c:pt idx="5338">
                  <c:v>3.5346477047526186</c:v>
                </c:pt>
                <c:pt idx="5339">
                  <c:v>3.4316055455129009</c:v>
                </c:pt>
                <c:pt idx="5340">
                  <c:v>4.3240062393286438</c:v>
                </c:pt>
                <c:pt idx="5341">
                  <c:v>3.9140187749617281</c:v>
                </c:pt>
                <c:pt idx="5342">
                  <c:v>3.0717242700818876</c:v>
                </c:pt>
                <c:pt idx="5343">
                  <c:v>3.0346130731785315</c:v>
                </c:pt>
                <c:pt idx="5344">
                  <c:v>3.7466981650670559</c:v>
                </c:pt>
                <c:pt idx="5345">
                  <c:v>3.0055379516922822</c:v>
                </c:pt>
                <c:pt idx="5346">
                  <c:v>3.7801145438644883</c:v>
                </c:pt>
                <c:pt idx="5347">
                  <c:v>4.0903995185235003</c:v>
                </c:pt>
                <c:pt idx="5348">
                  <c:v>4.0574094159964078</c:v>
                </c:pt>
                <c:pt idx="5349">
                  <c:v>4.4907090688585898</c:v>
                </c:pt>
                <c:pt idx="5350">
                  <c:v>4.1004305800492817</c:v>
                </c:pt>
                <c:pt idx="5351">
                  <c:v>3.6810169268629673</c:v>
                </c:pt>
                <c:pt idx="5352">
                  <c:v>3.7097895701037604</c:v>
                </c:pt>
                <c:pt idx="5353">
                  <c:v>4.3584798746715974</c:v>
                </c:pt>
                <c:pt idx="5354">
                  <c:v>3.2692287553924304</c:v>
                </c:pt>
                <c:pt idx="5355">
                  <c:v>3.1346320396570628</c:v>
                </c:pt>
                <c:pt idx="5356">
                  <c:v>3.8125959461553247</c:v>
                </c:pt>
                <c:pt idx="5357">
                  <c:v>4.1012845752238345</c:v>
                </c:pt>
                <c:pt idx="5358">
                  <c:v>3.2148938814064252</c:v>
                </c:pt>
                <c:pt idx="5359">
                  <c:v>3.4988745223209365</c:v>
                </c:pt>
                <c:pt idx="5360">
                  <c:v>3.7074656286118466</c:v>
                </c:pt>
                <c:pt idx="5361">
                  <c:v>3.1739483782608762</c:v>
                </c:pt>
                <c:pt idx="5362">
                  <c:v>2.758190493159391</c:v>
                </c:pt>
                <c:pt idx="5363">
                  <c:v>3.7466981650670559</c:v>
                </c:pt>
                <c:pt idx="5364">
                  <c:v>3.4718211481836274</c:v>
                </c:pt>
                <c:pt idx="5365">
                  <c:v>3.0664879130268532</c:v>
                </c:pt>
                <c:pt idx="5366">
                  <c:v>2.898589268002254</c:v>
                </c:pt>
                <c:pt idx="5367">
                  <c:v>3.1948560570609397</c:v>
                </c:pt>
                <c:pt idx="5368">
                  <c:v>3.9808959303674154</c:v>
                </c:pt>
                <c:pt idx="5369">
                  <c:v>3.2387555495190177</c:v>
                </c:pt>
                <c:pt idx="5370">
                  <c:v>3.1088701572343149</c:v>
                </c:pt>
                <c:pt idx="5371">
                  <c:v>3.5831404439627583</c:v>
                </c:pt>
                <c:pt idx="5372">
                  <c:v>3.5326206248712118</c:v>
                </c:pt>
                <c:pt idx="5373">
                  <c:v>4.7821010183786354</c:v>
                </c:pt>
                <c:pt idx="5374">
                  <c:v>4.328252593397333</c:v>
                </c:pt>
                <c:pt idx="5375">
                  <c:v>3.7150280840872796</c:v>
                </c:pt>
                <c:pt idx="5376">
                  <c:v>4.1074753158265258</c:v>
                </c:pt>
                <c:pt idx="5377">
                  <c:v>3.3450491657901966</c:v>
                </c:pt>
                <c:pt idx="5378">
                  <c:v>3.5566310702583923</c:v>
                </c:pt>
                <c:pt idx="5379">
                  <c:v>3.5949989025918199</c:v>
                </c:pt>
                <c:pt idx="5380">
                  <c:v>3.459526632881301</c:v>
                </c:pt>
                <c:pt idx="5381">
                  <c:v>3.5436988867935471</c:v>
                </c:pt>
                <c:pt idx="5382">
                  <c:v>3.3113770497476005</c:v>
                </c:pt>
                <c:pt idx="5383">
                  <c:v>4.2388817226335931</c:v>
                </c:pt>
                <c:pt idx="5384">
                  <c:v>4.1030531463241582</c:v>
                </c:pt>
                <c:pt idx="5385">
                  <c:v>3.402716198979777</c:v>
                </c:pt>
                <c:pt idx="5386">
                  <c:v>3.8121923047528532</c:v>
                </c:pt>
                <c:pt idx="5387">
                  <c:v>3.0433502399531158</c:v>
                </c:pt>
                <c:pt idx="5388">
                  <c:v>3.3495748493394055</c:v>
                </c:pt>
                <c:pt idx="5389">
                  <c:v>3.7466981650670559</c:v>
                </c:pt>
                <c:pt idx="5390">
                  <c:v>3.2864290584165707</c:v>
                </c:pt>
                <c:pt idx="5391">
                  <c:v>3.9294397695522596</c:v>
                </c:pt>
                <c:pt idx="5392">
                  <c:v>3.3245968363316929</c:v>
                </c:pt>
                <c:pt idx="5393">
                  <c:v>3.8191631293581891</c:v>
                </c:pt>
                <c:pt idx="5394">
                  <c:v>3.539227027046365</c:v>
                </c:pt>
                <c:pt idx="5395">
                  <c:v>3.597135901927536</c:v>
                </c:pt>
                <c:pt idx="5396">
                  <c:v>3.5402139957338119</c:v>
                </c:pt>
                <c:pt idx="5397">
                  <c:v>3.5438718190080025</c:v>
                </c:pt>
                <c:pt idx="5398">
                  <c:v>2.9934289680679651</c:v>
                </c:pt>
                <c:pt idx="5399">
                  <c:v>3.1411733935468344</c:v>
                </c:pt>
                <c:pt idx="5400">
                  <c:v>2.9264579742423669</c:v>
                </c:pt>
                <c:pt idx="5401">
                  <c:v>3.51102909518199</c:v>
                </c:pt>
                <c:pt idx="5402">
                  <c:v>3.7765344700549108</c:v>
                </c:pt>
                <c:pt idx="5403">
                  <c:v>3.61724835585047</c:v>
                </c:pt>
                <c:pt idx="5404">
                  <c:v>3.8382073300457837</c:v>
                </c:pt>
                <c:pt idx="5405">
                  <c:v>4.1026485345667911</c:v>
                </c:pt>
                <c:pt idx="5406">
                  <c:v>3.7494387399831655</c:v>
                </c:pt>
                <c:pt idx="5407">
                  <c:v>3.7715472495466895</c:v>
                </c:pt>
                <c:pt idx="5408">
                  <c:v>3.845673890684516</c:v>
                </c:pt>
                <c:pt idx="5409">
                  <c:v>4.0228095380517654</c:v>
                </c:pt>
                <c:pt idx="5410">
                  <c:v>3.6153978035577006</c:v>
                </c:pt>
                <c:pt idx="5411">
                  <c:v>3.4247048125729473</c:v>
                </c:pt>
                <c:pt idx="5412">
                  <c:v>3.7842804384247559</c:v>
                </c:pt>
                <c:pt idx="5413">
                  <c:v>3.6323649610070361</c:v>
                </c:pt>
                <c:pt idx="5414">
                  <c:v>3.2386344940571941</c:v>
                </c:pt>
                <c:pt idx="5415">
                  <c:v>3.551276645499827</c:v>
                </c:pt>
                <c:pt idx="5416">
                  <c:v>3.5691573011632536</c:v>
                </c:pt>
                <c:pt idx="5417">
                  <c:v>3.121380791573185</c:v>
                </c:pt>
                <c:pt idx="5418">
                  <c:v>5.3943857638223704</c:v>
                </c:pt>
                <c:pt idx="5419">
                  <c:v>3.8008607780171877</c:v>
                </c:pt>
                <c:pt idx="5420">
                  <c:v>4.1730039345449947</c:v>
                </c:pt>
                <c:pt idx="5421">
                  <c:v>3.8322878738661816</c:v>
                </c:pt>
                <c:pt idx="5422">
                  <c:v>3.7182680447162442</c:v>
                </c:pt>
                <c:pt idx="5423">
                  <c:v>4.0602608786095598</c:v>
                </c:pt>
                <c:pt idx="5424">
                  <c:v>3.7193522193823321</c:v>
                </c:pt>
                <c:pt idx="5425">
                  <c:v>3.9964353420597321</c:v>
                </c:pt>
                <c:pt idx="5426">
                  <c:v>3.6567791429379612</c:v>
                </c:pt>
                <c:pt idx="5427">
                  <c:v>3.9518851609454297</c:v>
                </c:pt>
                <c:pt idx="5428">
                  <c:v>4.0159809036041834</c:v>
                </c:pt>
                <c:pt idx="5429">
                  <c:v>3.562668671491712</c:v>
                </c:pt>
                <c:pt idx="5430">
                  <c:v>3.5402139957338119</c:v>
                </c:pt>
                <c:pt idx="5431">
                  <c:v>3.6274989369658406</c:v>
                </c:pt>
                <c:pt idx="5432">
                  <c:v>3.5259466289951975</c:v>
                </c:pt>
                <c:pt idx="5433">
                  <c:v>2.9137980446529501</c:v>
                </c:pt>
                <c:pt idx="5434">
                  <c:v>3.0193898055440362</c:v>
                </c:pt>
                <c:pt idx="5435">
                  <c:v>2.8695009481049136</c:v>
                </c:pt>
                <c:pt idx="5436">
                  <c:v>3.6237421323859049</c:v>
                </c:pt>
                <c:pt idx="5437">
                  <c:v>3.3299901628222672</c:v>
                </c:pt>
                <c:pt idx="5438">
                  <c:v>3.4256214727864633</c:v>
                </c:pt>
                <c:pt idx="5439">
                  <c:v>3.962801249137724</c:v>
                </c:pt>
                <c:pt idx="5440">
                  <c:v>4.0933440105749161</c:v>
                </c:pt>
                <c:pt idx="5441">
                  <c:v>3.5793119511874281</c:v>
                </c:pt>
                <c:pt idx="5442">
                  <c:v>3.4202616572671154</c:v>
                </c:pt>
                <c:pt idx="5443">
                  <c:v>3.3811311515123768</c:v>
                </c:pt>
                <c:pt idx="5444">
                  <c:v>3.6912021370785753</c:v>
                </c:pt>
                <c:pt idx="5445">
                  <c:v>3.3661569535210285</c:v>
                </c:pt>
                <c:pt idx="5446">
                  <c:v>3.9738096454385174</c:v>
                </c:pt>
                <c:pt idx="5447">
                  <c:v>4.4974118297065502</c:v>
                </c:pt>
                <c:pt idx="5448">
                  <c:v>4.1643065798674366</c:v>
                </c:pt>
                <c:pt idx="5449">
                  <c:v>3.6430899345465346</c:v>
                </c:pt>
                <c:pt idx="5450">
                  <c:v>4.0392482030395431</c:v>
                </c:pt>
                <c:pt idx="5451">
                  <c:v>3.9530224912764305</c:v>
                </c:pt>
                <c:pt idx="5452">
                  <c:v>3.5310060443153355</c:v>
                </c:pt>
                <c:pt idx="5453">
                  <c:v>3.6634099786204106</c:v>
                </c:pt>
                <c:pt idx="5454">
                  <c:v>3.6702549957722281</c:v>
                </c:pt>
                <c:pt idx="5455">
                  <c:v>3.5852115970733007</c:v>
                </c:pt>
                <c:pt idx="5456">
                  <c:v>4.2414125097210853</c:v>
                </c:pt>
                <c:pt idx="5457">
                  <c:v>3.7678091473155813</c:v>
                </c:pt>
                <c:pt idx="5458">
                  <c:v>3.6340305924040139</c:v>
                </c:pt>
                <c:pt idx="5459">
                  <c:v>3.4396471177167576</c:v>
                </c:pt>
                <c:pt idx="5460">
                  <c:v>3.8917748172341584</c:v>
                </c:pt>
                <c:pt idx="5461">
                  <c:v>3.5853538587388805</c:v>
                </c:pt>
                <c:pt idx="5462">
                  <c:v>3.2342371933262357</c:v>
                </c:pt>
                <c:pt idx="5463">
                  <c:v>3.4650822545907256</c:v>
                </c:pt>
                <c:pt idx="5464">
                  <c:v>3.915583008651073</c:v>
                </c:pt>
                <c:pt idx="5465">
                  <c:v>2.7539550450163865</c:v>
                </c:pt>
                <c:pt idx="5466">
                  <c:v>3.8227742272877769</c:v>
                </c:pt>
                <c:pt idx="5467">
                  <c:v>4.2942286172531379</c:v>
                </c:pt>
                <c:pt idx="5468">
                  <c:v>3.592174941086518</c:v>
                </c:pt>
                <c:pt idx="5469">
                  <c:v>3.1483988706524468</c:v>
                </c:pt>
                <c:pt idx="5470">
                  <c:v>4.5159113253283802</c:v>
                </c:pt>
                <c:pt idx="5471">
                  <c:v>4.181923340540183</c:v>
                </c:pt>
                <c:pt idx="5472">
                  <c:v>4.2382284089104774</c:v>
                </c:pt>
                <c:pt idx="5473">
                  <c:v>4.4642954812705558</c:v>
                </c:pt>
                <c:pt idx="5474">
                  <c:v>3.9416303596121378</c:v>
                </c:pt>
                <c:pt idx="5475">
                  <c:v>3.6405463671166394</c:v>
                </c:pt>
                <c:pt idx="5476">
                  <c:v>3.6044088611085905</c:v>
                </c:pt>
                <c:pt idx="5477">
                  <c:v>3.5661392387555675</c:v>
                </c:pt>
                <c:pt idx="5478">
                  <c:v>3.4787634162476477</c:v>
                </c:pt>
                <c:pt idx="5479">
                  <c:v>3.6928110249527757</c:v>
                </c:pt>
                <c:pt idx="5480">
                  <c:v>3.3419915297433267</c:v>
                </c:pt>
                <c:pt idx="5481">
                  <c:v>3.3273027094676166</c:v>
                </c:pt>
                <c:pt idx="5482">
                  <c:v>3.8194120619544227</c:v>
                </c:pt>
                <c:pt idx="5483">
                  <c:v>3.5800373963080037</c:v>
                </c:pt>
                <c:pt idx="5484">
                  <c:v>3.7146960933806672</c:v>
                </c:pt>
                <c:pt idx="5485">
                  <c:v>3.1410302198149553</c:v>
                </c:pt>
                <c:pt idx="5486">
                  <c:v>3.4596058393426725</c:v>
                </c:pt>
                <c:pt idx="5487">
                  <c:v>3.6890305586134184</c:v>
                </c:pt>
                <c:pt idx="5488">
                  <c:v>3.9364923171538835</c:v>
                </c:pt>
                <c:pt idx="5489">
                  <c:v>4.2655980276011327</c:v>
                </c:pt>
                <c:pt idx="5490">
                  <c:v>4.0706724382887671</c:v>
                </c:pt>
                <c:pt idx="5491">
                  <c:v>3.5879502706314788</c:v>
                </c:pt>
                <c:pt idx="5492">
                  <c:v>3.543012541429567</c:v>
                </c:pt>
                <c:pt idx="5493">
                  <c:v>4.0407362949861216</c:v>
                </c:pt>
                <c:pt idx="5494">
                  <c:v>4.0926583513440722</c:v>
                </c:pt>
                <c:pt idx="5495">
                  <c:v>3.9389233722172792</c:v>
                </c:pt>
                <c:pt idx="5496">
                  <c:v>3.7812876615023572</c:v>
                </c:pt>
                <c:pt idx="5497">
                  <c:v>3.7999322502692157</c:v>
                </c:pt>
                <c:pt idx="5498">
                  <c:v>3.4380348058917236</c:v>
                </c:pt>
                <c:pt idx="5499">
                  <c:v>3.3496920022873722</c:v>
                </c:pt>
                <c:pt idx="5500">
                  <c:v>3.7509531892058963</c:v>
                </c:pt>
                <c:pt idx="5501">
                  <c:v>3.9006322781601339</c:v>
                </c:pt>
                <c:pt idx="5502">
                  <c:v>2.9836561755133988</c:v>
                </c:pt>
                <c:pt idx="5503">
                  <c:v>3.5088784568105504</c:v>
                </c:pt>
                <c:pt idx="5504">
                  <c:v>3.7212073271531474</c:v>
                </c:pt>
                <c:pt idx="5505">
                  <c:v>3.4400308597914213</c:v>
                </c:pt>
                <c:pt idx="5506">
                  <c:v>3.2020262786715379</c:v>
                </c:pt>
                <c:pt idx="5507">
                  <c:v>3.3362274061829651</c:v>
                </c:pt>
                <c:pt idx="5508">
                  <c:v>3.4597178789939318</c:v>
                </c:pt>
                <c:pt idx="5509">
                  <c:v>3.9982792185059615</c:v>
                </c:pt>
                <c:pt idx="5510">
                  <c:v>4.2447545990133744</c:v>
                </c:pt>
                <c:pt idx="5511">
                  <c:v>3.9647439703102894</c:v>
                </c:pt>
                <c:pt idx="5512">
                  <c:v>4.155973353176921</c:v>
                </c:pt>
                <c:pt idx="5513">
                  <c:v>4.1169080934351712</c:v>
                </c:pt>
                <c:pt idx="5514">
                  <c:v>3.9314429524269006</c:v>
                </c:pt>
                <c:pt idx="5515">
                  <c:v>3.361787696652434</c:v>
                </c:pt>
                <c:pt idx="5516">
                  <c:v>#N/A</c:v>
                </c:pt>
                <c:pt idx="5517">
                  <c:v>3.427050106798271</c:v>
                </c:pt>
                <c:pt idx="5518">
                  <c:v>3.9928335743790013</c:v>
                </c:pt>
                <c:pt idx="5519">
                  <c:v>3.4599900778987278</c:v>
                </c:pt>
                <c:pt idx="5520">
                  <c:v>3.4068336947843529</c:v>
                </c:pt>
                <c:pt idx="5521">
                  <c:v>#N/A</c:v>
                </c:pt>
                <c:pt idx="5522">
                  <c:v>3.4517625341890947</c:v>
                </c:pt>
                <c:pt idx="5523">
                  <c:v>3.4486785792662551</c:v>
                </c:pt>
                <c:pt idx="5524">
                  <c:v>3.271669810797071</c:v>
                </c:pt>
                <c:pt idx="5525">
                  <c:v>4.4394704685368698</c:v>
                </c:pt>
                <c:pt idx="5526">
                  <c:v>3.7084643356755138</c:v>
                </c:pt>
                <c:pt idx="5527">
                  <c:v>3.7028832195223522</c:v>
                </c:pt>
                <c:pt idx="5528">
                  <c:v>4.7145099344302652</c:v>
                </c:pt>
                <c:pt idx="5529">
                  <c:v>3.9895300229918171</c:v>
                </c:pt>
                <c:pt idx="5530">
                  <c:v>4.0375085750126836</c:v>
                </c:pt>
                <c:pt idx="5531">
                  <c:v>3.9158914332038681</c:v>
                </c:pt>
                <c:pt idx="5532">
                  <c:v>3.9570734377724883</c:v>
                </c:pt>
                <c:pt idx="5533">
                  <c:v>3.7875696771343303</c:v>
                </c:pt>
                <c:pt idx="5534">
                  <c:v>3.2112995778736444</c:v>
                </c:pt>
                <c:pt idx="5535">
                  <c:v>3.42871991257894</c:v>
                </c:pt>
                <c:pt idx="5536">
                  <c:v>3.2518465928573432</c:v>
                </c:pt>
                <c:pt idx="5537">
                  <c:v>3.3841304042863358</c:v>
                </c:pt>
                <c:pt idx="5538">
                  <c:v>3.5907577003278011</c:v>
                </c:pt>
                <c:pt idx="5539">
                  <c:v>4.0033191879800354</c:v>
                </c:pt>
                <c:pt idx="5540">
                  <c:v>3.5277726708801804</c:v>
                </c:pt>
                <c:pt idx="5541">
                  <c:v>3.5044680146429767</c:v>
                </c:pt>
                <c:pt idx="5542">
                  <c:v>3.619017826749662</c:v>
                </c:pt>
                <c:pt idx="5543">
                  <c:v>#N/A</c:v>
                </c:pt>
                <c:pt idx="5544">
                  <c:v>4.0146944318615496</c:v>
                </c:pt>
                <c:pt idx="5545">
                  <c:v>2.9213110984661901</c:v>
                </c:pt>
                <c:pt idx="5546">
                  <c:v>3.2177231703756717</c:v>
                </c:pt>
                <c:pt idx="5547">
                  <c:v>3.1314000404914264</c:v>
                </c:pt>
                <c:pt idx="5548">
                  <c:v>4.0440685055237218</c:v>
                </c:pt>
                <c:pt idx="5549">
                  <c:v>3.6688339768361797</c:v>
                </c:pt>
                <c:pt idx="5550">
                  <c:v>3.1056698362689854</c:v>
                </c:pt>
                <c:pt idx="5551">
                  <c:v>3.312747312792069</c:v>
                </c:pt>
                <c:pt idx="5552">
                  <c:v>3.6489257694230695</c:v>
                </c:pt>
                <c:pt idx="5553">
                  <c:v>3.5387023775091051</c:v>
                </c:pt>
                <c:pt idx="5554">
                  <c:v>3.7129566644941674</c:v>
                </c:pt>
                <c:pt idx="5555">
                  <c:v>3.5535118949353133</c:v>
                </c:pt>
                <c:pt idx="5556">
                  <c:v>3.6876855559072799</c:v>
                </c:pt>
                <c:pt idx="5557">
                  <c:v>3.4761018099602898</c:v>
                </c:pt>
                <c:pt idx="5558">
                  <c:v>3.9202570928226699</c:v>
                </c:pt>
                <c:pt idx="5559">
                  <c:v>3.2141981471481276</c:v>
                </c:pt>
                <c:pt idx="5560">
                  <c:v>3.0339768711999979</c:v>
                </c:pt>
                <c:pt idx="5561">
                  <c:v>3.121144602189692</c:v>
                </c:pt>
                <c:pt idx="5562">
                  <c:v>2.9749795131168391</c:v>
                </c:pt>
                <c:pt idx="5563">
                  <c:v>3.2443607231187168</c:v>
                </c:pt>
                <c:pt idx="5564">
                  <c:v>3.204722563985412</c:v>
                </c:pt>
                <c:pt idx="5565">
                  <c:v>2.9748152749550223</c:v>
                </c:pt>
                <c:pt idx="5566">
                  <c:v>3.0088637772593589</c:v>
                </c:pt>
                <c:pt idx="5567">
                  <c:v>3.1213564798352276</c:v>
                </c:pt>
                <c:pt idx="5568">
                  <c:v>3.9361151072115939</c:v>
                </c:pt>
                <c:pt idx="5569">
                  <c:v>3.3836151152485394</c:v>
                </c:pt>
                <c:pt idx="5570">
                  <c:v>2.9412299948591096</c:v>
                </c:pt>
                <c:pt idx="5571">
                  <c:v>3.8455840730300888</c:v>
                </c:pt>
                <c:pt idx="5572">
                  <c:v>3.2757574682389228</c:v>
                </c:pt>
                <c:pt idx="5573">
                  <c:v>3.9919094166802296</c:v>
                </c:pt>
                <c:pt idx="5574">
                  <c:v>3.4909790526742741</c:v>
                </c:pt>
                <c:pt idx="5575">
                  <c:v>3.3839798343164724</c:v>
                </c:pt>
                <c:pt idx="5576">
                  <c:v>3.4096021900712503</c:v>
                </c:pt>
                <c:pt idx="5577">
                  <c:v>4.0987654210196967</c:v>
                </c:pt>
                <c:pt idx="5578">
                  <c:v>4.6364281565195435</c:v>
                </c:pt>
                <c:pt idx="5579">
                  <c:v>3.2381375225220279</c:v>
                </c:pt>
                <c:pt idx="5580">
                  <c:v>3.1748456740760371</c:v>
                </c:pt>
                <c:pt idx="5581">
                  <c:v>3.6692223168320641</c:v>
                </c:pt>
                <c:pt idx="5582">
                  <c:v>3.895732593536005</c:v>
                </c:pt>
                <c:pt idx="5583">
                  <c:v>4.1815196125990202</c:v>
                </c:pt>
                <c:pt idx="5584">
                  <c:v>3.7518088249613806</c:v>
                </c:pt>
                <c:pt idx="5585">
                  <c:v>3.7193522193823321</c:v>
                </c:pt>
                <c:pt idx="5586">
                  <c:v>3.560399779068582</c:v>
                </c:pt>
                <c:pt idx="5587">
                  <c:v>3.7382808119816113</c:v>
                </c:pt>
                <c:pt idx="5588">
                  <c:v>3.8121923047528532</c:v>
                </c:pt>
                <c:pt idx="5589">
                  <c:v>3.0350527376282486</c:v>
                </c:pt>
                <c:pt idx="5590">
                  <c:v>3.77030008257104</c:v>
                </c:pt>
                <c:pt idx="5591">
                  <c:v>3.7174340433361097</c:v>
                </c:pt>
                <c:pt idx="5592">
                  <c:v>3.459526632881301</c:v>
                </c:pt>
                <c:pt idx="5593">
                  <c:v>3.3234146002367897</c:v>
                </c:pt>
                <c:pt idx="5594">
                  <c:v>3.556216532758572</c:v>
                </c:pt>
                <c:pt idx="5595">
                  <c:v>3.7159460239178621</c:v>
                </c:pt>
                <c:pt idx="5596">
                  <c:v>3.8901888885964553</c:v>
                </c:pt>
                <c:pt idx="5597">
                  <c:v>3.8669553978758047</c:v>
                </c:pt>
                <c:pt idx="5598">
                  <c:v>4.0328383756148112</c:v>
                </c:pt>
                <c:pt idx="5599">
                  <c:v>4.3573998157162803</c:v>
                </c:pt>
                <c:pt idx="5600">
                  <c:v>4.0721792169056057</c:v>
                </c:pt>
                <c:pt idx="5601">
                  <c:v>3.6525751451877886</c:v>
                </c:pt>
                <c:pt idx="5602">
                  <c:v>5.1941235779282993</c:v>
                </c:pt>
                <c:pt idx="5603">
                  <c:v>3.1977033459891939</c:v>
                </c:pt>
                <c:pt idx="5604">
                  <c:v>3.470233566817623</c:v>
                </c:pt>
                <c:pt idx="5605">
                  <c:v>#N/A</c:v>
                </c:pt>
                <c:pt idx="5606">
                  <c:v>3.4153197923742229</c:v>
                </c:pt>
                <c:pt idx="5607">
                  <c:v>3.5793691985204354</c:v>
                </c:pt>
                <c:pt idx="5608">
                  <c:v>3.6639916574513989</c:v>
                </c:pt>
                <c:pt idx="5609">
                  <c:v>3.5215143704033651</c:v>
                </c:pt>
                <c:pt idx="5610">
                  <c:v>3.2185295877392863</c:v>
                </c:pt>
                <c:pt idx="5611">
                  <c:v>3.8091270740705281</c:v>
                </c:pt>
                <c:pt idx="5612">
                  <c:v>3.9126671793689001</c:v>
                </c:pt>
                <c:pt idx="5613">
                  <c:v>3.7193522193823321</c:v>
                </c:pt>
                <c:pt idx="5614">
                  <c:v>3.1632883265877694</c:v>
                </c:pt>
                <c:pt idx="5615">
                  <c:v>3.6470016468633824</c:v>
                </c:pt>
                <c:pt idx="5616">
                  <c:v>3.3513167523830782</c:v>
                </c:pt>
                <c:pt idx="5617">
                  <c:v>2.8082353607962558</c:v>
                </c:pt>
                <c:pt idx="5618">
                  <c:v>3.0446490597863574</c:v>
                </c:pt>
                <c:pt idx="5619">
                  <c:v>3.8325853010618767</c:v>
                </c:pt>
                <c:pt idx="5620">
                  <c:v>3.2653653847016821</c:v>
                </c:pt>
                <c:pt idx="5621">
                  <c:v>3.5438718190080025</c:v>
                </c:pt>
                <c:pt idx="5622">
                  <c:v>3.2339652345107965</c:v>
                </c:pt>
                <c:pt idx="5623">
                  <c:v>3.2435456800635656</c:v>
                </c:pt>
                <c:pt idx="5624">
                  <c:v>3.2819724019532424</c:v>
                </c:pt>
                <c:pt idx="5625">
                  <c:v>3.3621455713556188</c:v>
                </c:pt>
                <c:pt idx="5626">
                  <c:v>3.6353160276278649</c:v>
                </c:pt>
                <c:pt idx="5627">
                  <c:v>3.424254656882431</c:v>
                </c:pt>
                <c:pt idx="5628">
                  <c:v>3.5535118949353133</c:v>
                </c:pt>
                <c:pt idx="5629">
                  <c:v>3.6446004743553893</c:v>
                </c:pt>
                <c:pt idx="5630">
                  <c:v>3.9654676247163807</c:v>
                </c:pt>
                <c:pt idx="5631">
                  <c:v>3.0667325717388731</c:v>
                </c:pt>
                <c:pt idx="5632">
                  <c:v>3.7765660437527639</c:v>
                </c:pt>
                <c:pt idx="5633">
                  <c:v>3.9271028142728199</c:v>
                </c:pt>
                <c:pt idx="5634">
                  <c:v>3.7896762887448268</c:v>
                </c:pt>
                <c:pt idx="5635">
                  <c:v>3.8322878738661816</c:v>
                </c:pt>
                <c:pt idx="5636">
                  <c:v>4.0108879786091123</c:v>
                </c:pt>
                <c:pt idx="5637">
                  <c:v>3.5700900506289051</c:v>
                </c:pt>
                <c:pt idx="5638">
                  <c:v>3.3241231409912255</c:v>
                </c:pt>
                <c:pt idx="5639">
                  <c:v>3.5359862368360897</c:v>
                </c:pt>
                <c:pt idx="5640">
                  <c:v>3.6567791429379612</c:v>
                </c:pt>
                <c:pt idx="5641">
                  <c:v>3.7812153378824949</c:v>
                </c:pt>
                <c:pt idx="5642">
                  <c:v>3.9472709459185373</c:v>
                </c:pt>
                <c:pt idx="5643">
                  <c:v>3.8873111992157652</c:v>
                </c:pt>
                <c:pt idx="5644">
                  <c:v>3.7339282461158776</c:v>
                </c:pt>
                <c:pt idx="5645">
                  <c:v>3.6274989369658406</c:v>
                </c:pt>
                <c:pt idx="5646">
                  <c:v>3.2387555495190177</c:v>
                </c:pt>
                <c:pt idx="5647">
                  <c:v>3.42871991257894</c:v>
                </c:pt>
                <c:pt idx="5648">
                  <c:v>3.4666502972640041</c:v>
                </c:pt>
                <c:pt idx="5649">
                  <c:v>3.605477170084519</c:v>
                </c:pt>
                <c:pt idx="5650">
                  <c:v>3.8608959414948201</c:v>
                </c:pt>
                <c:pt idx="5651">
                  <c:v>3.4713322209145807</c:v>
                </c:pt>
                <c:pt idx="5652">
                  <c:v>3.9797350514431842</c:v>
                </c:pt>
                <c:pt idx="5653">
                  <c:v>4.0039970303958263</c:v>
                </c:pt>
                <c:pt idx="5654">
                  <c:v>3.8632387684934297</c:v>
                </c:pt>
                <c:pt idx="5655">
                  <c:v>3.372306188183134</c:v>
                </c:pt>
                <c:pt idx="5656">
                  <c:v>3.7316219286880452</c:v>
                </c:pt>
                <c:pt idx="5657">
                  <c:v>3.6567791429379612</c:v>
                </c:pt>
                <c:pt idx="5658">
                  <c:v>3.8325853010618767</c:v>
                </c:pt>
                <c:pt idx="5659">
                  <c:v>3.0107526128919129</c:v>
                </c:pt>
                <c:pt idx="5660">
                  <c:v>3.5025793034281665</c:v>
                </c:pt>
                <c:pt idx="5661">
                  <c:v>3.3531901321053112</c:v>
                </c:pt>
                <c:pt idx="5662">
                  <c:v>3.2330932603801084</c:v>
                </c:pt>
                <c:pt idx="5663">
                  <c:v>3.0384888445434677</c:v>
                </c:pt>
                <c:pt idx="5664">
                  <c:v>3.2682066772991734</c:v>
                </c:pt>
                <c:pt idx="5665">
                  <c:v>4.7721652473320635</c:v>
                </c:pt>
                <c:pt idx="5666">
                  <c:v>3.9501864415467867</c:v>
                </c:pt>
                <c:pt idx="5667">
                  <c:v>3.8575861610726254</c:v>
                </c:pt>
                <c:pt idx="5668">
                  <c:v>3.6688424309603298</c:v>
                </c:pt>
                <c:pt idx="5669">
                  <c:v>3.4940477006996336</c:v>
                </c:pt>
                <c:pt idx="5670">
                  <c:v>3.3196804490353551</c:v>
                </c:pt>
                <c:pt idx="5671">
                  <c:v>3.2840486725304423</c:v>
                </c:pt>
                <c:pt idx="5672">
                  <c:v>3.2701337692283463</c:v>
                </c:pt>
                <c:pt idx="5673">
                  <c:v>3.0917324899718723</c:v>
                </c:pt>
                <c:pt idx="5674">
                  <c:v>3.4438546384926401</c:v>
                </c:pt>
                <c:pt idx="5675">
                  <c:v>4.4441053726984325</c:v>
                </c:pt>
                <c:pt idx="5676">
                  <c:v>4.1395821023933399</c:v>
                </c:pt>
                <c:pt idx="5677">
                  <c:v>3.9180050960901234</c:v>
                </c:pt>
                <c:pt idx="5678">
                  <c:v>3.9497319455956967</c:v>
                </c:pt>
                <c:pt idx="5679">
                  <c:v>3.8183672438626242</c:v>
                </c:pt>
                <c:pt idx="5680">
                  <c:v>4.1754839751605504</c:v>
                </c:pt>
                <c:pt idx="5681">
                  <c:v>4.0989783395824722</c:v>
                </c:pt>
                <c:pt idx="5682">
                  <c:v>3.8248989493619567</c:v>
                </c:pt>
                <c:pt idx="5683">
                  <c:v>4.0082862657802316</c:v>
                </c:pt>
                <c:pt idx="5684">
                  <c:v>4.0524732192479691</c:v>
                </c:pt>
                <c:pt idx="5685">
                  <c:v>3.6771931993761209</c:v>
                </c:pt>
                <c:pt idx="5686">
                  <c:v>3.5980200709197492</c:v>
                </c:pt>
                <c:pt idx="5687">
                  <c:v>#N/A</c:v>
                </c:pt>
                <c:pt idx="5688">
                  <c:v>3.560897726718899</c:v>
                </c:pt>
                <c:pt idx="5689">
                  <c:v>3.3187192554476499</c:v>
                </c:pt>
                <c:pt idx="5690">
                  <c:v>3.3294207880220408</c:v>
                </c:pt>
                <c:pt idx="5691">
                  <c:v>4.4055546453992935</c:v>
                </c:pt>
                <c:pt idx="5692">
                  <c:v>2.9166988587116287</c:v>
                </c:pt>
                <c:pt idx="5693">
                  <c:v>3.970463275390653</c:v>
                </c:pt>
                <c:pt idx="5694">
                  <c:v>3.345030811354841</c:v>
                </c:pt>
                <c:pt idx="5695">
                  <c:v>4.2261161597533885</c:v>
                </c:pt>
                <c:pt idx="5696">
                  <c:v>3.6939571412838585</c:v>
                </c:pt>
                <c:pt idx="5697">
                  <c:v>3.9844468788160188</c:v>
                </c:pt>
                <c:pt idx="5698">
                  <c:v>3.5893614774162201</c:v>
                </c:pt>
                <c:pt idx="5699">
                  <c:v>3.9093467731189797</c:v>
                </c:pt>
                <c:pt idx="5700">
                  <c:v>3.7926874853060077</c:v>
                </c:pt>
                <c:pt idx="5701">
                  <c:v>3.774000333030739</c:v>
                </c:pt>
                <c:pt idx="5702">
                  <c:v>3.7258406069437595</c:v>
                </c:pt>
                <c:pt idx="5703">
                  <c:v>3.2093488933577063</c:v>
                </c:pt>
                <c:pt idx="5704">
                  <c:v>3.2735109937460733</c:v>
                </c:pt>
                <c:pt idx="5705">
                  <c:v>3.4565079711417197</c:v>
                </c:pt>
                <c:pt idx="5706">
                  <c:v>3.711973187963987</c:v>
                </c:pt>
                <c:pt idx="5707">
                  <c:v>3.3398509167965078</c:v>
                </c:pt>
                <c:pt idx="5708">
                  <c:v>3.4500171995627449</c:v>
                </c:pt>
                <c:pt idx="5709">
                  <c:v>3.4874541809311186</c:v>
                </c:pt>
                <c:pt idx="5710">
                  <c:v>4.1557715893066272</c:v>
                </c:pt>
                <c:pt idx="5711">
                  <c:v>3.9904083153937937</c:v>
                </c:pt>
                <c:pt idx="5712">
                  <c:v>4.0245233666578377</c:v>
                </c:pt>
                <c:pt idx="5713">
                  <c:v>3.791556839182197</c:v>
                </c:pt>
                <c:pt idx="5714">
                  <c:v>4.1439106299761006</c:v>
                </c:pt>
                <c:pt idx="5715">
                  <c:v>4.0498346476415792</c:v>
                </c:pt>
                <c:pt idx="5716">
                  <c:v>4.1439879601854219</c:v>
                </c:pt>
                <c:pt idx="5717">
                  <c:v>4.2005673821745839</c:v>
                </c:pt>
                <c:pt idx="5718">
                  <c:v>4.6927054630775622</c:v>
                </c:pt>
                <c:pt idx="5719">
                  <c:v>3.7600500398048009</c:v>
                </c:pt>
                <c:pt idx="5720">
                  <c:v>3.7917181557520387</c:v>
                </c:pt>
                <c:pt idx="5721">
                  <c:v>3.8476484903990875</c:v>
                </c:pt>
                <c:pt idx="5722">
                  <c:v>3.7042255723381103</c:v>
                </c:pt>
                <c:pt idx="5723">
                  <c:v>3.5808978076801097</c:v>
                </c:pt>
                <c:pt idx="5724">
                  <c:v>3.8207192896550186</c:v>
                </c:pt>
                <c:pt idx="5725">
                  <c:v>2.9667315324503867</c:v>
                </c:pt>
                <c:pt idx="5726">
                  <c:v>3.4758765198020853</c:v>
                </c:pt>
                <c:pt idx="5727">
                  <c:v>3.6732332069529878</c:v>
                </c:pt>
                <c:pt idx="5728">
                  <c:v>3.6935651896142803</c:v>
                </c:pt>
                <c:pt idx="5729">
                  <c:v>3.8827257887696045</c:v>
                </c:pt>
                <c:pt idx="5730">
                  <c:v>3.5048702081918943</c:v>
                </c:pt>
                <c:pt idx="5731">
                  <c:v>3.2232623993557032</c:v>
                </c:pt>
                <c:pt idx="5732">
                  <c:v>3.4476305895393575</c:v>
                </c:pt>
                <c:pt idx="5733">
                  <c:v>3.2319291534857739</c:v>
                </c:pt>
                <c:pt idx="5734">
                  <c:v>3.3052144133712194</c:v>
                </c:pt>
                <c:pt idx="5735">
                  <c:v>3.3350589337029648</c:v>
                </c:pt>
                <c:pt idx="5736">
                  <c:v>3.5138578740332482</c:v>
                </c:pt>
                <c:pt idx="5737">
                  <c:v>4.0618874104834353</c:v>
                </c:pt>
                <c:pt idx="5738">
                  <c:v>3.381537489450209</c:v>
                </c:pt>
                <c:pt idx="5739">
                  <c:v>3.3218524998704058</c:v>
                </c:pt>
                <c:pt idx="5740">
                  <c:v>3.6232536051402557</c:v>
                </c:pt>
                <c:pt idx="5741">
                  <c:v>3.3374703873371971</c:v>
                </c:pt>
                <c:pt idx="5742">
                  <c:v>3.7613917089547146</c:v>
                </c:pt>
                <c:pt idx="5743">
                  <c:v>3.6038299217143179</c:v>
                </c:pt>
                <c:pt idx="5744">
                  <c:v>4.0794245231983632</c:v>
                </c:pt>
                <c:pt idx="5745">
                  <c:v>3.294635425405029</c:v>
                </c:pt>
                <c:pt idx="5746">
                  <c:v>3.6709654520283448</c:v>
                </c:pt>
                <c:pt idx="5747">
                  <c:v>3.2671656366731141</c:v>
                </c:pt>
                <c:pt idx="5748">
                  <c:v>3.326915415979752</c:v>
                </c:pt>
                <c:pt idx="5749">
                  <c:v>3.2028535118527302</c:v>
                </c:pt>
                <c:pt idx="5750">
                  <c:v>3.2996658169372726</c:v>
                </c:pt>
                <c:pt idx="5751">
                  <c:v>3.2323471843016534</c:v>
                </c:pt>
                <c:pt idx="5752">
                  <c:v>2.6995153280142263</c:v>
                </c:pt>
                <c:pt idx="5753">
                  <c:v>3.2991035174875809</c:v>
                </c:pt>
                <c:pt idx="5754">
                  <c:v>3.5156220907891078</c:v>
                </c:pt>
                <c:pt idx="5755">
                  <c:v>3.5333648151380213</c:v>
                </c:pt>
                <c:pt idx="5756">
                  <c:v>3.5249405156015046</c:v>
                </c:pt>
                <c:pt idx="5757">
                  <c:v>3.3072224190437827</c:v>
                </c:pt>
                <c:pt idx="5758">
                  <c:v>3.4629891872378531</c:v>
                </c:pt>
                <c:pt idx="5759">
                  <c:v>3.9250633656719547</c:v>
                </c:pt>
                <c:pt idx="5760">
                  <c:v>3.1612704732341257</c:v>
                </c:pt>
                <c:pt idx="5761">
                  <c:v>4.2836926409465379</c:v>
                </c:pt>
                <c:pt idx="5762">
                  <c:v>3.5473590632458416</c:v>
                </c:pt>
                <c:pt idx="5763">
                  <c:v>3.6571948889179748</c:v>
                </c:pt>
                <c:pt idx="5764">
                  <c:v>3.2587114275679041</c:v>
                </c:pt>
                <c:pt idx="5765">
                  <c:v>3.6844818619232802</c:v>
                </c:pt>
                <c:pt idx="5766">
                  <c:v>3.1523687862425631</c:v>
                </c:pt>
                <c:pt idx="5767">
                  <c:v>3.5636390771891242</c:v>
                </c:pt>
                <c:pt idx="5768">
                  <c:v>3.4537501837820779</c:v>
                </c:pt>
                <c:pt idx="5769">
                  <c:v>3.0350527376282486</c:v>
                </c:pt>
                <c:pt idx="5770">
                  <c:v>3.7174340433361097</c:v>
                </c:pt>
                <c:pt idx="5771">
                  <c:v>3.1408592769100521</c:v>
                </c:pt>
                <c:pt idx="5772">
                  <c:v>3.1725920731528787</c:v>
                </c:pt>
                <c:pt idx="5773">
                  <c:v>3.3531901321053112</c:v>
                </c:pt>
                <c:pt idx="5774">
                  <c:v>2.9380541714786315</c:v>
                </c:pt>
                <c:pt idx="5775">
                  <c:v>2.9415520656059959</c:v>
                </c:pt>
                <c:pt idx="5776">
                  <c:v>3.269721638576669</c:v>
                </c:pt>
                <c:pt idx="5777">
                  <c:v>3.6823859078261738</c:v>
                </c:pt>
                <c:pt idx="5778">
                  <c:v>3.4472901152339896</c:v>
                </c:pt>
                <c:pt idx="5779">
                  <c:v>3.632823276355845</c:v>
                </c:pt>
                <c:pt idx="5780">
                  <c:v>3.8717718378255253</c:v>
                </c:pt>
                <c:pt idx="5781">
                  <c:v>3.7519626441590699</c:v>
                </c:pt>
                <c:pt idx="5782">
                  <c:v>3.2965463906629564</c:v>
                </c:pt>
                <c:pt idx="5783">
                  <c:v>2.991065957629782</c:v>
                </c:pt>
                <c:pt idx="5784">
                  <c:v>4.2128701622593434</c:v>
                </c:pt>
                <c:pt idx="5785">
                  <c:v>3.5983494505157481</c:v>
                </c:pt>
                <c:pt idx="5786">
                  <c:v>4.0402912614837234</c:v>
                </c:pt>
                <c:pt idx="5787">
                  <c:v>4.005764521629759</c:v>
                </c:pt>
                <c:pt idx="5788">
                  <c:v>4.3831564143123947</c:v>
                </c:pt>
                <c:pt idx="5789">
                  <c:v>4.1018981061938344</c:v>
                </c:pt>
                <c:pt idx="5790">
                  <c:v>3.6588666931198128</c:v>
                </c:pt>
                <c:pt idx="5791">
                  <c:v>3.6567791429379612</c:v>
                </c:pt>
                <c:pt idx="5792">
                  <c:v>3.8455840730300888</c:v>
                </c:pt>
                <c:pt idx="5793">
                  <c:v>3.6111261389813065</c:v>
                </c:pt>
                <c:pt idx="5794">
                  <c:v>4.4594245044492027</c:v>
                </c:pt>
                <c:pt idx="5795">
                  <c:v>3.2912970855289179</c:v>
                </c:pt>
                <c:pt idx="5796">
                  <c:v>3.0772155301264026</c:v>
                </c:pt>
                <c:pt idx="5797">
                  <c:v>4.202543522828547</c:v>
                </c:pt>
                <c:pt idx="5798">
                  <c:v>3.7396681152852334</c:v>
                </c:pt>
                <c:pt idx="5799">
                  <c:v>4.4501032829541254</c:v>
                </c:pt>
                <c:pt idx="5800">
                  <c:v>#N/A</c:v>
                </c:pt>
                <c:pt idx="5801">
                  <c:v>5.5474106068126883</c:v>
                </c:pt>
                <c:pt idx="5802">
                  <c:v>3.843058436566857</c:v>
                </c:pt>
                <c:pt idx="5803">
                  <c:v>4.2111408135698136</c:v>
                </c:pt>
                <c:pt idx="5804">
                  <c:v>4.3243397564631367</c:v>
                </c:pt>
                <c:pt idx="5805">
                  <c:v>3.6931895431901434</c:v>
                </c:pt>
                <c:pt idx="5806">
                  <c:v>3.7456937775135546</c:v>
                </c:pt>
                <c:pt idx="5807">
                  <c:v>3.7207449591276336</c:v>
                </c:pt>
                <c:pt idx="5808">
                  <c:v>3.2227302998880871</c:v>
                </c:pt>
                <c:pt idx="5809">
                  <c:v>3.6869959451615055</c:v>
                </c:pt>
                <c:pt idx="5810">
                  <c:v>3.8663299529395911</c:v>
                </c:pt>
                <c:pt idx="5811">
                  <c:v>3.7383947536599123</c:v>
                </c:pt>
                <c:pt idx="5812">
                  <c:v>3.7043851280739859</c:v>
                </c:pt>
                <c:pt idx="5813">
                  <c:v>3.765591079051132</c:v>
                </c:pt>
                <c:pt idx="5814">
                  <c:v>3.4898742666230538</c:v>
                </c:pt>
                <c:pt idx="5815">
                  <c:v>4.1050393863220984</c:v>
                </c:pt>
                <c:pt idx="5816">
                  <c:v>3.7133747339022318</c:v>
                </c:pt>
                <c:pt idx="5817">
                  <c:v>4.0657054989366701</c:v>
                </c:pt>
                <c:pt idx="5818">
                  <c:v>3.1345063835776905</c:v>
                </c:pt>
                <c:pt idx="5819">
                  <c:v>3.1251864997058525</c:v>
                </c:pt>
                <c:pt idx="5820">
                  <c:v>3.6585569226845829</c:v>
                </c:pt>
                <c:pt idx="5821">
                  <c:v>3.3398509167965078</c:v>
                </c:pt>
                <c:pt idx="5822">
                  <c:v>3.1568414556996984</c:v>
                </c:pt>
                <c:pt idx="5823">
                  <c:v>3.5759365676768011</c:v>
                </c:pt>
                <c:pt idx="5824">
                  <c:v>3.57512912880641</c:v>
                </c:pt>
                <c:pt idx="5825">
                  <c:v>3.3921028562039157</c:v>
                </c:pt>
                <c:pt idx="5826">
                  <c:v>3.6667900087911285</c:v>
                </c:pt>
                <c:pt idx="5827">
                  <c:v>3.1442086199663799</c:v>
                </c:pt>
                <c:pt idx="5828">
                  <c:v>3.7922186584773212</c:v>
                </c:pt>
                <c:pt idx="5829">
                  <c:v>3.6876855559072799</c:v>
                </c:pt>
                <c:pt idx="5830">
                  <c:v>3.6266048291652497</c:v>
                </c:pt>
                <c:pt idx="5831">
                  <c:v>4.0721855810950895</c:v>
                </c:pt>
                <c:pt idx="5832">
                  <c:v>3.3669373959846949</c:v>
                </c:pt>
                <c:pt idx="5833">
                  <c:v>3.4709392078720822</c:v>
                </c:pt>
                <c:pt idx="5834">
                  <c:v>#N/A</c:v>
                </c:pt>
                <c:pt idx="5835">
                  <c:v>3.7319728515851329</c:v>
                </c:pt>
                <c:pt idx="5836">
                  <c:v>3.370937401776489</c:v>
                </c:pt>
                <c:pt idx="5837">
                  <c:v>3.4689184323958835</c:v>
                </c:pt>
                <c:pt idx="5838">
                  <c:v>3.6003600192670109</c:v>
                </c:pt>
                <c:pt idx="5839">
                  <c:v>3.8627411571723229</c:v>
                </c:pt>
                <c:pt idx="5840">
                  <c:v>3.4234689694446652</c:v>
                </c:pt>
                <c:pt idx="5841">
                  <c:v>3.9159164660959371</c:v>
                </c:pt>
                <c:pt idx="5842">
                  <c:v>3.3434165750515308</c:v>
                </c:pt>
                <c:pt idx="5843">
                  <c:v>3.2483146786437618</c:v>
                </c:pt>
                <c:pt idx="5844">
                  <c:v>3.5700900506289051</c:v>
                </c:pt>
                <c:pt idx="5845">
                  <c:v>2.9692851244463192</c:v>
                </c:pt>
                <c:pt idx="5846">
                  <c:v>2.9553849708916582</c:v>
                </c:pt>
                <c:pt idx="5847">
                  <c:v>3.4601574135415762</c:v>
                </c:pt>
                <c:pt idx="5848">
                  <c:v>3.3957602525468946</c:v>
                </c:pt>
                <c:pt idx="5849">
                  <c:v>3.6820701676956493</c:v>
                </c:pt>
                <c:pt idx="5850">
                  <c:v>3.428952998654804</c:v>
                </c:pt>
                <c:pt idx="5851">
                  <c:v>3.3472332314012117</c:v>
                </c:pt>
                <c:pt idx="5852">
                  <c:v>3.8532401063391668</c:v>
                </c:pt>
                <c:pt idx="5853">
                  <c:v>3.5321939809198879</c:v>
                </c:pt>
                <c:pt idx="5854">
                  <c:v>3.8616755542033125</c:v>
                </c:pt>
                <c:pt idx="5855">
                  <c:v>3.682263559766755</c:v>
                </c:pt>
                <c:pt idx="5856">
                  <c:v>3.3979330826833412</c:v>
                </c:pt>
                <c:pt idx="5857">
                  <c:v>3.9650241260998778</c:v>
                </c:pt>
                <c:pt idx="5858">
                  <c:v>3.7047710522211936</c:v>
                </c:pt>
                <c:pt idx="5859">
                  <c:v>4.462217661131743</c:v>
                </c:pt>
                <c:pt idx="5860">
                  <c:v>4.2539819476026794</c:v>
                </c:pt>
                <c:pt idx="5861">
                  <c:v>3.8142847413623242</c:v>
                </c:pt>
                <c:pt idx="5862">
                  <c:v>3.7316219286880452</c:v>
                </c:pt>
                <c:pt idx="5863">
                  <c:v>4.2230766578721877</c:v>
                </c:pt>
                <c:pt idx="5864">
                  <c:v>4.0651769637819459</c:v>
                </c:pt>
                <c:pt idx="5865">
                  <c:v>3.4761018099602898</c:v>
                </c:pt>
                <c:pt idx="5866">
                  <c:v>3.2705087300364317</c:v>
                </c:pt>
                <c:pt idx="5867">
                  <c:v>4.0095902601318398</c:v>
                </c:pt>
                <c:pt idx="5868">
                  <c:v>3.3238385039095948</c:v>
                </c:pt>
                <c:pt idx="5869">
                  <c:v>3.9206196623839284</c:v>
                </c:pt>
                <c:pt idx="5870">
                  <c:v>4.1313664449487142</c:v>
                </c:pt>
                <c:pt idx="5871">
                  <c:v>4.1399958015989888</c:v>
                </c:pt>
                <c:pt idx="5872">
                  <c:v>4.5243519501997005</c:v>
                </c:pt>
                <c:pt idx="5873">
                  <c:v>3.9853499926111033</c:v>
                </c:pt>
                <c:pt idx="5874">
                  <c:v>3.7416469891369268</c:v>
                </c:pt>
                <c:pt idx="5875">
                  <c:v>4.3409278344364024</c:v>
                </c:pt>
                <c:pt idx="5876">
                  <c:v>4.0057516774660371</c:v>
                </c:pt>
                <c:pt idx="5877">
                  <c:v>3.9388825015069022</c:v>
                </c:pt>
                <c:pt idx="5878">
                  <c:v>4.3441231662513626</c:v>
                </c:pt>
                <c:pt idx="5879">
                  <c:v>3.7546569170248221</c:v>
                </c:pt>
                <c:pt idx="5880">
                  <c:v>3.785086715115217</c:v>
                </c:pt>
                <c:pt idx="5881">
                  <c:v>3.3515597367682513</c:v>
                </c:pt>
                <c:pt idx="5882">
                  <c:v>3.7939648183727059</c:v>
                </c:pt>
                <c:pt idx="5883">
                  <c:v>3.2965347635943627</c:v>
                </c:pt>
                <c:pt idx="5884">
                  <c:v>3.0861969581085775</c:v>
                </c:pt>
                <c:pt idx="5885">
                  <c:v>3.5793691985204354</c:v>
                </c:pt>
                <c:pt idx="5886">
                  <c:v>3.605477170084519</c:v>
                </c:pt>
                <c:pt idx="5887">
                  <c:v>3.9650241260998778</c:v>
                </c:pt>
                <c:pt idx="5888">
                  <c:v>3.4986742117438956</c:v>
                </c:pt>
                <c:pt idx="5889">
                  <c:v>3.0433502399531158</c:v>
                </c:pt>
                <c:pt idx="5890">
                  <c:v>3.0726360968741395</c:v>
                </c:pt>
                <c:pt idx="5891">
                  <c:v>#N/A</c:v>
                </c:pt>
                <c:pt idx="5892">
                  <c:v>3.204722563985412</c:v>
                </c:pt>
                <c:pt idx="5893">
                  <c:v>3.0794176320085263</c:v>
                </c:pt>
                <c:pt idx="5894">
                  <c:v>3.3776084760540979</c:v>
                </c:pt>
                <c:pt idx="5895">
                  <c:v>3.8498912048189666</c:v>
                </c:pt>
                <c:pt idx="5896">
                  <c:v>3.6748028634364895</c:v>
                </c:pt>
                <c:pt idx="5897">
                  <c:v>3.7658804946446924</c:v>
                </c:pt>
                <c:pt idx="5898">
                  <c:v>3.6810169268629673</c:v>
                </c:pt>
                <c:pt idx="5899">
                  <c:v>3.7571094056100489</c:v>
                </c:pt>
                <c:pt idx="5900">
                  <c:v>3.5500774349338582</c:v>
                </c:pt>
                <c:pt idx="5901">
                  <c:v>3.6114936179833288</c:v>
                </c:pt>
                <c:pt idx="5902">
                  <c:v>3.7615516235256043</c:v>
                </c:pt>
                <c:pt idx="5903">
                  <c:v>3.7866697274176619</c:v>
                </c:pt>
                <c:pt idx="5904">
                  <c:v>3.7509531892058963</c:v>
                </c:pt>
                <c:pt idx="5905">
                  <c:v>3.7809044274318371</c:v>
                </c:pt>
                <c:pt idx="5906">
                  <c:v>3.6001316050825278</c:v>
                </c:pt>
                <c:pt idx="5907">
                  <c:v>3.2883706295255144</c:v>
                </c:pt>
                <c:pt idx="5908">
                  <c:v>3.1088701572343149</c:v>
                </c:pt>
                <c:pt idx="5909">
                  <c:v>3.2874307731769012</c:v>
                </c:pt>
                <c:pt idx="5910">
                  <c:v>4.1525933597812887</c:v>
                </c:pt>
                <c:pt idx="5911">
                  <c:v>4.1400255980574991</c:v>
                </c:pt>
                <c:pt idx="5912">
                  <c:v>4.1448199788058391</c:v>
                </c:pt>
                <c:pt idx="5913">
                  <c:v>4.5787483109142011</c:v>
                </c:pt>
                <c:pt idx="5914">
                  <c:v>3.6312018512953044</c:v>
                </c:pt>
                <c:pt idx="5915">
                  <c:v>3.9692348222003315</c:v>
                </c:pt>
                <c:pt idx="5916">
                  <c:v>3.6266048291652497</c:v>
                </c:pt>
                <c:pt idx="5917">
                  <c:v>3.7193111380031612</c:v>
                </c:pt>
                <c:pt idx="5918">
                  <c:v>3.7133747339022318</c:v>
                </c:pt>
                <c:pt idx="5919">
                  <c:v>3.313188354850725</c:v>
                </c:pt>
                <c:pt idx="5920">
                  <c:v>2.9788481113542051</c:v>
                </c:pt>
                <c:pt idx="5921">
                  <c:v>3.7524548008697649</c:v>
                </c:pt>
                <c:pt idx="5922">
                  <c:v>3.5659779142325987</c:v>
                </c:pt>
                <c:pt idx="5923">
                  <c:v>4.1588777402179229</c:v>
                </c:pt>
                <c:pt idx="5924">
                  <c:v>3.8318181618418055</c:v>
                </c:pt>
                <c:pt idx="5925">
                  <c:v>3.9438034760224232</c:v>
                </c:pt>
                <c:pt idx="5926">
                  <c:v>3.8504463310946475</c:v>
                </c:pt>
                <c:pt idx="5927">
                  <c:v>3.5793119511874281</c:v>
                </c:pt>
                <c:pt idx="5928">
                  <c:v>3.6886220098915721</c:v>
                </c:pt>
                <c:pt idx="5929">
                  <c:v>3.6432679760812539</c:v>
                </c:pt>
                <c:pt idx="5930">
                  <c:v>3.459526632881301</c:v>
                </c:pt>
                <c:pt idx="5931">
                  <c:v>3.9070727332599668</c:v>
                </c:pt>
                <c:pt idx="5932">
                  <c:v>3.2990476690943957</c:v>
                </c:pt>
                <c:pt idx="5933">
                  <c:v>2.7554911852332085</c:v>
                </c:pt>
                <c:pt idx="5934">
                  <c:v>3.0959006657276165</c:v>
                </c:pt>
                <c:pt idx="5935">
                  <c:v>4.9207698923348344</c:v>
                </c:pt>
                <c:pt idx="5936">
                  <c:v>3.6722598831527544</c:v>
                </c:pt>
                <c:pt idx="5937">
                  <c:v>4.5152714263914353</c:v>
                </c:pt>
                <c:pt idx="5938">
                  <c:v>4.0666608016101025</c:v>
                </c:pt>
                <c:pt idx="5939">
                  <c:v>4.031050548923405</c:v>
                </c:pt>
                <c:pt idx="5940">
                  <c:v>4.3399904188117233</c:v>
                </c:pt>
                <c:pt idx="5941">
                  <c:v>4.3012760613391894</c:v>
                </c:pt>
                <c:pt idx="5942">
                  <c:v>4.6219718795791724</c:v>
                </c:pt>
                <c:pt idx="5943">
                  <c:v>4.5137370598042139</c:v>
                </c:pt>
                <c:pt idx="5944">
                  <c:v>4.3513706264733107</c:v>
                </c:pt>
                <c:pt idx="5945">
                  <c:v>4.0171891570933376</c:v>
                </c:pt>
                <c:pt idx="5946">
                  <c:v>3.9409421040091273</c:v>
                </c:pt>
                <c:pt idx="5947">
                  <c:v>3.6992042899388271</c:v>
                </c:pt>
                <c:pt idx="5948">
                  <c:v>3.4534521254602146</c:v>
                </c:pt>
                <c:pt idx="5949">
                  <c:v>3.6456414737506786</c:v>
                </c:pt>
                <c:pt idx="5950">
                  <c:v>3.5928210550458082</c:v>
                </c:pt>
                <c:pt idx="5951">
                  <c:v>3.1098019283547793</c:v>
                </c:pt>
                <c:pt idx="5952">
                  <c:v>3.7166764906729277</c:v>
                </c:pt>
                <c:pt idx="5953">
                  <c:v>3.5312475240354235</c:v>
                </c:pt>
                <c:pt idx="5954">
                  <c:v>3.6163734268642549</c:v>
                </c:pt>
                <c:pt idx="5955">
                  <c:v>3.6237637739387418</c:v>
                </c:pt>
                <c:pt idx="5956">
                  <c:v>3.9564115886942153</c:v>
                </c:pt>
                <c:pt idx="5957">
                  <c:v>3.8120745873912871</c:v>
                </c:pt>
                <c:pt idx="5958">
                  <c:v>4.1622678165048992</c:v>
                </c:pt>
                <c:pt idx="5959">
                  <c:v>4.1103966965327485</c:v>
                </c:pt>
                <c:pt idx="5960">
                  <c:v>3.8740463916447521</c:v>
                </c:pt>
                <c:pt idx="5961">
                  <c:v>3.9927154459793464</c:v>
                </c:pt>
                <c:pt idx="5962">
                  <c:v>3.7536114930620057</c:v>
                </c:pt>
                <c:pt idx="5963">
                  <c:v>3.651674327538041</c:v>
                </c:pt>
                <c:pt idx="5964">
                  <c:v>3.5573422387039142</c:v>
                </c:pt>
                <c:pt idx="5965">
                  <c:v>3.8992964545617039</c:v>
                </c:pt>
                <c:pt idx="5966">
                  <c:v>4.2828675827780494</c:v>
                </c:pt>
                <c:pt idx="5967">
                  <c:v>3.8592262011205563</c:v>
                </c:pt>
                <c:pt idx="5968">
                  <c:v>3.7232976926759611</c:v>
                </c:pt>
                <c:pt idx="5969">
                  <c:v>3.6354761097068695</c:v>
                </c:pt>
                <c:pt idx="5970">
                  <c:v>#N/A</c:v>
                </c:pt>
                <c:pt idx="5971">
                  <c:v>3.4338253538467427</c:v>
                </c:pt>
                <c:pt idx="5972">
                  <c:v>3.6735594859020853</c:v>
                </c:pt>
                <c:pt idx="5973">
                  <c:v>3.8308187545095413</c:v>
                </c:pt>
                <c:pt idx="5974">
                  <c:v>3.5525823329204846</c:v>
                </c:pt>
                <c:pt idx="5975">
                  <c:v>3.6999471214966109</c:v>
                </c:pt>
                <c:pt idx="5976">
                  <c:v>3.7223399742999561</c:v>
                </c:pt>
                <c:pt idx="5977">
                  <c:v>3.6490505830716851</c:v>
                </c:pt>
                <c:pt idx="5978">
                  <c:v>3.7200557465878674</c:v>
                </c:pt>
                <c:pt idx="5979">
                  <c:v>3.9727331175545206</c:v>
                </c:pt>
                <c:pt idx="5980">
                  <c:v>3.3976565869857089</c:v>
                </c:pt>
                <c:pt idx="5981">
                  <c:v>3.3046965444712133</c:v>
                </c:pt>
                <c:pt idx="5982">
                  <c:v>3.6494067749441665</c:v>
                </c:pt>
                <c:pt idx="5983">
                  <c:v>3.3431463676122672</c:v>
                </c:pt>
                <c:pt idx="5984">
                  <c:v>4.4036283977754591</c:v>
                </c:pt>
                <c:pt idx="5985">
                  <c:v>4.4552745113123136</c:v>
                </c:pt>
                <c:pt idx="5986">
                  <c:v>#N/A</c:v>
                </c:pt>
                <c:pt idx="5987">
                  <c:v>3.6625733549738273</c:v>
                </c:pt>
                <c:pt idx="5988">
                  <c:v>3.7123327383488292</c:v>
                </c:pt>
                <c:pt idx="5989">
                  <c:v>4.2744152756567466</c:v>
                </c:pt>
                <c:pt idx="5990">
                  <c:v>3.6418584021484617</c:v>
                </c:pt>
                <c:pt idx="5991">
                  <c:v>4.1154408124231132</c:v>
                </c:pt>
                <c:pt idx="5992">
                  <c:v>4.1776698956103102</c:v>
                </c:pt>
                <c:pt idx="5993">
                  <c:v>3.8318181618418055</c:v>
                </c:pt>
                <c:pt idx="5994">
                  <c:v>3.7138218105726613</c:v>
                </c:pt>
                <c:pt idx="5995">
                  <c:v>3.7026115530518062</c:v>
                </c:pt>
                <c:pt idx="5996">
                  <c:v>3.5036077786517796</c:v>
                </c:pt>
                <c:pt idx="5997">
                  <c:v>3.8961324716543908</c:v>
                </c:pt>
                <c:pt idx="5998">
                  <c:v>3.6266048291652497</c:v>
                </c:pt>
                <c:pt idx="5999">
                  <c:v>3.6558893757252777</c:v>
                </c:pt>
                <c:pt idx="6000">
                  <c:v>3.4099656586742744</c:v>
                </c:pt>
                <c:pt idx="6001">
                  <c:v>3.5476437033428119</c:v>
                </c:pt>
                <c:pt idx="6002">
                  <c:v>3.4884871037328109</c:v>
                </c:pt>
                <c:pt idx="6003">
                  <c:v>3.6707689800287899</c:v>
                </c:pt>
                <c:pt idx="6004">
                  <c:v>3.9050173501772214</c:v>
                </c:pt>
                <c:pt idx="6005">
                  <c:v>3.6125590167510091</c:v>
                </c:pt>
                <c:pt idx="6006">
                  <c:v>3.5590664161216452</c:v>
                </c:pt>
                <c:pt idx="6007">
                  <c:v>3.5307930854656457</c:v>
                </c:pt>
                <c:pt idx="6008">
                  <c:v>3.6247739282204487</c:v>
                </c:pt>
                <c:pt idx="6009">
                  <c:v>3.1611179399709557</c:v>
                </c:pt>
                <c:pt idx="6010">
                  <c:v>3.5675354112422997</c:v>
                </c:pt>
                <c:pt idx="6011">
                  <c:v>4.2392014370342901</c:v>
                </c:pt>
                <c:pt idx="6012">
                  <c:v>3.9743417065513564</c:v>
                </c:pt>
                <c:pt idx="6013">
                  <c:v>4.4563446845651198</c:v>
                </c:pt>
                <c:pt idx="6014">
                  <c:v>4.4100020357289846</c:v>
                </c:pt>
                <c:pt idx="6015">
                  <c:v>3.9785426799580832</c:v>
                </c:pt>
                <c:pt idx="6016">
                  <c:v>3.3584456460960754</c:v>
                </c:pt>
                <c:pt idx="6017">
                  <c:v>4.2919545078149079</c:v>
                </c:pt>
                <c:pt idx="6018">
                  <c:v>4.9807406766011884</c:v>
                </c:pt>
                <c:pt idx="6019">
                  <c:v>4.0056073768596576</c:v>
                </c:pt>
                <c:pt idx="6020">
                  <c:v>3.9170533760612223</c:v>
                </c:pt>
                <c:pt idx="6021">
                  <c:v>3.8313127776453215</c:v>
                </c:pt>
                <c:pt idx="6022">
                  <c:v>4.1429818025360703</c:v>
                </c:pt>
                <c:pt idx="6023">
                  <c:v>4.0157340566496122</c:v>
                </c:pt>
                <c:pt idx="6024">
                  <c:v>3.5661618439360976</c:v>
                </c:pt>
                <c:pt idx="6025">
                  <c:v>3.7498322634450592</c:v>
                </c:pt>
                <c:pt idx="6026">
                  <c:v>3.446771863731346</c:v>
                </c:pt>
                <c:pt idx="6027">
                  <c:v>3.6417827792253035</c:v>
                </c:pt>
                <c:pt idx="6028">
                  <c:v>3.474984425040065</c:v>
                </c:pt>
                <c:pt idx="6029">
                  <c:v>3.7337117279930836</c:v>
                </c:pt>
                <c:pt idx="6030">
                  <c:v>3.4273187243183521</c:v>
                </c:pt>
                <c:pt idx="6031">
                  <c:v>3.6081503135924318</c:v>
                </c:pt>
                <c:pt idx="6032">
                  <c:v>3.4644330974349464</c:v>
                </c:pt>
                <c:pt idx="6033">
                  <c:v>3.7528006384364962</c:v>
                </c:pt>
                <c:pt idx="6034">
                  <c:v>3.689076974234303</c:v>
                </c:pt>
                <c:pt idx="6035">
                  <c:v>3.4706051856687172</c:v>
                </c:pt>
                <c:pt idx="6036">
                  <c:v>3.3000533407632791</c:v>
                </c:pt>
                <c:pt idx="6037">
                  <c:v>3.5106333824103979</c:v>
                </c:pt>
                <c:pt idx="6038">
                  <c:v>3.8901888885964553</c:v>
                </c:pt>
                <c:pt idx="6039">
                  <c:v>4.289070769824999</c:v>
                </c:pt>
                <c:pt idx="6040">
                  <c:v>4.0375085750126836</c:v>
                </c:pt>
                <c:pt idx="6041">
                  <c:v>4.3017616519424706</c:v>
                </c:pt>
                <c:pt idx="6042">
                  <c:v>3.805938465733802</c:v>
                </c:pt>
                <c:pt idx="6043">
                  <c:v>3.5218138292054677</c:v>
                </c:pt>
                <c:pt idx="6044">
                  <c:v>3.4782771968535537</c:v>
                </c:pt>
                <c:pt idx="6045">
                  <c:v>3.459526632881301</c:v>
                </c:pt>
                <c:pt idx="6046">
                  <c:v>3.3097747957734769</c:v>
                </c:pt>
                <c:pt idx="6047">
                  <c:v>3.3160393374598849</c:v>
                </c:pt>
                <c:pt idx="6048">
                  <c:v>3.2790600626530475</c:v>
                </c:pt>
                <c:pt idx="6049">
                  <c:v>3.2796554306643522</c:v>
                </c:pt>
                <c:pt idx="6050">
                  <c:v>4.0618874104834353</c:v>
                </c:pt>
                <c:pt idx="6051">
                  <c:v>3.5451833952329617</c:v>
                </c:pt>
                <c:pt idx="6052">
                  <c:v>3.584521309261103</c:v>
                </c:pt>
                <c:pt idx="6053">
                  <c:v>3.9494258606895638</c:v>
                </c:pt>
                <c:pt idx="6054">
                  <c:v>3.655480635616092</c:v>
                </c:pt>
                <c:pt idx="6055">
                  <c:v>4.0317976933542692</c:v>
                </c:pt>
                <c:pt idx="6056">
                  <c:v>4.3863696749115357</c:v>
                </c:pt>
                <c:pt idx="6057">
                  <c:v>3.9299215379368957</c:v>
                </c:pt>
                <c:pt idx="6058">
                  <c:v>3.5545991217860311</c:v>
                </c:pt>
                <c:pt idx="6059">
                  <c:v>3.6030448634514394</c:v>
                </c:pt>
                <c:pt idx="6060">
                  <c:v>3.6692223168320641</c:v>
                </c:pt>
                <c:pt idx="6061">
                  <c:v>3.3710198252113228</c:v>
                </c:pt>
                <c:pt idx="6062">
                  <c:v>3.9897475135303573</c:v>
                </c:pt>
                <c:pt idx="6063">
                  <c:v>4.33755344949848</c:v>
                </c:pt>
                <c:pt idx="6064">
                  <c:v>3.8639831076637354</c:v>
                </c:pt>
                <c:pt idx="6065">
                  <c:v>3.6641055934288289</c:v>
                </c:pt>
                <c:pt idx="6066">
                  <c:v>3.0812677264161485</c:v>
                </c:pt>
                <c:pt idx="6067">
                  <c:v>3.2010975093282097</c:v>
                </c:pt>
                <c:pt idx="6068">
                  <c:v>#N/A</c:v>
                </c:pt>
                <c:pt idx="6069">
                  <c:v>3.2377131949327045</c:v>
                </c:pt>
                <c:pt idx="6070">
                  <c:v>3.5156220907891078</c:v>
                </c:pt>
                <c:pt idx="6071">
                  <c:v>3.5801185543402814</c:v>
                </c:pt>
                <c:pt idx="6072">
                  <c:v>2.8516486926765303</c:v>
                </c:pt>
                <c:pt idx="6073">
                  <c:v>3.6396765232443391</c:v>
                </c:pt>
                <c:pt idx="6074">
                  <c:v>3.0313121320820056</c:v>
                </c:pt>
                <c:pt idx="6075">
                  <c:v>4.3379984521547161</c:v>
                </c:pt>
                <c:pt idx="6076">
                  <c:v>4.1388003483555753</c:v>
                </c:pt>
                <c:pt idx="6077">
                  <c:v>3.8878287116748176</c:v>
                </c:pt>
                <c:pt idx="6078">
                  <c:v>3.7408193679796065</c:v>
                </c:pt>
                <c:pt idx="6079">
                  <c:v>3.8699765058620708</c:v>
                </c:pt>
                <c:pt idx="6080">
                  <c:v>3.596109877258145</c:v>
                </c:pt>
                <c:pt idx="6081">
                  <c:v>3.3374703873371971</c:v>
                </c:pt>
                <c:pt idx="6082">
                  <c:v>3.5910515217614112</c:v>
                </c:pt>
                <c:pt idx="6083">
                  <c:v>2.8402806789687687</c:v>
                </c:pt>
                <c:pt idx="6084">
                  <c:v>3.3669373959846949</c:v>
                </c:pt>
                <c:pt idx="6085">
                  <c:v>3.0919073695972683</c:v>
                </c:pt>
                <c:pt idx="6086">
                  <c:v>3.4198671002564454</c:v>
                </c:pt>
                <c:pt idx="6087">
                  <c:v>3.5556650395346745</c:v>
                </c:pt>
                <c:pt idx="6088">
                  <c:v>4.2954721897254258</c:v>
                </c:pt>
                <c:pt idx="6089">
                  <c:v>3.9481846126725242</c:v>
                </c:pt>
                <c:pt idx="6090">
                  <c:v>3.941164797540015</c:v>
                </c:pt>
                <c:pt idx="6091">
                  <c:v>3.6237421323859049</c:v>
                </c:pt>
                <c:pt idx="6092">
                  <c:v>5.5042304577573162</c:v>
                </c:pt>
                <c:pt idx="6093">
                  <c:v>5.4123911193547682</c:v>
                </c:pt>
                <c:pt idx="6094">
                  <c:v>5.3152803053354516</c:v>
                </c:pt>
                <c:pt idx="6095">
                  <c:v>5.2685491925629346</c:v>
                </c:pt>
                <c:pt idx="6096">
                  <c:v>5.2593428096826482</c:v>
                </c:pt>
                <c:pt idx="6097">
                  <c:v>5.2229713843390337</c:v>
                </c:pt>
                <c:pt idx="6098">
                  <c:v>5.135101946753668</c:v>
                </c:pt>
                <c:pt idx="6099">
                  <c:v>5.0513467865289066</c:v>
                </c:pt>
                <c:pt idx="6100">
                  <c:v>5.0431860253979757</c:v>
                </c:pt>
                <c:pt idx="6101">
                  <c:v>4.9714131126911481</c:v>
                </c:pt>
                <c:pt idx="6102">
                  <c:v>4.8950364948141036</c:v>
                </c:pt>
                <c:pt idx="6103">
                  <c:v>4.8581063424798474</c:v>
                </c:pt>
                <c:pt idx="6104">
                  <c:v>4.8508173257911675</c:v>
                </c:pt>
                <c:pt idx="6105">
                  <c:v>4.8219774129007664</c:v>
                </c:pt>
                <c:pt idx="6106">
                  <c:v>4.7520183078413716</c:v>
                </c:pt>
                <c:pt idx="6107">
                  <c:v>4.6849610486836371</c:v>
                </c:pt>
                <c:pt idx="6108">
                  <c:v>#N/A</c:v>
                </c:pt>
                <c:pt idx="6109">
                  <c:v>3.4663439113664891</c:v>
                </c:pt>
                <c:pt idx="6110">
                  <c:v>3.8609037735387721</c:v>
                </c:pt>
                <c:pt idx="6111">
                  <c:v>4.3879320455024953</c:v>
                </c:pt>
                <c:pt idx="6112">
                  <c:v>3.8600259811379733</c:v>
                </c:pt>
                <c:pt idx="6113">
                  <c:v>3.8568716320758023</c:v>
                </c:pt>
                <c:pt idx="6114">
                  <c:v>3.6992474212395505</c:v>
                </c:pt>
                <c:pt idx="6115">
                  <c:v>3.7183812796143552</c:v>
                </c:pt>
                <c:pt idx="6116">
                  <c:v>3.6840983311586193</c:v>
                </c:pt>
                <c:pt idx="6117">
                  <c:v>3.5204874667433885</c:v>
                </c:pt>
                <c:pt idx="6118">
                  <c:v>3.4187203956031342</c:v>
                </c:pt>
                <c:pt idx="6119">
                  <c:v>3.3669457696250515</c:v>
                </c:pt>
                <c:pt idx="6120">
                  <c:v>3.3289482618631445</c:v>
                </c:pt>
                <c:pt idx="6121">
                  <c:v>3.2204207121482695</c:v>
                </c:pt>
                <c:pt idx="6122">
                  <c:v>3.5267818561120219</c:v>
                </c:pt>
                <c:pt idx="6123">
                  <c:v>3.545601231384496</c:v>
                </c:pt>
                <c:pt idx="6124">
                  <c:v>3.4446779895998607</c:v>
                </c:pt>
                <c:pt idx="6125">
                  <c:v>3.343423064012061</c:v>
                </c:pt>
                <c:pt idx="6126">
                  <c:v>3.2996658169372726</c:v>
                </c:pt>
                <c:pt idx="6127">
                  <c:v>3.153827869644847</c:v>
                </c:pt>
                <c:pt idx="6128">
                  <c:v>3.7243551627230049</c:v>
                </c:pt>
                <c:pt idx="6129">
                  <c:v>3.909173093641868</c:v>
                </c:pt>
                <c:pt idx="6130">
                  <c:v>3.355694844381</c:v>
                </c:pt>
                <c:pt idx="6131">
                  <c:v>3.5919460852420517</c:v>
                </c:pt>
                <c:pt idx="6132">
                  <c:v>3.7339282461158776</c:v>
                </c:pt>
                <c:pt idx="6133">
                  <c:v>3.883252359352384</c:v>
                </c:pt>
                <c:pt idx="6134">
                  <c:v>3.3974309510451097</c:v>
                </c:pt>
                <c:pt idx="6135">
                  <c:v>2.8643916070298872</c:v>
                </c:pt>
                <c:pt idx="6136">
                  <c:v>3.2413223148758132</c:v>
                </c:pt>
                <c:pt idx="6137">
                  <c:v>5.037767905757943</c:v>
                </c:pt>
                <c:pt idx="6138">
                  <c:v>3.0845295184990045</c:v>
                </c:pt>
                <c:pt idx="6139">
                  <c:v>3.7366604294290116</c:v>
                </c:pt>
                <c:pt idx="6140">
                  <c:v>3.6370671440343099</c:v>
                </c:pt>
                <c:pt idx="6141">
                  <c:v>3.1280910512100908</c:v>
                </c:pt>
                <c:pt idx="6142">
                  <c:v>2.8376591656819885</c:v>
                </c:pt>
                <c:pt idx="6143">
                  <c:v>3.0580976424076804</c:v>
                </c:pt>
                <c:pt idx="6144">
                  <c:v>3.5161097598966284</c:v>
                </c:pt>
                <c:pt idx="6145">
                  <c:v>3.9228685966275378</c:v>
                </c:pt>
                <c:pt idx="6146">
                  <c:v>4.9100495831512605</c:v>
                </c:pt>
                <c:pt idx="6147">
                  <c:v>3.5691399115314217</c:v>
                </c:pt>
                <c:pt idx="6148">
                  <c:v>3.5801185543402814</c:v>
                </c:pt>
                <c:pt idx="6149">
                  <c:v>3.7576116020290615</c:v>
                </c:pt>
                <c:pt idx="6150">
                  <c:v>2.8895471937543529</c:v>
                </c:pt>
                <c:pt idx="6151">
                  <c:v>2.7212402151310124</c:v>
                </c:pt>
                <c:pt idx="6152">
                  <c:v>2.9073859585402499</c:v>
                </c:pt>
                <c:pt idx="6153">
                  <c:v>3.0274247024920835</c:v>
                </c:pt>
                <c:pt idx="6154">
                  <c:v>2.9655626470210432</c:v>
                </c:pt>
                <c:pt idx="6155">
                  <c:v>3.0174275263043357</c:v>
                </c:pt>
                <c:pt idx="6156">
                  <c:v>2.9324028969027758</c:v>
                </c:pt>
                <c:pt idx="6157">
                  <c:v>3.7443028459392895</c:v>
                </c:pt>
                <c:pt idx="6158">
                  <c:v>3.965334168904612</c:v>
                </c:pt>
                <c:pt idx="6159">
                  <c:v>3.3315179090833906</c:v>
                </c:pt>
                <c:pt idx="6160">
                  <c:v>3.6110610674484049</c:v>
                </c:pt>
                <c:pt idx="6161">
                  <c:v>3.7949333137534254</c:v>
                </c:pt>
                <c:pt idx="6162">
                  <c:v>3.7669007073398082</c:v>
                </c:pt>
                <c:pt idx="6163">
                  <c:v>3.8609037735387721</c:v>
                </c:pt>
                <c:pt idx="6164">
                  <c:v>4.3042725031842348</c:v>
                </c:pt>
                <c:pt idx="6165">
                  <c:v>3.9493772180396332</c:v>
                </c:pt>
                <c:pt idx="6166">
                  <c:v>3.3178680928261661</c:v>
                </c:pt>
                <c:pt idx="6167">
                  <c:v>3.8538691487744017</c:v>
                </c:pt>
                <c:pt idx="6168">
                  <c:v>3.4669062988363875</c:v>
                </c:pt>
                <c:pt idx="6169">
                  <c:v>3.4565079711417197</c:v>
                </c:pt>
                <c:pt idx="6170">
                  <c:v>2.5963143746623309</c:v>
                </c:pt>
                <c:pt idx="6171">
                  <c:v>2.8005084182864763</c:v>
                </c:pt>
                <c:pt idx="6172">
                  <c:v>3.3362274061829651</c:v>
                </c:pt>
                <c:pt idx="6173">
                  <c:v>3.5135001577777087</c:v>
                </c:pt>
                <c:pt idx="6174">
                  <c:v>4.2004661197907449</c:v>
                </c:pt>
                <c:pt idx="6175">
                  <c:v>4.2318589331610452</c:v>
                </c:pt>
                <c:pt idx="6176">
                  <c:v>3.6090024338520466</c:v>
                </c:pt>
                <c:pt idx="6177">
                  <c:v>4.3395030099372196</c:v>
                </c:pt>
                <c:pt idx="6178">
                  <c:v>3.3342209580102238</c:v>
                </c:pt>
                <c:pt idx="6179">
                  <c:v>3.2858467964746247</c:v>
                </c:pt>
                <c:pt idx="6180">
                  <c:v>3.1977749634610926</c:v>
                </c:pt>
                <c:pt idx="6181">
                  <c:v>3.505023898707349</c:v>
                </c:pt>
                <c:pt idx="6182">
                  <c:v>3.6090024338520466</c:v>
                </c:pt>
                <c:pt idx="6183">
                  <c:v>3.655480635616092</c:v>
                </c:pt>
                <c:pt idx="6184">
                  <c:v>3.6655358724782232</c:v>
                </c:pt>
                <c:pt idx="6185">
                  <c:v>2.4684100613931057</c:v>
                </c:pt>
                <c:pt idx="6186">
                  <c:v>2.9264579742423669</c:v>
                </c:pt>
                <c:pt idx="6187">
                  <c:v>3.402716198979777</c:v>
                </c:pt>
                <c:pt idx="6188">
                  <c:v>#N/A</c:v>
                </c:pt>
                <c:pt idx="6189">
                  <c:v>3.8285784080101624</c:v>
                </c:pt>
                <c:pt idx="6190">
                  <c:v>3.2808029044521194</c:v>
                </c:pt>
                <c:pt idx="6191">
                  <c:v>2.8027677887290348</c:v>
                </c:pt>
                <c:pt idx="6192">
                  <c:v>3.3335039041723795</c:v>
                </c:pt>
                <c:pt idx="6193">
                  <c:v>2.7147489331565118</c:v>
                </c:pt>
                <c:pt idx="6194">
                  <c:v>#N/A</c:v>
                </c:pt>
                <c:pt idx="6195">
                  <c:v>3.5171354042197378</c:v>
                </c:pt>
                <c:pt idx="6196">
                  <c:v>3.1241158741499051</c:v>
                </c:pt>
                <c:pt idx="6197">
                  <c:v>3.4731011572466599</c:v>
                </c:pt>
                <c:pt idx="6198">
                  <c:v>3.1242952124081791</c:v>
                </c:pt>
                <c:pt idx="6199">
                  <c:v>2.817134452102418</c:v>
                </c:pt>
                <c:pt idx="6200">
                  <c:v>#N/A</c:v>
                </c:pt>
                <c:pt idx="6201">
                  <c:v>3.7831838429521629</c:v>
                </c:pt>
                <c:pt idx="6202">
                  <c:v>3.5583957747871948</c:v>
                </c:pt>
                <c:pt idx="6203">
                  <c:v>3.4888442364345935</c:v>
                </c:pt>
                <c:pt idx="6204">
                  <c:v>3.4019316050168671</c:v>
                </c:pt>
                <c:pt idx="6205">
                  <c:v>3.785086715115217</c:v>
                </c:pt>
                <c:pt idx="6206">
                  <c:v>4.281551605588338</c:v>
                </c:pt>
                <c:pt idx="6207">
                  <c:v>4.8050577469170586</c:v>
                </c:pt>
                <c:pt idx="6208">
                  <c:v>3.970633578690423</c:v>
                </c:pt>
                <c:pt idx="6209">
                  <c:v>3.730225880304074</c:v>
                </c:pt>
                <c:pt idx="6210">
                  <c:v>3.568346993667415</c:v>
                </c:pt>
                <c:pt idx="6211">
                  <c:v>3.313188354850725</c:v>
                </c:pt>
                <c:pt idx="6212">
                  <c:v>2.7663755157563008</c:v>
                </c:pt>
                <c:pt idx="6213">
                  <c:v>#N/A</c:v>
                </c:pt>
                <c:pt idx="6214">
                  <c:v>3.459526632881301</c:v>
                </c:pt>
                <c:pt idx="6215">
                  <c:v>3.2150093297555991</c:v>
                </c:pt>
                <c:pt idx="6216">
                  <c:v>3.3378429536715464</c:v>
                </c:pt>
                <c:pt idx="6217">
                  <c:v>3.3661569535210285</c:v>
                </c:pt>
                <c:pt idx="6218">
                  <c:v>3.8627411571723229</c:v>
                </c:pt>
                <c:pt idx="6219">
                  <c:v>3.8004768069656079</c:v>
                </c:pt>
                <c:pt idx="6220">
                  <c:v>4.009950551128016</c:v>
                </c:pt>
                <c:pt idx="6221">
                  <c:v>3.8901888885964553</c:v>
                </c:pt>
                <c:pt idx="6222">
                  <c:v>3.8457639396159071</c:v>
                </c:pt>
                <c:pt idx="6223">
                  <c:v>4.1299967340239441</c:v>
                </c:pt>
                <c:pt idx="6224">
                  <c:v>3.575204640370496</c:v>
                </c:pt>
                <c:pt idx="6225">
                  <c:v>3.5650002111342887</c:v>
                </c:pt>
                <c:pt idx="6226">
                  <c:v>3.539227027046365</c:v>
                </c:pt>
                <c:pt idx="6227">
                  <c:v>3.8125259182693636</c:v>
                </c:pt>
                <c:pt idx="6228">
                  <c:v>3.4761499709064827</c:v>
                </c:pt>
                <c:pt idx="6229">
                  <c:v>3.1296369092177803</c:v>
                </c:pt>
                <c:pt idx="6230">
                  <c:v>#N/A</c:v>
                </c:pt>
                <c:pt idx="6231">
                  <c:v>3.9858327528691464</c:v>
                </c:pt>
                <c:pt idx="6232">
                  <c:v>3.2806907855614664</c:v>
                </c:pt>
                <c:pt idx="6233">
                  <c:v>3.3839798343164724</c:v>
                </c:pt>
                <c:pt idx="6234">
                  <c:v>4.236039479788988</c:v>
                </c:pt>
                <c:pt idx="6235">
                  <c:v>3.4257569461824904</c:v>
                </c:pt>
                <c:pt idx="6236">
                  <c:v>3.9950195004348412</c:v>
                </c:pt>
                <c:pt idx="6237">
                  <c:v>4.1311328898411839</c:v>
                </c:pt>
                <c:pt idx="6238">
                  <c:v>3.7779168269867984</c:v>
                </c:pt>
                <c:pt idx="6239">
                  <c:v>3.9650241260998778</c:v>
                </c:pt>
                <c:pt idx="6240">
                  <c:v>4.1588777402179229</c:v>
                </c:pt>
                <c:pt idx="6241">
                  <c:v>3.7097895701037604</c:v>
                </c:pt>
                <c:pt idx="6242">
                  <c:v>3.6489257694230695</c:v>
                </c:pt>
                <c:pt idx="6243">
                  <c:v>3.4605328044605401</c:v>
                </c:pt>
                <c:pt idx="6244">
                  <c:v>3.6949864313331702</c:v>
                </c:pt>
                <c:pt idx="6245">
                  <c:v>3.7490936780298676</c:v>
                </c:pt>
                <c:pt idx="6246">
                  <c:v>3.8639831076637354</c:v>
                </c:pt>
                <c:pt idx="6247">
                  <c:v>3.0622236987130691</c:v>
                </c:pt>
                <c:pt idx="6248">
                  <c:v>3.4256112713670137</c:v>
                </c:pt>
                <c:pt idx="6249">
                  <c:v>3.6041808472678016</c:v>
                </c:pt>
                <c:pt idx="6250">
                  <c:v>3.4653835563464934</c:v>
                </c:pt>
                <c:pt idx="6251">
                  <c:v>3.2204207121482695</c:v>
                </c:pt>
                <c:pt idx="6252">
                  <c:v>2.8962164775142245</c:v>
                </c:pt>
                <c:pt idx="6253">
                  <c:v>3.9853946481851725</c:v>
                </c:pt>
                <c:pt idx="6254">
                  <c:v>3.3605451739056682</c:v>
                </c:pt>
                <c:pt idx="6255">
                  <c:v>3.8021569627063911</c:v>
                </c:pt>
                <c:pt idx="6256">
                  <c:v>3.8627411571723229</c:v>
                </c:pt>
                <c:pt idx="6257">
                  <c:v>4.1004305800492817</c:v>
                </c:pt>
                <c:pt idx="6258">
                  <c:v>3.8020342758702745</c:v>
                </c:pt>
                <c:pt idx="6259">
                  <c:v>3.2285985582578918</c:v>
                </c:pt>
                <c:pt idx="6260">
                  <c:v>4.2014596418082233</c:v>
                </c:pt>
                <c:pt idx="6261">
                  <c:v>3.5650002111342887</c:v>
                </c:pt>
                <c:pt idx="6262">
                  <c:v>3.7866466731474895</c:v>
                </c:pt>
                <c:pt idx="6263">
                  <c:v>4.0584089347070504</c:v>
                </c:pt>
                <c:pt idx="6264">
                  <c:v>3.6567791429379612</c:v>
                </c:pt>
                <c:pt idx="6265">
                  <c:v>3.0132284590312639</c:v>
                </c:pt>
                <c:pt idx="6266">
                  <c:v>3.8893496208511102</c:v>
                </c:pt>
                <c:pt idx="6267">
                  <c:v>3.6255049503088532</c:v>
                </c:pt>
                <c:pt idx="6268">
                  <c:v>3.6642083499486802</c:v>
                </c:pt>
                <c:pt idx="6269">
                  <c:v>3.4980405549237821</c:v>
                </c:pt>
                <c:pt idx="6270">
                  <c:v>3.4271530772158294</c:v>
                </c:pt>
                <c:pt idx="6271">
                  <c:v>3.3331094378499615</c:v>
                </c:pt>
                <c:pt idx="6272">
                  <c:v>3.4641057210633468</c:v>
                </c:pt>
                <c:pt idx="6273">
                  <c:v>3.9921999677415401</c:v>
                </c:pt>
                <c:pt idx="6274">
                  <c:v>3.4856921685496647</c:v>
                </c:pt>
                <c:pt idx="6275">
                  <c:v>3.4782213734809382</c:v>
                </c:pt>
                <c:pt idx="6276">
                  <c:v>3.8250462332047559</c:v>
                </c:pt>
                <c:pt idx="6277">
                  <c:v>3.5566310702583923</c:v>
                </c:pt>
                <c:pt idx="6278">
                  <c:v>3.3669373959846949</c:v>
                </c:pt>
                <c:pt idx="6279">
                  <c:v>3.7775883442445242</c:v>
                </c:pt>
                <c:pt idx="6280">
                  <c:v>3.8369094618684429</c:v>
                </c:pt>
                <c:pt idx="6281">
                  <c:v>3.3779569621883683</c:v>
                </c:pt>
                <c:pt idx="6282">
                  <c:v>3.7433257766905976</c:v>
                </c:pt>
                <c:pt idx="6283">
                  <c:v>2.9655626470210432</c:v>
                </c:pt>
                <c:pt idx="6284">
                  <c:v>3.1443128900044925</c:v>
                </c:pt>
                <c:pt idx="6285">
                  <c:v>2.8257651079412214</c:v>
                </c:pt>
                <c:pt idx="6286">
                  <c:v>3.8500412119983847</c:v>
                </c:pt>
                <c:pt idx="6287">
                  <c:v>3.6810169268629673</c:v>
                </c:pt>
                <c:pt idx="6288">
                  <c:v>3.828991253340909</c:v>
                </c:pt>
                <c:pt idx="6289">
                  <c:v>3.7477625327577595</c:v>
                </c:pt>
                <c:pt idx="6290">
                  <c:v>3.8318181618418055</c:v>
                </c:pt>
                <c:pt idx="6291">
                  <c:v>3.9438034760224232</c:v>
                </c:pt>
                <c:pt idx="6292">
                  <c:v>3.6724636910984789</c:v>
                </c:pt>
                <c:pt idx="6293">
                  <c:v>3.8730720719447977</c:v>
                </c:pt>
                <c:pt idx="6294">
                  <c:v>3.271880603328936</c:v>
                </c:pt>
                <c:pt idx="6295">
                  <c:v>3.8019120238659179</c:v>
                </c:pt>
                <c:pt idx="6296">
                  <c:v>3.6231431042236681</c:v>
                </c:pt>
                <c:pt idx="6297">
                  <c:v>3.7280746358330696</c:v>
                </c:pt>
                <c:pt idx="6298">
                  <c:v>3.5243020126999487</c:v>
                </c:pt>
                <c:pt idx="6299">
                  <c:v>3.4709392078720822</c:v>
                </c:pt>
                <c:pt idx="6300">
                  <c:v>2.9899611573242617</c:v>
                </c:pt>
                <c:pt idx="6301">
                  <c:v>3.2942368051875377</c:v>
                </c:pt>
                <c:pt idx="6302">
                  <c:v>#N/A</c:v>
                </c:pt>
                <c:pt idx="6303">
                  <c:v>3.3052144133712194</c:v>
                </c:pt>
                <c:pt idx="6304">
                  <c:v>4.3967478569211265</c:v>
                </c:pt>
                <c:pt idx="6305">
                  <c:v>4.0372956877791699</c:v>
                </c:pt>
                <c:pt idx="6306">
                  <c:v>3.7443028459392895</c:v>
                </c:pt>
                <c:pt idx="6307">
                  <c:v>3.8021569627063911</c:v>
                </c:pt>
                <c:pt idx="6308">
                  <c:v>3.5846085025434302</c:v>
                </c:pt>
                <c:pt idx="6309">
                  <c:v>3.5341134814789226</c:v>
                </c:pt>
                <c:pt idx="6310">
                  <c:v>3.6921880250437527</c:v>
                </c:pt>
                <c:pt idx="6311">
                  <c:v>3.6942908668994927</c:v>
                </c:pt>
                <c:pt idx="6312">
                  <c:v>3.8598548086486875</c:v>
                </c:pt>
                <c:pt idx="6313">
                  <c:v>2.9677821203052153</c:v>
                </c:pt>
                <c:pt idx="6314">
                  <c:v>3.785086715115217</c:v>
                </c:pt>
                <c:pt idx="6315">
                  <c:v>3.5881382495451248</c:v>
                </c:pt>
                <c:pt idx="6316">
                  <c:v>3.4560148929467056</c:v>
                </c:pt>
                <c:pt idx="6317">
                  <c:v>2.8872663731367156</c:v>
                </c:pt>
                <c:pt idx="6318">
                  <c:v>3.8961324716543908</c:v>
                </c:pt>
                <c:pt idx="6319">
                  <c:v>3.9518851609454297</c:v>
                </c:pt>
                <c:pt idx="6320">
                  <c:v>3.8234850821488027</c:v>
                </c:pt>
                <c:pt idx="6321">
                  <c:v>3.7280746358330696</c:v>
                </c:pt>
                <c:pt idx="6322">
                  <c:v>3.3717802620855659</c:v>
                </c:pt>
                <c:pt idx="6323">
                  <c:v>3.294635425405029</c:v>
                </c:pt>
                <c:pt idx="6324">
                  <c:v>3.3641721817079207</c:v>
                </c:pt>
                <c:pt idx="6325">
                  <c:v>3.5301523776777897</c:v>
                </c:pt>
                <c:pt idx="6326">
                  <c:v>3.5368352512761487</c:v>
                </c:pt>
                <c:pt idx="6327">
                  <c:v>3.690502502355741</c:v>
                </c:pt>
                <c:pt idx="6328">
                  <c:v>3.7287472095078305</c:v>
                </c:pt>
                <c:pt idx="6329">
                  <c:v>4.4353783874155104</c:v>
                </c:pt>
                <c:pt idx="6330">
                  <c:v>3.1419461294968034</c:v>
                </c:pt>
                <c:pt idx="6331">
                  <c:v>3.4520567237560562</c:v>
                </c:pt>
                <c:pt idx="6332">
                  <c:v>3.3322313852361147</c:v>
                </c:pt>
                <c:pt idx="6333">
                  <c:v>4.1074753158265258</c:v>
                </c:pt>
                <c:pt idx="6334">
                  <c:v>3.2109968497471826</c:v>
                </c:pt>
                <c:pt idx="6335">
                  <c:v>3.8316663085437144</c:v>
                </c:pt>
                <c:pt idx="6336">
                  <c:v>2.9116747387787969</c:v>
                </c:pt>
                <c:pt idx="6337">
                  <c:v>3.7763093358982531</c:v>
                </c:pt>
                <c:pt idx="6338">
                  <c:v>3.8591375544774746</c:v>
                </c:pt>
                <c:pt idx="6339">
                  <c:v>3.6519128752420342</c:v>
                </c:pt>
                <c:pt idx="6340">
                  <c:v>3.7335510511267813</c:v>
                </c:pt>
                <c:pt idx="6341">
                  <c:v>3.6001316050825278</c:v>
                </c:pt>
                <c:pt idx="6342">
                  <c:v>3.2566371009969322</c:v>
                </c:pt>
                <c:pt idx="6343">
                  <c:v>3.138732089170523</c:v>
                </c:pt>
                <c:pt idx="6344">
                  <c:v>2.9849741380080355</c:v>
                </c:pt>
                <c:pt idx="6345">
                  <c:v>4.1807186219293557</c:v>
                </c:pt>
                <c:pt idx="6346">
                  <c:v>3.2996554221299892</c:v>
                </c:pt>
                <c:pt idx="6347">
                  <c:v>4.2343456218155904</c:v>
                </c:pt>
                <c:pt idx="6348">
                  <c:v>#N/A</c:v>
                </c:pt>
                <c:pt idx="6349">
                  <c:v>3.5759641993778426</c:v>
                </c:pt>
                <c:pt idx="6350">
                  <c:v>3.1419461294968034</c:v>
                </c:pt>
                <c:pt idx="6351">
                  <c:v>3.474571045446595</c:v>
                </c:pt>
                <c:pt idx="6352">
                  <c:v>3.4230877012075025</c:v>
                </c:pt>
                <c:pt idx="6353">
                  <c:v>3.3741662430797263</c:v>
                </c:pt>
                <c:pt idx="6354">
                  <c:v>3.2991035174875809</c:v>
                </c:pt>
                <c:pt idx="6355">
                  <c:v>3.585325456140279</c:v>
                </c:pt>
                <c:pt idx="6356">
                  <c:v>#N/A</c:v>
                </c:pt>
                <c:pt idx="6357">
                  <c:v>2.7317127339755527</c:v>
                </c:pt>
                <c:pt idx="6358">
                  <c:v>3.5879072532423377</c:v>
                </c:pt>
                <c:pt idx="6359">
                  <c:v>3.0338779859464342</c:v>
                </c:pt>
                <c:pt idx="6360">
                  <c:v>3.1266363216775273</c:v>
                </c:pt>
                <c:pt idx="6361">
                  <c:v>3.6948145681622213</c:v>
                </c:pt>
                <c:pt idx="6362">
                  <c:v>4.1581027225996596</c:v>
                </c:pt>
                <c:pt idx="6363">
                  <c:v>4.0015178154542346</c:v>
                </c:pt>
                <c:pt idx="6364">
                  <c:v>4.2245535332438022</c:v>
                </c:pt>
                <c:pt idx="6365">
                  <c:v>3.2587114275679041</c:v>
                </c:pt>
                <c:pt idx="6366">
                  <c:v>3.8039793348880582</c:v>
                </c:pt>
                <c:pt idx="6367">
                  <c:v>4.0692047823703135</c:v>
                </c:pt>
                <c:pt idx="6368">
                  <c:v>3.8524907262138073</c:v>
                </c:pt>
                <c:pt idx="6369">
                  <c:v>3.8247425701504967</c:v>
                </c:pt>
                <c:pt idx="6370">
                  <c:v>3.909173093641868</c:v>
                </c:pt>
                <c:pt idx="6371">
                  <c:v>3.8503457874141778</c:v>
                </c:pt>
                <c:pt idx="6372">
                  <c:v>4.02554418784585</c:v>
                </c:pt>
                <c:pt idx="6373">
                  <c:v>3.0350527376282486</c:v>
                </c:pt>
                <c:pt idx="6374">
                  <c:v>3.7465367541028138</c:v>
                </c:pt>
                <c:pt idx="6375">
                  <c:v>#N/A</c:v>
                </c:pt>
                <c:pt idx="6376">
                  <c:v>3.0622236987130691</c:v>
                </c:pt>
                <c:pt idx="6377">
                  <c:v>3.3811311515123768</c:v>
                </c:pt>
                <c:pt idx="6378">
                  <c:v>3.5235137790666049</c:v>
                </c:pt>
                <c:pt idx="6379">
                  <c:v>3.0953882695291051</c:v>
                </c:pt>
                <c:pt idx="6380">
                  <c:v>2.9083707608997629</c:v>
                </c:pt>
                <c:pt idx="6381">
                  <c:v>4.031050548923405</c:v>
                </c:pt>
                <c:pt idx="6382">
                  <c:v>3.9549691391707458</c:v>
                </c:pt>
                <c:pt idx="6383">
                  <c:v>3.7915615728097114</c:v>
                </c:pt>
                <c:pt idx="6384">
                  <c:v>3.3024510999284509</c:v>
                </c:pt>
                <c:pt idx="6385">
                  <c:v>4.0692047823703135</c:v>
                </c:pt>
                <c:pt idx="6386">
                  <c:v>3.8524907262138073</c:v>
                </c:pt>
                <c:pt idx="6387">
                  <c:v>3.9290618541643165</c:v>
                </c:pt>
                <c:pt idx="6388">
                  <c:v>3.9827566151815361</c:v>
                </c:pt>
                <c:pt idx="6389">
                  <c:v>3.9895809129375897</c:v>
                </c:pt>
                <c:pt idx="6390">
                  <c:v>3.6146976282992194</c:v>
                </c:pt>
                <c:pt idx="6391">
                  <c:v>3.9608777843825402</c:v>
                </c:pt>
                <c:pt idx="6392">
                  <c:v>3.883252359352384</c:v>
                </c:pt>
                <c:pt idx="6393">
                  <c:v>3.7174340433361097</c:v>
                </c:pt>
                <c:pt idx="6394">
                  <c:v>3.5405656491123785</c:v>
                </c:pt>
                <c:pt idx="6395">
                  <c:v>3.408622452222374</c:v>
                </c:pt>
                <c:pt idx="6396">
                  <c:v>3.9251493534684316</c:v>
                </c:pt>
                <c:pt idx="6397">
                  <c:v>3.2894464623636108</c:v>
                </c:pt>
                <c:pt idx="6398">
                  <c:v>3.5556650395346745</c:v>
                </c:pt>
                <c:pt idx="6399">
                  <c:v>4.1533176216871617</c:v>
                </c:pt>
                <c:pt idx="6400">
                  <c:v>3.796500225336227</c:v>
                </c:pt>
                <c:pt idx="6401">
                  <c:v>4.2225587034787688</c:v>
                </c:pt>
                <c:pt idx="6402">
                  <c:v>4.1123887427101646</c:v>
                </c:pt>
                <c:pt idx="6403">
                  <c:v>4.1169080934351712</c:v>
                </c:pt>
                <c:pt idx="6404">
                  <c:v>3.6978517461380318</c:v>
                </c:pt>
                <c:pt idx="6405">
                  <c:v>4.1433838273299299</c:v>
                </c:pt>
                <c:pt idx="6406">
                  <c:v>3.947949933819018</c:v>
                </c:pt>
                <c:pt idx="6407">
                  <c:v>3.7028832195223522</c:v>
                </c:pt>
                <c:pt idx="6408">
                  <c:v>3.8835106437501028</c:v>
                </c:pt>
                <c:pt idx="6409">
                  <c:v>3.5819683216201219</c:v>
                </c:pt>
                <c:pt idx="6410">
                  <c:v>3.3269869230076861</c:v>
                </c:pt>
                <c:pt idx="6411">
                  <c:v>3.2965347635943627</c:v>
                </c:pt>
                <c:pt idx="6412">
                  <c:v>3.4764117220291619</c:v>
                </c:pt>
                <c:pt idx="6413">
                  <c:v>2.9969002598924228</c:v>
                </c:pt>
                <c:pt idx="6414">
                  <c:v>3.305271540760605</c:v>
                </c:pt>
                <c:pt idx="6415">
                  <c:v>3.42871991257894</c:v>
                </c:pt>
                <c:pt idx="6416">
                  <c:v>3.2566371009969322</c:v>
                </c:pt>
                <c:pt idx="6417">
                  <c:v>3.2413223148758132</c:v>
                </c:pt>
                <c:pt idx="6418">
                  <c:v>3.8513163143266294</c:v>
                </c:pt>
                <c:pt idx="6419">
                  <c:v>3.837832347352327</c:v>
                </c:pt>
                <c:pt idx="6420">
                  <c:v>3.6741964428096434</c:v>
                </c:pt>
                <c:pt idx="6421">
                  <c:v>3.939048920803939</c:v>
                </c:pt>
                <c:pt idx="6422">
                  <c:v>3.6478478831250962</c:v>
                </c:pt>
                <c:pt idx="6423">
                  <c:v>4.0692047823703135</c:v>
                </c:pt>
                <c:pt idx="6424">
                  <c:v>4.1664568886125188</c:v>
                </c:pt>
                <c:pt idx="6425">
                  <c:v>5.0347177812646873</c:v>
                </c:pt>
                <c:pt idx="6426">
                  <c:v>5.3032294369582837</c:v>
                </c:pt>
                <c:pt idx="6427">
                  <c:v>3.632823276355845</c:v>
                </c:pt>
                <c:pt idx="6428">
                  <c:v>3.6277678647370437</c:v>
                </c:pt>
                <c:pt idx="6429">
                  <c:v>3.5476437033428119</c:v>
                </c:pt>
                <c:pt idx="6430">
                  <c:v>#N/A</c:v>
                </c:pt>
                <c:pt idx="6431">
                  <c:v>3.1199900215305081</c:v>
                </c:pt>
                <c:pt idx="6432">
                  <c:v>3.5025793034281665</c:v>
                </c:pt>
                <c:pt idx="6433">
                  <c:v>3.0917324899718723</c:v>
                </c:pt>
                <c:pt idx="6434">
                  <c:v>3.345986781353568</c:v>
                </c:pt>
                <c:pt idx="6435">
                  <c:v>3.0538180209125931</c:v>
                </c:pt>
                <c:pt idx="6436">
                  <c:v>3.4342663119853567</c:v>
                </c:pt>
                <c:pt idx="6437">
                  <c:v>3.1499193281964497</c:v>
                </c:pt>
                <c:pt idx="6438">
                  <c:v>3.6341644663811969</c:v>
                </c:pt>
                <c:pt idx="6439">
                  <c:v>3.3859776489460911</c:v>
                </c:pt>
                <c:pt idx="6440">
                  <c:v>5.1368841560622451</c:v>
                </c:pt>
                <c:pt idx="6441">
                  <c:v>3.2423614841997304</c:v>
                </c:pt>
                <c:pt idx="6442">
                  <c:v>3.0121160594694132</c:v>
                </c:pt>
                <c:pt idx="6443">
                  <c:v>3.857030786218353</c:v>
                </c:pt>
                <c:pt idx="6444">
                  <c:v>3.4316055455129009</c:v>
                </c:pt>
                <c:pt idx="6445">
                  <c:v>3.1300676611938041</c:v>
                </c:pt>
                <c:pt idx="6446">
                  <c:v>2.978608798294399</c:v>
                </c:pt>
                <c:pt idx="6447">
                  <c:v>3.7242436552493832</c:v>
                </c:pt>
                <c:pt idx="6448">
                  <c:v>3.8472420318856595</c:v>
                </c:pt>
                <c:pt idx="6449">
                  <c:v>3.1808336149480887</c:v>
                </c:pt>
                <c:pt idx="6450">
                  <c:v>3.4198671002564454</c:v>
                </c:pt>
                <c:pt idx="6451">
                  <c:v>3.2100428133421661</c:v>
                </c:pt>
                <c:pt idx="6452">
                  <c:v>3.2744227231566652</c:v>
                </c:pt>
                <c:pt idx="6453">
                  <c:v>3.5807716237778706</c:v>
                </c:pt>
                <c:pt idx="6454">
                  <c:v>3.6171155170312805</c:v>
                </c:pt>
                <c:pt idx="6455">
                  <c:v>3.3979330826833412</c:v>
                </c:pt>
                <c:pt idx="6456">
                  <c:v>3.8500412119983847</c:v>
                </c:pt>
                <c:pt idx="6457">
                  <c:v>3.968111192745412</c:v>
                </c:pt>
                <c:pt idx="6458">
                  <c:v>5.2705681511048637</c:v>
                </c:pt>
                <c:pt idx="6459">
                  <c:v>3.2549223038006674</c:v>
                </c:pt>
                <c:pt idx="6460">
                  <c:v>3.0379138233407468</c:v>
                </c:pt>
                <c:pt idx="6461">
                  <c:v>3.1594153471935411</c:v>
                </c:pt>
                <c:pt idx="6462">
                  <c:v>3.8400867990072016</c:v>
                </c:pt>
                <c:pt idx="6463">
                  <c:v>3.5495386281277765</c:v>
                </c:pt>
                <c:pt idx="6464">
                  <c:v>3.5207315410403286</c:v>
                </c:pt>
                <c:pt idx="6465">
                  <c:v>3.408622452222374</c:v>
                </c:pt>
                <c:pt idx="6466">
                  <c:v>2.6042345761818266</c:v>
                </c:pt>
                <c:pt idx="6467">
                  <c:v>3.776315929219368</c:v>
                </c:pt>
                <c:pt idx="6468">
                  <c:v>4.1626387175064865</c:v>
                </c:pt>
                <c:pt idx="6469">
                  <c:v>3.9389233722172792</c:v>
                </c:pt>
                <c:pt idx="6470">
                  <c:v>3.8575861610726254</c:v>
                </c:pt>
                <c:pt idx="6471">
                  <c:v>3.9158003441282698</c:v>
                </c:pt>
                <c:pt idx="6472">
                  <c:v>3.5746850750642474</c:v>
                </c:pt>
                <c:pt idx="6473">
                  <c:v>4.0534073507822184</c:v>
                </c:pt>
                <c:pt idx="6474">
                  <c:v>4.2932478826982763</c:v>
                </c:pt>
                <c:pt idx="6475">
                  <c:v>4.0086973718069361</c:v>
                </c:pt>
                <c:pt idx="6476">
                  <c:v>4.1309032543494704</c:v>
                </c:pt>
                <c:pt idx="6477">
                  <c:v>3.6001316050825278</c:v>
                </c:pt>
                <c:pt idx="6478">
                  <c:v>3.7835829784253039</c:v>
                </c:pt>
                <c:pt idx="6479">
                  <c:v>#N/A</c:v>
                </c:pt>
                <c:pt idx="6480">
                  <c:v>3.3930202333227943</c:v>
                </c:pt>
                <c:pt idx="6481">
                  <c:v>3.3301627780592025</c:v>
                </c:pt>
                <c:pt idx="6482">
                  <c:v>4.0921424146512786</c:v>
                </c:pt>
                <c:pt idx="6483">
                  <c:v>4.0852885304907831</c:v>
                </c:pt>
                <c:pt idx="6484">
                  <c:v>4.0039970303958263</c:v>
                </c:pt>
                <c:pt idx="6485">
                  <c:v>3.4234689694446652</c:v>
                </c:pt>
                <c:pt idx="6486">
                  <c:v>4.2914676772587157</c:v>
                </c:pt>
                <c:pt idx="6487">
                  <c:v>3.66644228256362</c:v>
                </c:pt>
                <c:pt idx="6488">
                  <c:v>4.1065188204769898</c:v>
                </c:pt>
                <c:pt idx="6489">
                  <c:v>4.0740724139607023</c:v>
                </c:pt>
                <c:pt idx="6490">
                  <c:v>4.4660802886941164</c:v>
                </c:pt>
                <c:pt idx="6491">
                  <c:v>4.0175310859740723</c:v>
                </c:pt>
                <c:pt idx="6492">
                  <c:v>4.0582722867066892</c:v>
                </c:pt>
                <c:pt idx="6493">
                  <c:v>4.0450937344870903</c:v>
                </c:pt>
                <c:pt idx="6494">
                  <c:v>3.1068931870634882</c:v>
                </c:pt>
                <c:pt idx="6495">
                  <c:v>3.8134785437840502</c:v>
                </c:pt>
                <c:pt idx="6496">
                  <c:v>2.9565515867381964</c:v>
                </c:pt>
                <c:pt idx="6497">
                  <c:v>3.7304852642582746</c:v>
                </c:pt>
                <c:pt idx="6498">
                  <c:v>3.3917829726437292</c:v>
                </c:pt>
                <c:pt idx="6499">
                  <c:v>3.9239307430662436</c:v>
                </c:pt>
                <c:pt idx="6500">
                  <c:v>2.7953604019886957</c:v>
                </c:pt>
                <c:pt idx="6501">
                  <c:v>3.7398068389198991</c:v>
                </c:pt>
                <c:pt idx="6502">
                  <c:v>4.1730039345449947</c:v>
                </c:pt>
                <c:pt idx="6503">
                  <c:v>#N/A</c:v>
                </c:pt>
                <c:pt idx="6504">
                  <c:v>3.4125457147641978</c:v>
                </c:pt>
                <c:pt idx="6505">
                  <c:v>3.8481167820020326</c:v>
                </c:pt>
                <c:pt idx="6506">
                  <c:v>4.4590209872428108</c:v>
                </c:pt>
                <c:pt idx="6507">
                  <c:v>4.135947864920003</c:v>
                </c:pt>
                <c:pt idx="6508">
                  <c:v>3.6809630762873695</c:v>
                </c:pt>
                <c:pt idx="6509">
                  <c:v>3.7183812796143552</c:v>
                </c:pt>
                <c:pt idx="6510">
                  <c:v>3.99815561118286</c:v>
                </c:pt>
                <c:pt idx="6511">
                  <c:v>3.0909187223025931</c:v>
                </c:pt>
                <c:pt idx="6512">
                  <c:v>3.0246454246628143</c:v>
                </c:pt>
                <c:pt idx="6513">
                  <c:v>3.3266930226086799</c:v>
                </c:pt>
                <c:pt idx="6514">
                  <c:v>3.1977749634610926</c:v>
                </c:pt>
                <c:pt idx="6515">
                  <c:v>4.2513262406226007</c:v>
                </c:pt>
                <c:pt idx="6516">
                  <c:v>4.2510192212476152</c:v>
                </c:pt>
                <c:pt idx="6517">
                  <c:v>3.2837676032948484</c:v>
                </c:pt>
                <c:pt idx="6518">
                  <c:v>3.7040394950648836</c:v>
                </c:pt>
                <c:pt idx="6519">
                  <c:v>2.935535816291694</c:v>
                </c:pt>
                <c:pt idx="6520">
                  <c:v>3.1646642627218058</c:v>
                </c:pt>
                <c:pt idx="6521">
                  <c:v>3.6280067448917874</c:v>
                </c:pt>
                <c:pt idx="6522">
                  <c:v>4.1001983836569451</c:v>
                </c:pt>
                <c:pt idx="6523">
                  <c:v>2.9972183311018488</c:v>
                </c:pt>
                <c:pt idx="6524">
                  <c:v>3.2887551869122484</c:v>
                </c:pt>
                <c:pt idx="6525">
                  <c:v>3.3496920022873722</c:v>
                </c:pt>
                <c:pt idx="6526">
                  <c:v>3.9161504955918254</c:v>
                </c:pt>
                <c:pt idx="6527">
                  <c:v>3.8826359832859469</c:v>
                </c:pt>
                <c:pt idx="6528">
                  <c:v>2.9206128743273156</c:v>
                </c:pt>
                <c:pt idx="6529">
                  <c:v>2.9260022531274861</c:v>
                </c:pt>
                <c:pt idx="6530">
                  <c:v>4.1244339874149611</c:v>
                </c:pt>
                <c:pt idx="6531">
                  <c:v>3.2965463906629564</c:v>
                </c:pt>
                <c:pt idx="6532">
                  <c:v>3.6778431865253896</c:v>
                </c:pt>
                <c:pt idx="6533">
                  <c:v>4.3346188584380201</c:v>
                </c:pt>
                <c:pt idx="6534">
                  <c:v>4.5949066673238805</c:v>
                </c:pt>
                <c:pt idx="6535">
                  <c:v>4.5463192892090447</c:v>
                </c:pt>
                <c:pt idx="6536">
                  <c:v>3.7613917089547146</c:v>
                </c:pt>
                <c:pt idx="6537">
                  <c:v>4.1440328819449102</c:v>
                </c:pt>
                <c:pt idx="6538">
                  <c:v>3.6677521570150282</c:v>
                </c:pt>
                <c:pt idx="6539">
                  <c:v>3.8295969181389493</c:v>
                </c:pt>
                <c:pt idx="6540">
                  <c:v>3.6122173186820787</c:v>
                </c:pt>
                <c:pt idx="6541">
                  <c:v>3.8229628149841033</c:v>
                </c:pt>
                <c:pt idx="6542">
                  <c:v>3.6535135428746162</c:v>
                </c:pt>
                <c:pt idx="6543">
                  <c:v>3.3772776258629293</c:v>
                </c:pt>
                <c:pt idx="6544">
                  <c:v>3.3222850801637045</c:v>
                </c:pt>
                <c:pt idx="6545">
                  <c:v>3.8807954357688108</c:v>
                </c:pt>
                <c:pt idx="6546">
                  <c:v>4.1533176216871617</c:v>
                </c:pt>
                <c:pt idx="6547">
                  <c:v>4.412577829005869</c:v>
                </c:pt>
                <c:pt idx="6548">
                  <c:v>3.6688339768361797</c:v>
                </c:pt>
                <c:pt idx="6549">
                  <c:v>3.968111192745412</c:v>
                </c:pt>
                <c:pt idx="6550">
                  <c:v>4.3549180145313029</c:v>
                </c:pt>
                <c:pt idx="6551">
                  <c:v>4.0830060838164508</c:v>
                </c:pt>
                <c:pt idx="6552">
                  <c:v>3.3531308141879461</c:v>
                </c:pt>
                <c:pt idx="6553">
                  <c:v>3.8319094770955893</c:v>
                </c:pt>
                <c:pt idx="6554">
                  <c:v>3.889469189317067</c:v>
                </c:pt>
                <c:pt idx="6555">
                  <c:v>3.562297258056399</c:v>
                </c:pt>
                <c:pt idx="6556">
                  <c:v>3.5329025719092058</c:v>
                </c:pt>
                <c:pt idx="6557">
                  <c:v>3.8982158281647901</c:v>
                </c:pt>
                <c:pt idx="6558">
                  <c:v>3.3764801814930325</c:v>
                </c:pt>
                <c:pt idx="6559">
                  <c:v>3.6924732166300078</c:v>
                </c:pt>
                <c:pt idx="6560">
                  <c:v>3.0535386564940881</c:v>
                </c:pt>
                <c:pt idx="6561">
                  <c:v>3.8899084718975225</c:v>
                </c:pt>
                <c:pt idx="6562">
                  <c:v>3.8842359802740329</c:v>
                </c:pt>
                <c:pt idx="6563">
                  <c:v>3.605477170084519</c:v>
                </c:pt>
                <c:pt idx="6564">
                  <c:v>3.2819724019532424</c:v>
                </c:pt>
                <c:pt idx="6565">
                  <c:v>4.0841989648902182</c:v>
                </c:pt>
                <c:pt idx="6566">
                  <c:v>#N/A</c:v>
                </c:pt>
                <c:pt idx="6567">
                  <c:v>3.8375630579398265</c:v>
                </c:pt>
                <c:pt idx="6568">
                  <c:v>3.6928663979810459</c:v>
                </c:pt>
                <c:pt idx="6569">
                  <c:v>4.055470256912808</c:v>
                </c:pt>
                <c:pt idx="6570">
                  <c:v>3.6077526102944533</c:v>
                </c:pt>
                <c:pt idx="6571">
                  <c:v>3.4340128230779632</c:v>
                </c:pt>
                <c:pt idx="6572">
                  <c:v>2.84271337008501</c:v>
                </c:pt>
                <c:pt idx="6573">
                  <c:v>3.4766841344044228</c:v>
                </c:pt>
                <c:pt idx="6574">
                  <c:v>3.0846038612801205</c:v>
                </c:pt>
                <c:pt idx="6575">
                  <c:v>3.1692867095470656</c:v>
                </c:pt>
                <c:pt idx="6576">
                  <c:v>3.8991249411655939</c:v>
                </c:pt>
                <c:pt idx="6577">
                  <c:v>#N/A</c:v>
                </c:pt>
                <c:pt idx="6578">
                  <c:v>3.0891900892813311</c:v>
                </c:pt>
                <c:pt idx="6579">
                  <c:v>3.4138142634438338</c:v>
                </c:pt>
                <c:pt idx="6580">
                  <c:v>#N/A</c:v>
                </c:pt>
                <c:pt idx="6581">
                  <c:v>3.6163153883170649</c:v>
                </c:pt>
                <c:pt idx="6582">
                  <c:v>3.115605932652834</c:v>
                </c:pt>
                <c:pt idx="6583">
                  <c:v>3.1143768026361385</c:v>
                </c:pt>
                <c:pt idx="6584">
                  <c:v>3.7890796744827631</c:v>
                </c:pt>
                <c:pt idx="6585">
                  <c:v>3.7576116020290615</c:v>
                </c:pt>
                <c:pt idx="6586">
                  <c:v>3.7174340433361097</c:v>
                </c:pt>
                <c:pt idx="6587">
                  <c:v>3.4897937741868748</c:v>
                </c:pt>
                <c:pt idx="6588">
                  <c:v>3.7085549494204644</c:v>
                </c:pt>
                <c:pt idx="6589">
                  <c:v>3.0714712347766073</c:v>
                </c:pt>
                <c:pt idx="6590">
                  <c:v>3.1874700412345329</c:v>
                </c:pt>
                <c:pt idx="6591">
                  <c:v>3.8266225750279901</c:v>
                </c:pt>
                <c:pt idx="6592">
                  <c:v>2.9118560439852175</c:v>
                </c:pt>
                <c:pt idx="6593">
                  <c:v>3.6844818619232802</c:v>
                </c:pt>
                <c:pt idx="6594">
                  <c:v>3.6194498277607323</c:v>
                </c:pt>
                <c:pt idx="6595">
                  <c:v>3.7316219286880452</c:v>
                </c:pt>
                <c:pt idx="6596">
                  <c:v>3.0984907233484438</c:v>
                </c:pt>
                <c:pt idx="6597">
                  <c:v>3.4316055455129009</c:v>
                </c:pt>
                <c:pt idx="6598">
                  <c:v>4.0580296359444619</c:v>
                </c:pt>
                <c:pt idx="6599">
                  <c:v>3.5862302097551786</c:v>
                </c:pt>
                <c:pt idx="6600">
                  <c:v>3.8459387591982082</c:v>
                </c:pt>
                <c:pt idx="6601">
                  <c:v>3.6735278467159316</c:v>
                </c:pt>
                <c:pt idx="6602">
                  <c:v>3.0785426684048285</c:v>
                </c:pt>
                <c:pt idx="6603">
                  <c:v>3.5830549216912857</c:v>
                </c:pt>
                <c:pt idx="6604">
                  <c:v>3.5081451254674234</c:v>
                </c:pt>
                <c:pt idx="6605">
                  <c:v>2.6761065621921003</c:v>
                </c:pt>
                <c:pt idx="6606">
                  <c:v>5.0525621962142502</c:v>
                </c:pt>
                <c:pt idx="6607">
                  <c:v>4.7408205245039348</c:v>
                </c:pt>
                <c:pt idx="6608">
                  <c:v>2.98102864750674</c:v>
                </c:pt>
                <c:pt idx="6609">
                  <c:v>3.9034906734994208</c:v>
                </c:pt>
                <c:pt idx="6610">
                  <c:v>4.4829491907792471</c:v>
                </c:pt>
                <c:pt idx="6611">
                  <c:v>3.8455840730300888</c:v>
                </c:pt>
                <c:pt idx="6612">
                  <c:v>3.3391263436039296</c:v>
                </c:pt>
                <c:pt idx="6613">
                  <c:v>3.0863504587199242</c:v>
                </c:pt>
                <c:pt idx="6614">
                  <c:v>3.9719563878291431</c:v>
                </c:pt>
                <c:pt idx="6615">
                  <c:v>3.3728692420375004</c:v>
                </c:pt>
                <c:pt idx="6616">
                  <c:v>2.5966130831674628</c:v>
                </c:pt>
                <c:pt idx="6617">
                  <c:v>2.7361147849215555</c:v>
                </c:pt>
                <c:pt idx="6618">
                  <c:v>3.7809045811930195</c:v>
                </c:pt>
                <c:pt idx="6619">
                  <c:v>4.4086814947616135</c:v>
                </c:pt>
                <c:pt idx="6620">
                  <c:v>4.072892908818754</c:v>
                </c:pt>
                <c:pt idx="6621">
                  <c:v>2.8119018701835041</c:v>
                </c:pt>
                <c:pt idx="6622">
                  <c:v>3.3115204750581007</c:v>
                </c:pt>
                <c:pt idx="6623">
                  <c:v>3.889469189317067</c:v>
                </c:pt>
                <c:pt idx="6624">
                  <c:v>3.377133787245028</c:v>
                </c:pt>
                <c:pt idx="6625">
                  <c:v>2.9125339091761946</c:v>
                </c:pt>
                <c:pt idx="6626">
                  <c:v>4.0051340472540806</c:v>
                </c:pt>
                <c:pt idx="6627">
                  <c:v>3.3548925664324165</c:v>
                </c:pt>
                <c:pt idx="6628">
                  <c:v>3.7174340433361097</c:v>
                </c:pt>
                <c:pt idx="6629">
                  <c:v>3.4127563030680967</c:v>
                </c:pt>
                <c:pt idx="6630">
                  <c:v>3.4032664895373674</c:v>
                </c:pt>
                <c:pt idx="6631">
                  <c:v>3.2777433827908693</c:v>
                </c:pt>
                <c:pt idx="6632">
                  <c:v>2.8489907412160123</c:v>
                </c:pt>
                <c:pt idx="6633">
                  <c:v>3.5031700979762253</c:v>
                </c:pt>
                <c:pt idx="6634">
                  <c:v>3.1000709389507177</c:v>
                </c:pt>
                <c:pt idx="6635">
                  <c:v>3.5115498387041191</c:v>
                </c:pt>
                <c:pt idx="6636">
                  <c:v>3.970463275390653</c:v>
                </c:pt>
                <c:pt idx="6637">
                  <c:v>3.6998508005824329</c:v>
                </c:pt>
                <c:pt idx="6638">
                  <c:v>#N/A</c:v>
                </c:pt>
                <c:pt idx="6639">
                  <c:v>3.872401248609787</c:v>
                </c:pt>
                <c:pt idx="6640">
                  <c:v>3.3811311515123768</c:v>
                </c:pt>
                <c:pt idx="6641">
                  <c:v>3.3779569621883683</c:v>
                </c:pt>
                <c:pt idx="6642">
                  <c:v>3.0849095790397452</c:v>
                </c:pt>
                <c:pt idx="6643">
                  <c:v>3.4964076153700168</c:v>
                </c:pt>
                <c:pt idx="6644">
                  <c:v>4.7248840632471998</c:v>
                </c:pt>
                <c:pt idx="6645">
                  <c:v>4.7757896059752367</c:v>
                </c:pt>
                <c:pt idx="6646">
                  <c:v>3.2682066772991734</c:v>
                </c:pt>
                <c:pt idx="6647">
                  <c:v>3.4456548663487117</c:v>
                </c:pt>
                <c:pt idx="6648">
                  <c:v>3.1619861351407907</c:v>
                </c:pt>
                <c:pt idx="6649">
                  <c:v>3.0847586242888814</c:v>
                </c:pt>
                <c:pt idx="6650">
                  <c:v>2.8499731230538456</c:v>
                </c:pt>
                <c:pt idx="6651">
                  <c:v>3.4648999714280149</c:v>
                </c:pt>
                <c:pt idx="6652">
                  <c:v>3.6209253875651854</c:v>
                </c:pt>
                <c:pt idx="6653">
                  <c:v>3.291568386182028</c:v>
                </c:pt>
                <c:pt idx="6654">
                  <c:v>2.874309872728106</c:v>
                </c:pt>
                <c:pt idx="6655">
                  <c:v>3.5949989025918199</c:v>
                </c:pt>
                <c:pt idx="6656">
                  <c:v>3.3921727950113429</c:v>
                </c:pt>
                <c:pt idx="6657">
                  <c:v>3.5118583565698049</c:v>
                </c:pt>
                <c:pt idx="6658">
                  <c:v>3.2518465928573432</c:v>
                </c:pt>
                <c:pt idx="6659">
                  <c:v>3.1011970692958704</c:v>
                </c:pt>
                <c:pt idx="6660">
                  <c:v>4.0372956877791699</c:v>
                </c:pt>
                <c:pt idx="6661">
                  <c:v>3.8193674110431441</c:v>
                </c:pt>
                <c:pt idx="6662">
                  <c:v>3.7801145438644883</c:v>
                </c:pt>
                <c:pt idx="6663">
                  <c:v>3.9703295835219397</c:v>
                </c:pt>
                <c:pt idx="6664">
                  <c:v>3.2739035961405953</c:v>
                </c:pt>
                <c:pt idx="6665">
                  <c:v>3.2110303600276722</c:v>
                </c:pt>
                <c:pt idx="6666">
                  <c:v>3.8542407071764764</c:v>
                </c:pt>
                <c:pt idx="6667">
                  <c:v>4.2410969680242934</c:v>
                </c:pt>
                <c:pt idx="6668">
                  <c:v>3.1493708189354983</c:v>
                </c:pt>
                <c:pt idx="6669">
                  <c:v>4.1870263303628352</c:v>
                </c:pt>
                <c:pt idx="6670">
                  <c:v>3.5765422237949989</c:v>
                </c:pt>
                <c:pt idx="6671">
                  <c:v>3.9158003441282698</c:v>
                </c:pt>
                <c:pt idx="6672">
                  <c:v>2.9589923954901591</c:v>
                </c:pt>
                <c:pt idx="6673">
                  <c:v>3.3284424521900511</c:v>
                </c:pt>
                <c:pt idx="6674">
                  <c:v>2.8051344509739735</c:v>
                </c:pt>
                <c:pt idx="6675">
                  <c:v>3.5524790706060032</c:v>
                </c:pt>
                <c:pt idx="6676">
                  <c:v>2.8935333764408373</c:v>
                </c:pt>
                <c:pt idx="6677">
                  <c:v>3.0308299969238317</c:v>
                </c:pt>
                <c:pt idx="6678">
                  <c:v>3.385550219272806</c:v>
                </c:pt>
                <c:pt idx="6679">
                  <c:v>3.4488864051522685</c:v>
                </c:pt>
                <c:pt idx="6680">
                  <c:v>3.3289482618631445</c:v>
                </c:pt>
                <c:pt idx="6681">
                  <c:v>3.1977749634610926</c:v>
                </c:pt>
                <c:pt idx="6682">
                  <c:v>3.8656262362831666</c:v>
                </c:pt>
                <c:pt idx="6683">
                  <c:v>4.0978142624132943</c:v>
                </c:pt>
                <c:pt idx="6684">
                  <c:v>3.3236604387241684</c:v>
                </c:pt>
                <c:pt idx="6685">
                  <c:v>4.1004305800492817</c:v>
                </c:pt>
                <c:pt idx="6686">
                  <c:v>4.4603740968926315</c:v>
                </c:pt>
                <c:pt idx="6687">
                  <c:v>4.0713751591943481</c:v>
                </c:pt>
                <c:pt idx="6688">
                  <c:v>3.6634099786204106</c:v>
                </c:pt>
                <c:pt idx="6689">
                  <c:v>3.8575861610726254</c:v>
                </c:pt>
                <c:pt idx="6690">
                  <c:v>#N/A</c:v>
                </c:pt>
                <c:pt idx="6691">
                  <c:v>3.2887551869122484</c:v>
                </c:pt>
                <c:pt idx="6692">
                  <c:v>2.9324071138749934</c:v>
                </c:pt>
                <c:pt idx="6693">
                  <c:v>3.8035665802148095</c:v>
                </c:pt>
                <c:pt idx="6694">
                  <c:v>2.8178877865134986</c:v>
                </c:pt>
                <c:pt idx="6695">
                  <c:v>3.5321518100468188</c:v>
                </c:pt>
                <c:pt idx="6696">
                  <c:v>3.4451264097622589</c:v>
                </c:pt>
                <c:pt idx="6697">
                  <c:v>3.4602220798598888</c:v>
                </c:pt>
                <c:pt idx="6698">
                  <c:v>4.3771675481203189</c:v>
                </c:pt>
                <c:pt idx="6699">
                  <c:v>3.7515754239035033</c:v>
                </c:pt>
                <c:pt idx="6700">
                  <c:v>4.1259118216772883</c:v>
                </c:pt>
                <c:pt idx="6701">
                  <c:v>4.0572102365243303</c:v>
                </c:pt>
                <c:pt idx="6702">
                  <c:v>3.8381117041642776</c:v>
                </c:pt>
                <c:pt idx="6703">
                  <c:v>3.0781469639759833</c:v>
                </c:pt>
                <c:pt idx="6704">
                  <c:v>3.0452813294884304</c:v>
                </c:pt>
                <c:pt idx="6705">
                  <c:v>3.2345580200742212</c:v>
                </c:pt>
                <c:pt idx="6706">
                  <c:v>3.5038268823373548</c:v>
                </c:pt>
                <c:pt idx="6707">
                  <c:v>3.1706700332825219</c:v>
                </c:pt>
                <c:pt idx="6708">
                  <c:v>3.8835106437501028</c:v>
                </c:pt>
                <c:pt idx="6709">
                  <c:v>3.3284272671677977</c:v>
                </c:pt>
                <c:pt idx="6710">
                  <c:v>3.7258406069437595</c:v>
                </c:pt>
                <c:pt idx="6711">
                  <c:v>3.360643321158737</c:v>
                </c:pt>
                <c:pt idx="6712">
                  <c:v>3.1350062431811909</c:v>
                </c:pt>
                <c:pt idx="6713">
                  <c:v>3.1273524850022563</c:v>
                </c:pt>
                <c:pt idx="6714">
                  <c:v>3.8722392980118148</c:v>
                </c:pt>
                <c:pt idx="6715">
                  <c:v>3.2330932603801084</c:v>
                </c:pt>
                <c:pt idx="6716">
                  <c:v>3.4718211481836274</c:v>
                </c:pt>
                <c:pt idx="6717">
                  <c:v>2.9005087708777006</c:v>
                </c:pt>
                <c:pt idx="6718">
                  <c:v>3.6110610674484049</c:v>
                </c:pt>
                <c:pt idx="6719">
                  <c:v>3.5115498387041191</c:v>
                </c:pt>
                <c:pt idx="6720">
                  <c:v>3.4912271270961757</c:v>
                </c:pt>
                <c:pt idx="6721">
                  <c:v>3.4824863010728024</c:v>
                </c:pt>
                <c:pt idx="6722">
                  <c:v>3.1707572750728743</c:v>
                </c:pt>
                <c:pt idx="6723">
                  <c:v>3.510317172056411</c:v>
                </c:pt>
                <c:pt idx="6724">
                  <c:v>3.0339768711999979</c:v>
                </c:pt>
                <c:pt idx="6725">
                  <c:v>3.3196804490353551</c:v>
                </c:pt>
                <c:pt idx="6726">
                  <c:v>3.6709666771397185</c:v>
                </c:pt>
                <c:pt idx="6727">
                  <c:v>2.7908682227610493</c:v>
                </c:pt>
                <c:pt idx="6728">
                  <c:v>3.3398509167965078</c:v>
                </c:pt>
                <c:pt idx="6729">
                  <c:v>4.1305059660442103</c:v>
                </c:pt>
                <c:pt idx="6730">
                  <c:v>3.9494853112984756</c:v>
                </c:pt>
                <c:pt idx="6731">
                  <c:v>3.4055942906125565</c:v>
                </c:pt>
                <c:pt idx="6732">
                  <c:v>3.7040394950648836</c:v>
                </c:pt>
                <c:pt idx="6733">
                  <c:v>3.892566505068578</c:v>
                </c:pt>
                <c:pt idx="6734">
                  <c:v>3.6163153883170649</c:v>
                </c:pt>
                <c:pt idx="6735">
                  <c:v>3.9762416674836945</c:v>
                </c:pt>
                <c:pt idx="6736">
                  <c:v>3.4560148929467056</c:v>
                </c:pt>
                <c:pt idx="6737">
                  <c:v>3.4490704752989312</c:v>
                </c:pt>
                <c:pt idx="6738">
                  <c:v>4.7217967321896488</c:v>
                </c:pt>
                <c:pt idx="6739">
                  <c:v>#N/A</c:v>
                </c:pt>
                <c:pt idx="6740">
                  <c:v>3.7030788336399101</c:v>
                </c:pt>
                <c:pt idx="6741">
                  <c:v>3.603318646402673</c:v>
                </c:pt>
                <c:pt idx="6742">
                  <c:v>3.2185295877392863</c:v>
                </c:pt>
                <c:pt idx="6743">
                  <c:v>4.4431928661112918</c:v>
                </c:pt>
                <c:pt idx="6744">
                  <c:v>3.3922982155692845</c:v>
                </c:pt>
                <c:pt idx="6745">
                  <c:v>3.4013878196162635</c:v>
                </c:pt>
                <c:pt idx="6746">
                  <c:v>3.8379624230195786</c:v>
                </c:pt>
                <c:pt idx="6747">
                  <c:v>3.8019120238659179</c:v>
                </c:pt>
                <c:pt idx="6748">
                  <c:v>4.3808406954644106</c:v>
                </c:pt>
                <c:pt idx="6749">
                  <c:v>3.6611469525589375</c:v>
                </c:pt>
                <c:pt idx="6750">
                  <c:v>3.3184990693809886</c:v>
                </c:pt>
                <c:pt idx="6751">
                  <c:v>3.0086082657458788</c:v>
                </c:pt>
                <c:pt idx="6752">
                  <c:v>3.4158026318372587</c:v>
                </c:pt>
                <c:pt idx="6753">
                  <c:v>3.0643556327246131</c:v>
                </c:pt>
                <c:pt idx="6754">
                  <c:v>3.4641238750821914</c:v>
                </c:pt>
                <c:pt idx="6755">
                  <c:v>3.5762020335252287</c:v>
                </c:pt>
                <c:pt idx="6756">
                  <c:v>3.6136474591240155</c:v>
                </c:pt>
                <c:pt idx="6757">
                  <c:v>3.7882296606319477</c:v>
                </c:pt>
                <c:pt idx="6758">
                  <c:v>3.6574822480917764</c:v>
                </c:pt>
                <c:pt idx="6759">
                  <c:v>3.67414198575183</c:v>
                </c:pt>
                <c:pt idx="6760">
                  <c:v>3.4747218601487404</c:v>
                </c:pt>
                <c:pt idx="6761">
                  <c:v>3.2591737567408741</c:v>
                </c:pt>
                <c:pt idx="6762">
                  <c:v>3.3661297049529471</c:v>
                </c:pt>
                <c:pt idx="6763">
                  <c:v>3.7375121251860661</c:v>
                </c:pt>
                <c:pt idx="6764">
                  <c:v>3.9492063030959108</c:v>
                </c:pt>
                <c:pt idx="6765">
                  <c:v>3.4648999714280149</c:v>
                </c:pt>
                <c:pt idx="6766">
                  <c:v>3.8670172910744758</c:v>
                </c:pt>
                <c:pt idx="6767">
                  <c:v>3.3603055715971082</c:v>
                </c:pt>
                <c:pt idx="6768">
                  <c:v>3.5321518100468188</c:v>
                </c:pt>
                <c:pt idx="6769">
                  <c:v>3.4113036051255547</c:v>
                </c:pt>
                <c:pt idx="6770">
                  <c:v>3.2395757484010508</c:v>
                </c:pt>
                <c:pt idx="6771">
                  <c:v>3.2518465928573432</c:v>
                </c:pt>
                <c:pt idx="6772">
                  <c:v>3.3776084760540979</c:v>
                </c:pt>
                <c:pt idx="6773">
                  <c:v>3.7357065315534199</c:v>
                </c:pt>
                <c:pt idx="6774">
                  <c:v>3.5363720055384582</c:v>
                </c:pt>
                <c:pt idx="6775">
                  <c:v>3.9777665103381432</c:v>
                </c:pt>
                <c:pt idx="6776">
                  <c:v>3.9271028142728199</c:v>
                </c:pt>
                <c:pt idx="6777">
                  <c:v>3.4125457147641978</c:v>
                </c:pt>
                <c:pt idx="6778">
                  <c:v>4.055470256912808</c:v>
                </c:pt>
                <c:pt idx="6779">
                  <c:v>3.6659428140277108</c:v>
                </c:pt>
                <c:pt idx="6780">
                  <c:v>3.970463275390653</c:v>
                </c:pt>
                <c:pt idx="6781">
                  <c:v>3.3480017984287005</c:v>
                </c:pt>
                <c:pt idx="6782">
                  <c:v>2.8014149034659437</c:v>
                </c:pt>
                <c:pt idx="6783">
                  <c:v>2.9412299948591096</c:v>
                </c:pt>
                <c:pt idx="6784">
                  <c:v>3.2447239015129639</c:v>
                </c:pt>
                <c:pt idx="6785">
                  <c:v>3.3508050934871716</c:v>
                </c:pt>
                <c:pt idx="6786">
                  <c:v>#N/A</c:v>
                </c:pt>
                <c:pt idx="6787">
                  <c:v>2.8638574803356298</c:v>
                </c:pt>
                <c:pt idx="6788">
                  <c:v>2.2202836877791734</c:v>
                </c:pt>
                <c:pt idx="6789">
                  <c:v>2.7177883273775154</c:v>
                </c:pt>
                <c:pt idx="6790">
                  <c:v>2.4343554067319415</c:v>
                </c:pt>
                <c:pt idx="6791">
                  <c:v>#N/A</c:v>
                </c:pt>
                <c:pt idx="6792">
                  <c:v>#N/A</c:v>
                </c:pt>
                <c:pt idx="6793">
                  <c:v>2.5481344273222652</c:v>
                </c:pt>
                <c:pt idx="6794">
                  <c:v>2.1896539773258765</c:v>
                </c:pt>
                <c:pt idx="6795">
                  <c:v>#N/A</c:v>
                </c:pt>
                <c:pt idx="6796">
                  <c:v>2.2200084936625966</c:v>
                </c:pt>
                <c:pt idx="6797">
                  <c:v>2.2621798751127762</c:v>
                </c:pt>
                <c:pt idx="6798">
                  <c:v>2.3610746306179773</c:v>
                </c:pt>
                <c:pt idx="6799">
                  <c:v>2.1845402541727315</c:v>
                </c:pt>
                <c:pt idx="6800">
                  <c:v>2.3037062582916401</c:v>
                </c:pt>
                <c:pt idx="6801">
                  <c:v>2.0916353132914924</c:v>
                </c:pt>
                <c:pt idx="6802">
                  <c:v>2.3296632071508445</c:v>
                </c:pt>
                <c:pt idx="6803">
                  <c:v>#N/A</c:v>
                </c:pt>
                <c:pt idx="6804">
                  <c:v>2.5009772775522636</c:v>
                </c:pt>
                <c:pt idx="6805">
                  <c:v>2.4602764487268631</c:v>
                </c:pt>
                <c:pt idx="6806">
                  <c:v>2.0730866784490889</c:v>
                </c:pt>
                <c:pt idx="6807">
                  <c:v>2.2883820430146971</c:v>
                </c:pt>
                <c:pt idx="6808">
                  <c:v>2.4281637140633672</c:v>
                </c:pt>
                <c:pt idx="6809">
                  <c:v>2.2965564050309215</c:v>
                </c:pt>
                <c:pt idx="6810">
                  <c:v>2.1817533830623588</c:v>
                </c:pt>
                <c:pt idx="6811">
                  <c:v>2.5294128215917362</c:v>
                </c:pt>
                <c:pt idx="6812">
                  <c:v>#N/A</c:v>
                </c:pt>
                <c:pt idx="6813">
                  <c:v>2.258319600341876</c:v>
                </c:pt>
                <c:pt idx="6814">
                  <c:v>2.6378654310035401</c:v>
                </c:pt>
                <c:pt idx="6815">
                  <c:v>2.62529466587482</c:v>
                </c:pt>
                <c:pt idx="6816">
                  <c:v>2.5926329063321916</c:v>
                </c:pt>
                <c:pt idx="6817">
                  <c:v>2.3594330661046388</c:v>
                </c:pt>
                <c:pt idx="6818">
                  <c:v>2.5870193191973603</c:v>
                </c:pt>
                <c:pt idx="6819">
                  <c:v>2.6674007738417163</c:v>
                </c:pt>
                <c:pt idx="6820">
                  <c:v>2.771868379629264</c:v>
                </c:pt>
                <c:pt idx="6821">
                  <c:v>2.4102976077363856</c:v>
                </c:pt>
                <c:pt idx="6822">
                  <c:v>2.7006074867389751</c:v>
                </c:pt>
                <c:pt idx="6823">
                  <c:v>2.4441356972983974</c:v>
                </c:pt>
                <c:pt idx="6824">
                  <c:v>2.380935414753508</c:v>
                </c:pt>
                <c:pt idx="6825">
                  <c:v>2.2983190937128732</c:v>
                </c:pt>
                <c:pt idx="6826">
                  <c:v>2.077945686475938</c:v>
                </c:pt>
                <c:pt idx="6827">
                  <c:v>1.8195898269489537</c:v>
                </c:pt>
                <c:pt idx="6828">
                  <c:v>2.5182567737949797</c:v>
                </c:pt>
                <c:pt idx="6829">
                  <c:v>2.8001167472310153</c:v>
                </c:pt>
                <c:pt idx="6830">
                  <c:v>2.4128480467867708</c:v>
                </c:pt>
                <c:pt idx="6831">
                  <c:v>2.8903442999817202</c:v>
                </c:pt>
                <c:pt idx="6832">
                  <c:v>2.7846403495365766</c:v>
                </c:pt>
                <c:pt idx="6833">
                  <c:v>2.1005899385937901</c:v>
                </c:pt>
                <c:pt idx="6834">
                  <c:v>2.1375224419679495</c:v>
                </c:pt>
                <c:pt idx="6835">
                  <c:v>2.6325862691846114</c:v>
                </c:pt>
                <c:pt idx="6836">
                  <c:v>2.5841801532752187</c:v>
                </c:pt>
                <c:pt idx="6837">
                  <c:v>2.4411163863474648</c:v>
                </c:pt>
                <c:pt idx="6838">
                  <c:v>2.6776044946535587</c:v>
                </c:pt>
                <c:pt idx="6839">
                  <c:v>2.1187738166081487</c:v>
                </c:pt>
                <c:pt idx="6840">
                  <c:v>#N/A</c:v>
                </c:pt>
                <c:pt idx="6841">
                  <c:v>1.8817637920938595</c:v>
                </c:pt>
                <c:pt idx="6842">
                  <c:v>2.4863964230669913</c:v>
                </c:pt>
                <c:pt idx="6843">
                  <c:v>#N/A</c:v>
                </c:pt>
                <c:pt idx="6844">
                  <c:v>#N/A</c:v>
                </c:pt>
                <c:pt idx="6845">
                  <c:v>2.8250919379601185</c:v>
                </c:pt>
                <c:pt idx="6846">
                  <c:v>2.8275540694021295</c:v>
                </c:pt>
                <c:pt idx="6847">
                  <c:v>2.7953018495569366</c:v>
                </c:pt>
                <c:pt idx="6848">
                  <c:v>3.0755559185470176</c:v>
                </c:pt>
                <c:pt idx="6849">
                  <c:v>2.8849100912098216</c:v>
                </c:pt>
                <c:pt idx="6850">
                  <c:v>2.89749938971846</c:v>
                </c:pt>
                <c:pt idx="6851">
                  <c:v>2.7293277172669739</c:v>
                </c:pt>
                <c:pt idx="6852">
                  <c:v>2.0454480479674433</c:v>
                </c:pt>
                <c:pt idx="6853">
                  <c:v>2.1602786987360112</c:v>
                </c:pt>
                <c:pt idx="6854">
                  <c:v>#N/A</c:v>
                </c:pt>
                <c:pt idx="6855">
                  <c:v>2.5820439335476353</c:v>
                </c:pt>
                <c:pt idx="6856">
                  <c:v>2.6154786597540509</c:v>
                </c:pt>
                <c:pt idx="6857">
                  <c:v>2.4393244845319129</c:v>
                </c:pt>
                <c:pt idx="6858">
                  <c:v>2.6885342053705701</c:v>
                </c:pt>
                <c:pt idx="6859">
                  <c:v>2.6243057177251905</c:v>
                </c:pt>
                <c:pt idx="6860">
                  <c:v>2.3397937679068024</c:v>
                </c:pt>
                <c:pt idx="6861">
                  <c:v>2.6445115140023914</c:v>
                </c:pt>
                <c:pt idx="6862">
                  <c:v>2.5019970790585102</c:v>
                </c:pt>
                <c:pt idx="6863">
                  <c:v>2.4305167467494995</c:v>
                </c:pt>
                <c:pt idx="6864">
                  <c:v>2.911692527591538</c:v>
                </c:pt>
                <c:pt idx="6865">
                  <c:v>#N/A</c:v>
                </c:pt>
                <c:pt idx="6866">
                  <c:v>2.6328243353638499</c:v>
                </c:pt>
                <c:pt idx="6867">
                  <c:v>2.0135280133705633</c:v>
                </c:pt>
                <c:pt idx="6868">
                  <c:v>1.8954084710382917</c:v>
                </c:pt>
                <c:pt idx="6869">
                  <c:v>2.3672500320975169</c:v>
                </c:pt>
                <c:pt idx="6870">
                  <c:v>2.1984406079238816</c:v>
                </c:pt>
                <c:pt idx="6871">
                  <c:v>2.5727184771976845</c:v>
                </c:pt>
                <c:pt idx="6872">
                  <c:v>2.4906078731181021</c:v>
                </c:pt>
                <c:pt idx="6873">
                  <c:v>2.5766684574150585</c:v>
                </c:pt>
                <c:pt idx="6874">
                  <c:v>2.4698938284398633</c:v>
                </c:pt>
                <c:pt idx="6875">
                  <c:v>2.6243057177251905</c:v>
                </c:pt>
                <c:pt idx="6876">
                  <c:v>#N/A</c:v>
                </c:pt>
                <c:pt idx="6877">
                  <c:v>2.1647708290850098</c:v>
                </c:pt>
                <c:pt idx="6878">
                  <c:v>2.3117175180803233</c:v>
                </c:pt>
                <c:pt idx="6879">
                  <c:v>2.2270264512879336</c:v>
                </c:pt>
                <c:pt idx="6880">
                  <c:v>2.6445115140023914</c:v>
                </c:pt>
                <c:pt idx="6881">
                  <c:v>2.9156536907057302</c:v>
                </c:pt>
                <c:pt idx="6882">
                  <c:v>2.5587748382939752</c:v>
                </c:pt>
                <c:pt idx="6883">
                  <c:v>2.2452712429390469</c:v>
                </c:pt>
                <c:pt idx="6884">
                  <c:v>2.3292225377056446</c:v>
                </c:pt>
                <c:pt idx="6885">
                  <c:v>2.4996714409362317</c:v>
                </c:pt>
                <c:pt idx="6886">
                  <c:v>2.0973420388482391</c:v>
                </c:pt>
                <c:pt idx="6887">
                  <c:v>2.4326840726641312</c:v>
                </c:pt>
                <c:pt idx="6888">
                  <c:v>#N/A</c:v>
                </c:pt>
                <c:pt idx="6889">
                  <c:v>2.6113050213561642</c:v>
                </c:pt>
                <c:pt idx="6890">
                  <c:v>#N/A</c:v>
                </c:pt>
                <c:pt idx="6891">
                  <c:v>2.5924266055799943</c:v>
                </c:pt>
                <c:pt idx="6892">
                  <c:v>2.8163885875272019</c:v>
                </c:pt>
                <c:pt idx="6893">
                  <c:v>2.2659574699434972</c:v>
                </c:pt>
                <c:pt idx="6894">
                  <c:v>#N/A</c:v>
                </c:pt>
                <c:pt idx="6895">
                  <c:v>#N/A</c:v>
                </c:pt>
                <c:pt idx="6896">
                  <c:v>2.3994977573081959</c:v>
                </c:pt>
                <c:pt idx="6897">
                  <c:v>#N/A</c:v>
                </c:pt>
                <c:pt idx="6898">
                  <c:v>2.2204182475944054</c:v>
                </c:pt>
                <c:pt idx="6899">
                  <c:v>2.3206099741241566</c:v>
                </c:pt>
                <c:pt idx="6900">
                  <c:v>3.0839801280609289</c:v>
                </c:pt>
                <c:pt idx="6901">
                  <c:v>3.6393975047687666</c:v>
                </c:pt>
                <c:pt idx="6902">
                  <c:v>3.2685849248539189</c:v>
                </c:pt>
                <c:pt idx="6903">
                  <c:v>3.1968446374677679</c:v>
                </c:pt>
                <c:pt idx="6904">
                  <c:v>3.4617727691585483</c:v>
                </c:pt>
                <c:pt idx="6905">
                  <c:v>2.9423398386743744</c:v>
                </c:pt>
                <c:pt idx="6906">
                  <c:v>2.8603713180498977</c:v>
                </c:pt>
                <c:pt idx="6907">
                  <c:v>2.9700160179611319</c:v>
                </c:pt>
                <c:pt idx="6908">
                  <c:v>2.9070874734384931</c:v>
                </c:pt>
                <c:pt idx="6909">
                  <c:v>2.7040193531978431</c:v>
                </c:pt>
                <c:pt idx="6910">
                  <c:v>3.7309173325030693</c:v>
                </c:pt>
                <c:pt idx="6911">
                  <c:v>2.5206778824032097</c:v>
                </c:pt>
                <c:pt idx="6912">
                  <c:v>2.5789860788517474</c:v>
                </c:pt>
                <c:pt idx="6913">
                  <c:v>2.8250566189478707</c:v>
                </c:pt>
                <c:pt idx="6914">
                  <c:v>2.5180160183696985</c:v>
                </c:pt>
                <c:pt idx="6915">
                  <c:v>3.0427398219640449</c:v>
                </c:pt>
                <c:pt idx="6916">
                  <c:v>2.8317475982032811</c:v>
                </c:pt>
                <c:pt idx="6917">
                  <c:v>2.6255488229604764</c:v>
                </c:pt>
                <c:pt idx="6918">
                  <c:v>2.9869560871153125</c:v>
                </c:pt>
                <c:pt idx="6919">
                  <c:v>#N/A</c:v>
                </c:pt>
                <c:pt idx="6920">
                  <c:v>2.2702999086913009</c:v>
                </c:pt>
                <c:pt idx="6921">
                  <c:v>3.0810837862998457</c:v>
                </c:pt>
                <c:pt idx="6922">
                  <c:v>3.1868712019096606</c:v>
                </c:pt>
                <c:pt idx="6923">
                  <c:v>2.2330064473420657</c:v>
                </c:pt>
                <c:pt idx="6924">
                  <c:v>3.5425464342007777</c:v>
                </c:pt>
                <c:pt idx="6925">
                  <c:v>3.2097640909010701</c:v>
                </c:pt>
                <c:pt idx="6926">
                  <c:v>2.7413309985655712</c:v>
                </c:pt>
                <c:pt idx="6927">
                  <c:v>2.9528448767205644</c:v>
                </c:pt>
                <c:pt idx="6928">
                  <c:v>#N/A</c:v>
                </c:pt>
                <c:pt idx="6929">
                  <c:v>3.5329695755010069</c:v>
                </c:pt>
                <c:pt idx="6930">
                  <c:v>3.0412671946130647</c:v>
                </c:pt>
                <c:pt idx="6931">
                  <c:v>3.4163131087941725</c:v>
                </c:pt>
                <c:pt idx="6932">
                  <c:v>#N/A</c:v>
                </c:pt>
                <c:pt idx="6933">
                  <c:v>2.9897803851317946</c:v>
                </c:pt>
                <c:pt idx="6934">
                  <c:v>3.4757655239159431</c:v>
                </c:pt>
                <c:pt idx="6935">
                  <c:v>3.8744416043931249</c:v>
                </c:pt>
                <c:pt idx="6936">
                  <c:v>3.1292080720617474</c:v>
                </c:pt>
                <c:pt idx="6937">
                  <c:v>2.511890625750115</c:v>
                </c:pt>
                <c:pt idx="6938">
                  <c:v>#N/A</c:v>
                </c:pt>
                <c:pt idx="6939">
                  <c:v>2.6252824639365135</c:v>
                </c:pt>
                <c:pt idx="6940">
                  <c:v>2.4859871113633605</c:v>
                </c:pt>
                <c:pt idx="6941">
                  <c:v>3.3898377676574287</c:v>
                </c:pt>
                <c:pt idx="6942">
                  <c:v>3.5750971850789504</c:v>
                </c:pt>
                <c:pt idx="6943">
                  <c:v>#N/A</c:v>
                </c:pt>
                <c:pt idx="6944">
                  <c:v>3.2670700234403363</c:v>
                </c:pt>
                <c:pt idx="6945">
                  <c:v>2.6761787941114639</c:v>
                </c:pt>
                <c:pt idx="6946">
                  <c:v>3.1503103102975749</c:v>
                </c:pt>
                <c:pt idx="6947">
                  <c:v>3.2589049625243818</c:v>
                </c:pt>
                <c:pt idx="6948">
                  <c:v>2.6037877534647458</c:v>
                </c:pt>
                <c:pt idx="6949">
                  <c:v>3.0986174105475044</c:v>
                </c:pt>
                <c:pt idx="6950">
                  <c:v>2.7636414758572587</c:v>
                </c:pt>
                <c:pt idx="6951">
                  <c:v>#N/A</c:v>
                </c:pt>
                <c:pt idx="6952">
                  <c:v>3.057705366714341</c:v>
                </c:pt>
                <c:pt idx="6953">
                  <c:v>#N/A</c:v>
                </c:pt>
                <c:pt idx="6954">
                  <c:v>2.3684895495923257</c:v>
                </c:pt>
                <c:pt idx="6955">
                  <c:v>#N/A</c:v>
                </c:pt>
                <c:pt idx="6956">
                  <c:v>#N/A</c:v>
                </c:pt>
                <c:pt idx="6957">
                  <c:v>3.4281512531227278</c:v>
                </c:pt>
                <c:pt idx="6958">
                  <c:v>#N/A</c:v>
                </c:pt>
                <c:pt idx="6959">
                  <c:v>2.1838669266886486</c:v>
                </c:pt>
                <c:pt idx="6960">
                  <c:v>3.18317902109276</c:v>
                </c:pt>
                <c:pt idx="6961">
                  <c:v>2.5712978338294823</c:v>
                </c:pt>
                <c:pt idx="6962">
                  <c:v>2.8387497221333464</c:v>
                </c:pt>
                <c:pt idx="6963">
                  <c:v>3.4433568856128693</c:v>
                </c:pt>
                <c:pt idx="6964">
                  <c:v>2.7244096223486016</c:v>
                </c:pt>
                <c:pt idx="6965">
                  <c:v>2.2119707117026159</c:v>
                </c:pt>
                <c:pt idx="6966">
                  <c:v>#N/A</c:v>
                </c:pt>
                <c:pt idx="6967">
                  <c:v>2.5686657768450023</c:v>
                </c:pt>
                <c:pt idx="6968">
                  <c:v>2.3564317579323943</c:v>
                </c:pt>
                <c:pt idx="6969">
                  <c:v>2.9108592225485421</c:v>
                </c:pt>
                <c:pt idx="6970">
                  <c:v>2.9449244608797303</c:v>
                </c:pt>
                <c:pt idx="6971">
                  <c:v>2.9331906352535264</c:v>
                </c:pt>
                <c:pt idx="6972">
                  <c:v>2.1398964126290263</c:v>
                </c:pt>
                <c:pt idx="6973">
                  <c:v>2.27297759432374</c:v>
                </c:pt>
                <c:pt idx="6974">
                  <c:v>#N/A</c:v>
                </c:pt>
                <c:pt idx="6975">
                  <c:v>#N/A</c:v>
                </c:pt>
                <c:pt idx="6976">
                  <c:v>2.5813123249490073</c:v>
                </c:pt>
                <c:pt idx="6977">
                  <c:v>2.2230518813415467</c:v>
                </c:pt>
                <c:pt idx="6978">
                  <c:v>3.5753797589673204</c:v>
                </c:pt>
                <c:pt idx="6979">
                  <c:v>2.0290047929387072</c:v>
                </c:pt>
                <c:pt idx="6980">
                  <c:v>#N/A</c:v>
                </c:pt>
                <c:pt idx="6981">
                  <c:v>3.6725149198980773</c:v>
                </c:pt>
                <c:pt idx="6982">
                  <c:v>2.8081662129354656</c:v>
                </c:pt>
                <c:pt idx="6983">
                  <c:v>2.740580850667846</c:v>
                </c:pt>
                <c:pt idx="6984">
                  <c:v>#N/A</c:v>
                </c:pt>
                <c:pt idx="6985">
                  <c:v>2.7055658165090648</c:v>
                </c:pt>
                <c:pt idx="6986">
                  <c:v>2.613665565264002</c:v>
                </c:pt>
                <c:pt idx="6987">
                  <c:v>2.4914576668876682</c:v>
                </c:pt>
                <c:pt idx="6988">
                  <c:v>#N/A</c:v>
                </c:pt>
                <c:pt idx="6989">
                  <c:v>2.7332118451737144</c:v>
                </c:pt>
                <c:pt idx="6990">
                  <c:v>#N/A</c:v>
                </c:pt>
                <c:pt idx="6991">
                  <c:v>2.0357598653584317</c:v>
                </c:pt>
                <c:pt idx="6992">
                  <c:v>3.1663926485499352</c:v>
                </c:pt>
                <c:pt idx="6993">
                  <c:v>2.3929871710987585</c:v>
                </c:pt>
                <c:pt idx="6994">
                  <c:v>2.6394835964249159</c:v>
                </c:pt>
                <c:pt idx="6995">
                  <c:v>2.1351703722156614</c:v>
                </c:pt>
                <c:pt idx="6996">
                  <c:v>3.2384584952366997</c:v>
                </c:pt>
                <c:pt idx="6997">
                  <c:v>3.2198522052327117</c:v>
                </c:pt>
                <c:pt idx="6998">
                  <c:v>2.9726089660190644</c:v>
                </c:pt>
                <c:pt idx="6999">
                  <c:v>2.4645310177196493</c:v>
                </c:pt>
                <c:pt idx="7000">
                  <c:v>2.7077009035022113</c:v>
                </c:pt>
                <c:pt idx="7001">
                  <c:v>3.7833920666356118</c:v>
                </c:pt>
                <c:pt idx="7002">
                  <c:v>2.2273689752765038</c:v>
                </c:pt>
                <c:pt idx="7003">
                  <c:v>3.3425132566369515</c:v>
                </c:pt>
                <c:pt idx="7004">
                  <c:v>3.0925169315339676</c:v>
                </c:pt>
                <c:pt idx="7005">
                  <c:v>2.7851307589074561</c:v>
                </c:pt>
                <c:pt idx="7006">
                  <c:v>3.1031117955791574</c:v>
                </c:pt>
                <c:pt idx="7007">
                  <c:v>3.0040690026863053</c:v>
                </c:pt>
                <c:pt idx="7008">
                  <c:v>3.3669315515307914</c:v>
                </c:pt>
                <c:pt idx="7009">
                  <c:v>3.9850920030337567</c:v>
                </c:pt>
                <c:pt idx="7010">
                  <c:v>2.8190676343281846</c:v>
                </c:pt>
                <c:pt idx="7011">
                  <c:v>3.0256285425391964</c:v>
                </c:pt>
                <c:pt idx="7012">
                  <c:v>3.1676983905072187</c:v>
                </c:pt>
                <c:pt idx="7013">
                  <c:v>2.189050189701419</c:v>
                </c:pt>
                <c:pt idx="7014">
                  <c:v>2.2891974940302142</c:v>
                </c:pt>
                <c:pt idx="7015">
                  <c:v>3.805149897612857</c:v>
                </c:pt>
                <c:pt idx="7016">
                  <c:v>3.507539419112589</c:v>
                </c:pt>
                <c:pt idx="7017">
                  <c:v>2.2385339986764823</c:v>
                </c:pt>
                <c:pt idx="7018">
                  <c:v>#N/A</c:v>
                </c:pt>
                <c:pt idx="7019">
                  <c:v>#N/A</c:v>
                </c:pt>
                <c:pt idx="7020">
                  <c:v>3.1493282639804723</c:v>
                </c:pt>
                <c:pt idx="7021">
                  <c:v>2.7257830985017568</c:v>
                </c:pt>
                <c:pt idx="7022">
                  <c:v>3.5675084707594618</c:v>
                </c:pt>
                <c:pt idx="7023">
                  <c:v>2.6008184537905747</c:v>
                </c:pt>
                <c:pt idx="7024">
                  <c:v>3.18317902109276</c:v>
                </c:pt>
                <c:pt idx="7025">
                  <c:v>#N/A</c:v>
                </c:pt>
                <c:pt idx="7026">
                  <c:v>2.4540347275270826</c:v>
                </c:pt>
                <c:pt idx="7027">
                  <c:v>3.4458130559655507</c:v>
                </c:pt>
                <c:pt idx="7028">
                  <c:v>2.0834351456812295</c:v>
                </c:pt>
                <c:pt idx="7029">
                  <c:v>2.5251254729723542</c:v>
                </c:pt>
                <c:pt idx="7030">
                  <c:v>3.5586613051849909</c:v>
                </c:pt>
                <c:pt idx="7031">
                  <c:v>3.2384403821993835</c:v>
                </c:pt>
                <c:pt idx="7032">
                  <c:v>2.3154999492874238</c:v>
                </c:pt>
                <c:pt idx="7033">
                  <c:v>3.2723047811128896</c:v>
                </c:pt>
                <c:pt idx="7034">
                  <c:v>2.5556420667797273</c:v>
                </c:pt>
                <c:pt idx="7035">
                  <c:v>2.1582238663050046</c:v>
                </c:pt>
                <c:pt idx="7036">
                  <c:v>3.4928793059031862</c:v>
                </c:pt>
                <c:pt idx="7037">
                  <c:v>2.1111053917368592</c:v>
                </c:pt>
                <c:pt idx="7038">
                  <c:v>2.6534015456096123</c:v>
                </c:pt>
                <c:pt idx="7039">
                  <c:v>#N/A</c:v>
                </c:pt>
                <c:pt idx="7040">
                  <c:v>2.5215786837249081</c:v>
                </c:pt>
                <c:pt idx="7041">
                  <c:v>3.5484476772200373</c:v>
                </c:pt>
                <c:pt idx="7042">
                  <c:v>3.6374642113572957</c:v>
                </c:pt>
                <c:pt idx="7043">
                  <c:v>2.1942286091450125</c:v>
                </c:pt>
                <c:pt idx="7044">
                  <c:v>2.1927758745767836</c:v>
                </c:pt>
                <c:pt idx="7045">
                  <c:v>2.4844259000408488</c:v>
                </c:pt>
                <c:pt idx="7046">
                  <c:v>2.235514475308567</c:v>
                </c:pt>
                <c:pt idx="7047">
                  <c:v>2.3726668275309137</c:v>
                </c:pt>
                <c:pt idx="7048">
                  <c:v>2.5125332823057489</c:v>
                </c:pt>
                <c:pt idx="7049">
                  <c:v>3.4352077020860228</c:v>
                </c:pt>
                <c:pt idx="7050">
                  <c:v>2.9357914470116899</c:v>
                </c:pt>
                <c:pt idx="7051">
                  <c:v>2.0416588276806729</c:v>
                </c:pt>
                <c:pt idx="7052">
                  <c:v>2.1962867517241884</c:v>
                </c:pt>
                <c:pt idx="7053">
                  <c:v>#N/A</c:v>
                </c:pt>
                <c:pt idx="7054">
                  <c:v>2.1012790066517049</c:v>
                </c:pt>
                <c:pt idx="7055">
                  <c:v>#N/A</c:v>
                </c:pt>
                <c:pt idx="7056">
                  <c:v>2.5041683447902985</c:v>
                </c:pt>
                <c:pt idx="7057">
                  <c:v>#N/A</c:v>
                </c:pt>
                <c:pt idx="7058">
                  <c:v>#N/A</c:v>
                </c:pt>
                <c:pt idx="7059">
                  <c:v>2.0714010073707265</c:v>
                </c:pt>
                <c:pt idx="7060">
                  <c:v>2.7491011852444793</c:v>
                </c:pt>
                <c:pt idx="7061">
                  <c:v>2.7528826655841776</c:v>
                </c:pt>
                <c:pt idx="7062">
                  <c:v>2.4708428339184363</c:v>
                </c:pt>
                <c:pt idx="7063">
                  <c:v>2.5508506384357141</c:v>
                </c:pt>
                <c:pt idx="7064">
                  <c:v>2.036692035916948</c:v>
                </c:pt>
                <c:pt idx="7065">
                  <c:v>3.3332875336432513</c:v>
                </c:pt>
                <c:pt idx="7066">
                  <c:v>3.485403461323004</c:v>
                </c:pt>
                <c:pt idx="7067">
                  <c:v>#N/A</c:v>
                </c:pt>
                <c:pt idx="7068">
                  <c:v>#N/A</c:v>
                </c:pt>
                <c:pt idx="7069">
                  <c:v>#N/A</c:v>
                </c:pt>
                <c:pt idx="7070">
                  <c:v>#N/A</c:v>
                </c:pt>
                <c:pt idx="7071">
                  <c:v>2.3631095567535865</c:v>
                </c:pt>
                <c:pt idx="7072">
                  <c:v>3.0132393229144783</c:v>
                </c:pt>
                <c:pt idx="7073">
                  <c:v>2.400433634648405</c:v>
                </c:pt>
                <c:pt idx="7074">
                  <c:v>2.6060252624091818</c:v>
                </c:pt>
                <c:pt idx="7075">
                  <c:v>3.482068670621838</c:v>
                </c:pt>
                <c:pt idx="7076">
                  <c:v>3.125953912586926</c:v>
                </c:pt>
                <c:pt idx="7077">
                  <c:v>3.5649310886319645</c:v>
                </c:pt>
                <c:pt idx="7078">
                  <c:v>2.2065663666302333</c:v>
                </c:pt>
                <c:pt idx="7079">
                  <c:v>2.7316540174557309</c:v>
                </c:pt>
                <c:pt idx="7080">
                  <c:v>3.6249225050466292</c:v>
                </c:pt>
                <c:pt idx="7081">
                  <c:v>3.6144201059195575</c:v>
                </c:pt>
                <c:pt idx="7082">
                  <c:v>3.6591773827794829</c:v>
                </c:pt>
                <c:pt idx="7083">
                  <c:v>3.6470346186777842</c:v>
                </c:pt>
                <c:pt idx="7084">
                  <c:v>#N/A</c:v>
                </c:pt>
                <c:pt idx="7085">
                  <c:v>#N/A</c:v>
                </c:pt>
                <c:pt idx="7086">
                  <c:v>3.0605795989168119</c:v>
                </c:pt>
                <c:pt idx="7087">
                  <c:v>2.3034684682432198</c:v>
                </c:pt>
                <c:pt idx="7088">
                  <c:v>2.3575239865202686</c:v>
                </c:pt>
                <c:pt idx="7089">
                  <c:v>3.2456886329024415</c:v>
                </c:pt>
                <c:pt idx="7090">
                  <c:v>#N/A</c:v>
                </c:pt>
                <c:pt idx="7091">
                  <c:v>2.6986851147610285</c:v>
                </c:pt>
                <c:pt idx="7092">
                  <c:v>2.0880336288810555</c:v>
                </c:pt>
                <c:pt idx="7093">
                  <c:v>2.711543139206182</c:v>
                </c:pt>
                <c:pt idx="7094">
                  <c:v>2.0308002936194014</c:v>
                </c:pt>
                <c:pt idx="7095">
                  <c:v>2.2286073883727453</c:v>
                </c:pt>
                <c:pt idx="7096">
                  <c:v>#N/A</c:v>
                </c:pt>
                <c:pt idx="7097">
                  <c:v>2.999807806390502</c:v>
                </c:pt>
                <c:pt idx="7098">
                  <c:v>#N/A</c:v>
                </c:pt>
                <c:pt idx="7099">
                  <c:v>2.8647490657421475</c:v>
                </c:pt>
                <c:pt idx="7100">
                  <c:v>3.7628730136269701</c:v>
                </c:pt>
                <c:pt idx="7101">
                  <c:v>#N/A</c:v>
                </c:pt>
                <c:pt idx="7102">
                  <c:v>#N/A</c:v>
                </c:pt>
                <c:pt idx="7103">
                  <c:v>3.1828032333927161</c:v>
                </c:pt>
                <c:pt idx="7104">
                  <c:v>2.1476821770662045</c:v>
                </c:pt>
                <c:pt idx="7105">
                  <c:v>#N/A</c:v>
                </c:pt>
                <c:pt idx="7106">
                  <c:v>#N/A</c:v>
                </c:pt>
                <c:pt idx="7107">
                  <c:v>3.7077033147282998</c:v>
                </c:pt>
                <c:pt idx="7108">
                  <c:v>2.5204439785562007</c:v>
                </c:pt>
                <c:pt idx="7109">
                  <c:v>2.3385138650263113</c:v>
                </c:pt>
                <c:pt idx="7110">
                  <c:v>2.8979185753423971</c:v>
                </c:pt>
                <c:pt idx="7111">
                  <c:v>2.6463575973847928</c:v>
                </c:pt>
                <c:pt idx="7112">
                  <c:v>2.2712226387941121</c:v>
                </c:pt>
                <c:pt idx="7113">
                  <c:v>#N/A</c:v>
                </c:pt>
                <c:pt idx="7114">
                  <c:v>#N/A</c:v>
                </c:pt>
                <c:pt idx="7115">
                  <c:v>2.7056910547619197</c:v>
                </c:pt>
                <c:pt idx="7116">
                  <c:v>2.4063931867927741</c:v>
                </c:pt>
                <c:pt idx="7117">
                  <c:v>2.5101358331906711</c:v>
                </c:pt>
                <c:pt idx="7118">
                  <c:v>2.3572964884036267</c:v>
                </c:pt>
                <c:pt idx="7119">
                  <c:v>2.3869432067283749</c:v>
                </c:pt>
                <c:pt idx="7120">
                  <c:v>2.6312370079910892</c:v>
                </c:pt>
                <c:pt idx="7121">
                  <c:v>2.22244118689034</c:v>
                </c:pt>
                <c:pt idx="7122">
                  <c:v>2.2810479670066104</c:v>
                </c:pt>
                <c:pt idx="7123">
                  <c:v>3.6308906210401171</c:v>
                </c:pt>
                <c:pt idx="7124">
                  <c:v>3.1017212254573767</c:v>
                </c:pt>
                <c:pt idx="7125">
                  <c:v>3.0337172081818449</c:v>
                </c:pt>
                <c:pt idx="7126">
                  <c:v>3.1051219998505069</c:v>
                </c:pt>
                <c:pt idx="7127">
                  <c:v>3.3229278897476568</c:v>
                </c:pt>
                <c:pt idx="7128">
                  <c:v>3.5475329594658582</c:v>
                </c:pt>
                <c:pt idx="7129">
                  <c:v>2.9525885529177556</c:v>
                </c:pt>
                <c:pt idx="7130">
                  <c:v>2.680090308372292</c:v>
                </c:pt>
                <c:pt idx="7131">
                  <c:v>3.6088161491030899</c:v>
                </c:pt>
                <c:pt idx="7132">
                  <c:v>2.905744655802708</c:v>
                </c:pt>
                <c:pt idx="7133">
                  <c:v>3.0608452950361302</c:v>
                </c:pt>
                <c:pt idx="7134">
                  <c:v>2.8933306424966823</c:v>
                </c:pt>
                <c:pt idx="7135">
                  <c:v>2.5411357583486942</c:v>
                </c:pt>
                <c:pt idx="7136">
                  <c:v>2.973356886184193</c:v>
                </c:pt>
                <c:pt idx="7137">
                  <c:v>2.6687742574259659</c:v>
                </c:pt>
                <c:pt idx="7138">
                  <c:v>2.8302497869338619</c:v>
                </c:pt>
                <c:pt idx="7139">
                  <c:v>3.0366265015415301</c:v>
                </c:pt>
                <c:pt idx="7140">
                  <c:v>3.1466257134885578</c:v>
                </c:pt>
                <c:pt idx="7141">
                  <c:v>3.1548009550494158</c:v>
                </c:pt>
                <c:pt idx="7142">
                  <c:v>2.4692493309913974</c:v>
                </c:pt>
                <c:pt idx="7143">
                  <c:v>2.639353003861669</c:v>
                </c:pt>
                <c:pt idx="7144">
                  <c:v>3.4227880748071855</c:v>
                </c:pt>
                <c:pt idx="7145">
                  <c:v>3.2324828270161192</c:v>
                </c:pt>
                <c:pt idx="7146">
                  <c:v>2.6394466404155925</c:v>
                </c:pt>
                <c:pt idx="7147">
                  <c:v>2.1075757438539737</c:v>
                </c:pt>
                <c:pt idx="7148">
                  <c:v>3.0986174105475044</c:v>
                </c:pt>
                <c:pt idx="7149">
                  <c:v>#N/A</c:v>
                </c:pt>
                <c:pt idx="7150">
                  <c:v>3.4690275842604241</c:v>
                </c:pt>
                <c:pt idx="7151">
                  <c:v>2.0930827191876653</c:v>
                </c:pt>
                <c:pt idx="7152">
                  <c:v>2.8450822800568862</c:v>
                </c:pt>
                <c:pt idx="7153">
                  <c:v>2.5724708503858063</c:v>
                </c:pt>
                <c:pt idx="7154">
                  <c:v>2.5797094452583513</c:v>
                </c:pt>
                <c:pt idx="7155">
                  <c:v>#N/A</c:v>
                </c:pt>
                <c:pt idx="7156">
                  <c:v>3.018864510745511</c:v>
                </c:pt>
                <c:pt idx="7157">
                  <c:v>2.54373482179893</c:v>
                </c:pt>
                <c:pt idx="7158">
                  <c:v>#N/A</c:v>
                </c:pt>
                <c:pt idx="7159">
                  <c:v>#N/A</c:v>
                </c:pt>
                <c:pt idx="7160">
                  <c:v>#N/A</c:v>
                </c:pt>
                <c:pt idx="7161">
                  <c:v>2.6600714839592148</c:v>
                </c:pt>
                <c:pt idx="7162">
                  <c:v>2.799453120373911</c:v>
                </c:pt>
                <c:pt idx="7163">
                  <c:v>2.6780699570401172</c:v>
                </c:pt>
                <c:pt idx="7164">
                  <c:v>#N/A</c:v>
                </c:pt>
                <c:pt idx="7165">
                  <c:v>2.6578251336792245</c:v>
                </c:pt>
                <c:pt idx="7166">
                  <c:v>2.1738241384032597</c:v>
                </c:pt>
                <c:pt idx="7167">
                  <c:v>2.2568922859046547</c:v>
                </c:pt>
                <c:pt idx="7168">
                  <c:v>#N/A</c:v>
                </c:pt>
                <c:pt idx="7169">
                  <c:v>2.9052444753599196</c:v>
                </c:pt>
                <c:pt idx="7170">
                  <c:v>3.2121860483319762</c:v>
                </c:pt>
                <c:pt idx="7171">
                  <c:v>2.6749577079866875</c:v>
                </c:pt>
                <c:pt idx="7172">
                  <c:v>2.7540312941415381</c:v>
                </c:pt>
                <c:pt idx="7173">
                  <c:v>2.8739041041798505</c:v>
                </c:pt>
                <c:pt idx="7174">
                  <c:v>3.0922942886649594</c:v>
                </c:pt>
                <c:pt idx="7175">
                  <c:v>3.1461109135087253</c:v>
                </c:pt>
                <c:pt idx="7176">
                  <c:v>2.9909134305993978</c:v>
                </c:pt>
                <c:pt idx="7177">
                  <c:v>2.3403137288917284</c:v>
                </c:pt>
                <c:pt idx="7178">
                  <c:v>2.3078454491853799</c:v>
                </c:pt>
                <c:pt idx="7179">
                  <c:v>2.6527810982387843</c:v>
                </c:pt>
                <c:pt idx="7180">
                  <c:v>3.3148732649081243</c:v>
                </c:pt>
                <c:pt idx="7181">
                  <c:v>3.1624798082263101</c:v>
                </c:pt>
                <c:pt idx="7182">
                  <c:v>2.5560394305660172</c:v>
                </c:pt>
                <c:pt idx="7183">
                  <c:v>2.7321549397735962</c:v>
                </c:pt>
                <c:pt idx="7184">
                  <c:v>3.0702807647435422</c:v>
                </c:pt>
                <c:pt idx="7185">
                  <c:v>3.0601784814134962</c:v>
                </c:pt>
                <c:pt idx="7186">
                  <c:v>3.4358720979769237</c:v>
                </c:pt>
                <c:pt idx="7187">
                  <c:v>3.545536721060321</c:v>
                </c:pt>
                <c:pt idx="7188">
                  <c:v>3.9024096622653737</c:v>
                </c:pt>
                <c:pt idx="7189">
                  <c:v>3.1108601996796144</c:v>
                </c:pt>
                <c:pt idx="7190">
                  <c:v>2.7836293924730811</c:v>
                </c:pt>
                <c:pt idx="7191">
                  <c:v>2.5805151889123836</c:v>
                </c:pt>
                <c:pt idx="7192">
                  <c:v>2.7131661658791701</c:v>
                </c:pt>
                <c:pt idx="7193">
                  <c:v>3.1236437565512292</c:v>
                </c:pt>
                <c:pt idx="7194">
                  <c:v>2.6076639275105089</c:v>
                </c:pt>
                <c:pt idx="7195">
                  <c:v>3.0426389413950532</c:v>
                </c:pt>
                <c:pt idx="7196">
                  <c:v>2.7460341957729266</c:v>
                </c:pt>
                <c:pt idx="7197">
                  <c:v>3.4544680874663385</c:v>
                </c:pt>
                <c:pt idx="7198">
                  <c:v>3.1854284066448724</c:v>
                </c:pt>
                <c:pt idx="7199">
                  <c:v>2.975056325422603</c:v>
                </c:pt>
                <c:pt idx="7200">
                  <c:v>2.9805450464621948</c:v>
                </c:pt>
                <c:pt idx="7201">
                  <c:v>2.7837687993715412</c:v>
                </c:pt>
                <c:pt idx="7202">
                  <c:v>2.9484786324688379</c:v>
                </c:pt>
                <c:pt idx="7203">
                  <c:v>2.8956585411586184</c:v>
                </c:pt>
                <c:pt idx="7204">
                  <c:v>#N/A</c:v>
                </c:pt>
                <c:pt idx="7205">
                  <c:v>2.9557748214382062</c:v>
                </c:pt>
                <c:pt idx="7206">
                  <c:v>3.7867048394722116</c:v>
                </c:pt>
                <c:pt idx="7207">
                  <c:v>3.3402078346178916</c:v>
                </c:pt>
                <c:pt idx="7208">
                  <c:v>2.7528736966164948</c:v>
                </c:pt>
                <c:pt idx="7209">
                  <c:v>3.4834331583987765</c:v>
                </c:pt>
                <c:pt idx="7210">
                  <c:v>3.1280031569605455</c:v>
                </c:pt>
                <c:pt idx="7211">
                  <c:v>3.2071973978294972</c:v>
                </c:pt>
                <c:pt idx="7212">
                  <c:v>3.3067114306130674</c:v>
                </c:pt>
                <c:pt idx="7213">
                  <c:v>3.0161738587746481</c:v>
                </c:pt>
                <c:pt idx="7214">
                  <c:v>3.4358720979769237</c:v>
                </c:pt>
                <c:pt idx="7215">
                  <c:v>2.7950698705032289</c:v>
                </c:pt>
                <c:pt idx="7216">
                  <c:v>2.9434481537424291</c:v>
                </c:pt>
                <c:pt idx="7217">
                  <c:v>3.3650831173287465</c:v>
                </c:pt>
                <c:pt idx="7218">
                  <c:v>#N/A</c:v>
                </c:pt>
                <c:pt idx="7219">
                  <c:v>3.0579766844938074</c:v>
                </c:pt>
                <c:pt idx="7220">
                  <c:v>2.23676236321444</c:v>
                </c:pt>
                <c:pt idx="7221">
                  <c:v>3.3259563055888215</c:v>
                </c:pt>
                <c:pt idx="7222">
                  <c:v>2.8783993604914775</c:v>
                </c:pt>
                <c:pt idx="7223">
                  <c:v>3.4566416591275928</c:v>
                </c:pt>
                <c:pt idx="7224">
                  <c:v>3.5928775658690766</c:v>
                </c:pt>
                <c:pt idx="7225">
                  <c:v>3.7212197904497537</c:v>
                </c:pt>
                <c:pt idx="7226">
                  <c:v>2.9770127517727403</c:v>
                </c:pt>
                <c:pt idx="7227">
                  <c:v>3.3108257103928471</c:v>
                </c:pt>
                <c:pt idx="7228">
                  <c:v>3.2278350210514604</c:v>
                </c:pt>
                <c:pt idx="7229">
                  <c:v>3.0155266816429509</c:v>
                </c:pt>
                <c:pt idx="7230">
                  <c:v>3.188955793270047</c:v>
                </c:pt>
                <c:pt idx="7231">
                  <c:v>3.4187824498401254</c:v>
                </c:pt>
                <c:pt idx="7232">
                  <c:v>3.1695283082968739</c:v>
                </c:pt>
                <c:pt idx="7233">
                  <c:v>3.273561825280451</c:v>
                </c:pt>
                <c:pt idx="7234">
                  <c:v>3.5415784797025847</c:v>
                </c:pt>
                <c:pt idx="7235">
                  <c:v>3.1305734054477847</c:v>
                </c:pt>
                <c:pt idx="7236">
                  <c:v>3.7477040783508908</c:v>
                </c:pt>
                <c:pt idx="7237">
                  <c:v>3.1629287813894091</c:v>
                </c:pt>
                <c:pt idx="7238">
                  <c:v>3.4807037871540918</c:v>
                </c:pt>
                <c:pt idx="7239">
                  <c:v>3.033073431722821</c:v>
                </c:pt>
                <c:pt idx="7240">
                  <c:v>3.3977215744589007</c:v>
                </c:pt>
                <c:pt idx="7241">
                  <c:v>3.5907525445471684</c:v>
                </c:pt>
                <c:pt idx="7242">
                  <c:v>3.0681385468894051</c:v>
                </c:pt>
                <c:pt idx="7243">
                  <c:v>2.8680189783126959</c:v>
                </c:pt>
                <c:pt idx="7244">
                  <c:v>3.4154430403253953</c:v>
                </c:pt>
                <c:pt idx="7245">
                  <c:v>3.2914187184310819</c:v>
                </c:pt>
                <c:pt idx="7246">
                  <c:v>2.8914960344637133</c:v>
                </c:pt>
                <c:pt idx="7247">
                  <c:v>2.7056910547619197</c:v>
                </c:pt>
                <c:pt idx="7248">
                  <c:v>2.9300921040816141</c:v>
                </c:pt>
                <c:pt idx="7249">
                  <c:v>3.6053203678503865</c:v>
                </c:pt>
                <c:pt idx="7250">
                  <c:v>3.172936524133537</c:v>
                </c:pt>
                <c:pt idx="7251">
                  <c:v>3.0052716594901456</c:v>
                </c:pt>
                <c:pt idx="7252">
                  <c:v>2.2374034366916224</c:v>
                </c:pt>
                <c:pt idx="7253">
                  <c:v>2.7903789453277379</c:v>
                </c:pt>
                <c:pt idx="7254">
                  <c:v>2.2295972080789515</c:v>
                </c:pt>
                <c:pt idx="7255">
                  <c:v>3.2443735740161164</c:v>
                </c:pt>
                <c:pt idx="7256">
                  <c:v>2.4770074960047146</c:v>
                </c:pt>
                <c:pt idx="7257">
                  <c:v>2.6836503792937827</c:v>
                </c:pt>
                <c:pt idx="7258">
                  <c:v>2.7036874489104386</c:v>
                </c:pt>
                <c:pt idx="7259">
                  <c:v>3.1174786287848355</c:v>
                </c:pt>
                <c:pt idx="7260">
                  <c:v>3.0181869336216369</c:v>
                </c:pt>
                <c:pt idx="7261">
                  <c:v>3.2607208520406004</c:v>
                </c:pt>
                <c:pt idx="7262">
                  <c:v>3.1860894517783658</c:v>
                </c:pt>
                <c:pt idx="7263">
                  <c:v>2.8246052939117083</c:v>
                </c:pt>
                <c:pt idx="7264">
                  <c:v>3.0941492589109707</c:v>
                </c:pt>
                <c:pt idx="7265">
                  <c:v>3.2789472335027945</c:v>
                </c:pt>
                <c:pt idx="7266">
                  <c:v>3.1166107386891544</c:v>
                </c:pt>
                <c:pt idx="7267">
                  <c:v>3.4313366505129053</c:v>
                </c:pt>
                <c:pt idx="7268">
                  <c:v>2.882881681611154</c:v>
                </c:pt>
                <c:pt idx="7269">
                  <c:v>2.9279907212921774</c:v>
                </c:pt>
                <c:pt idx="7270">
                  <c:v>2.9958954329367669</c:v>
                </c:pt>
                <c:pt idx="7271">
                  <c:v>3.0897504862363458</c:v>
                </c:pt>
                <c:pt idx="7272">
                  <c:v>2.9304248694292734</c:v>
                </c:pt>
                <c:pt idx="7273">
                  <c:v>3.1671992872021422</c:v>
                </c:pt>
                <c:pt idx="7274">
                  <c:v>3.0632435072157937</c:v>
                </c:pt>
                <c:pt idx="7275">
                  <c:v>3.1087204371910211</c:v>
                </c:pt>
                <c:pt idx="7276">
                  <c:v>2.5782218533949965</c:v>
                </c:pt>
                <c:pt idx="7277">
                  <c:v>2.1963507515069227</c:v>
                </c:pt>
                <c:pt idx="7278">
                  <c:v>3.6087704898812403</c:v>
                </c:pt>
                <c:pt idx="7279">
                  <c:v>2.707676455655752</c:v>
                </c:pt>
                <c:pt idx="7280">
                  <c:v>3.1031117955791574</c:v>
                </c:pt>
                <c:pt idx="7281">
                  <c:v>3.2647456180393242</c:v>
                </c:pt>
                <c:pt idx="7282">
                  <c:v>3.4838126935291838</c:v>
                </c:pt>
                <c:pt idx="7283">
                  <c:v>3.1853039210572494</c:v>
                </c:pt>
                <c:pt idx="7284">
                  <c:v>3.421624844179465</c:v>
                </c:pt>
                <c:pt idx="7285">
                  <c:v>3.2434545166496931</c:v>
                </c:pt>
                <c:pt idx="7286">
                  <c:v>2.57821856222919</c:v>
                </c:pt>
                <c:pt idx="7287">
                  <c:v>3.0534838481988182</c:v>
                </c:pt>
                <c:pt idx="7288">
                  <c:v>3.2171912140491563</c:v>
                </c:pt>
                <c:pt idx="7289">
                  <c:v>3.0226360297343509</c:v>
                </c:pt>
                <c:pt idx="7290">
                  <c:v>3.0143949979489628</c:v>
                </c:pt>
                <c:pt idx="7291">
                  <c:v>3.2244228267320985</c:v>
                </c:pt>
                <c:pt idx="7292">
                  <c:v>2.3906812192016176</c:v>
                </c:pt>
                <c:pt idx="7293">
                  <c:v>2.4292744268867845</c:v>
                </c:pt>
                <c:pt idx="7294">
                  <c:v>2.918202236474698</c:v>
                </c:pt>
                <c:pt idx="7295">
                  <c:v>2.8601641035721603</c:v>
                </c:pt>
                <c:pt idx="7296">
                  <c:v>3.42540622605223</c:v>
                </c:pt>
                <c:pt idx="7297">
                  <c:v>3.0941492589109707</c:v>
                </c:pt>
                <c:pt idx="7298">
                  <c:v>3.2448613100722437</c:v>
                </c:pt>
                <c:pt idx="7299">
                  <c:v>2.7887443410769461</c:v>
                </c:pt>
              </c:numCache>
            </c:numRef>
          </c:xVal>
          <c:yVal>
            <c:numRef>
              <c:f>'[1]Гран.состав и физ.св-ва'!$AG$6:$AG$7305</c:f>
              <c:numCache>
                <c:formatCode>General</c:formatCode>
                <c:ptCount val="7300"/>
                <c:pt idx="0">
                  <c:v>1</c:v>
                </c:pt>
                <c:pt idx="1">
                  <c:v>1.6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2.5</c:v>
                </c:pt>
                <c:pt idx="7">
                  <c:v>1.2</c:v>
                </c:pt>
                <c:pt idx="8">
                  <c:v>0.5</c:v>
                </c:pt>
                <c:pt idx="9">
                  <c:v>2.8</c:v>
                </c:pt>
                <c:pt idx="10">
                  <c:v>1.2</c:v>
                </c:pt>
                <c:pt idx="11">
                  <c:v>2</c:v>
                </c:pt>
                <c:pt idx="12">
                  <c:v>3</c:v>
                </c:pt>
                <c:pt idx="13">
                  <c:v>2.7</c:v>
                </c:pt>
                <c:pt idx="14">
                  <c:v>0.6</c:v>
                </c:pt>
                <c:pt idx="15">
                  <c:v>0.8</c:v>
                </c:pt>
                <c:pt idx="16">
                  <c:v>2.1</c:v>
                </c:pt>
                <c:pt idx="17">
                  <c:v>1</c:v>
                </c:pt>
                <c:pt idx="18">
                  <c:v>3</c:v>
                </c:pt>
                <c:pt idx="19">
                  <c:v>2.2000000000000002</c:v>
                </c:pt>
                <c:pt idx="20">
                  <c:v>1.7</c:v>
                </c:pt>
                <c:pt idx="21">
                  <c:v>2</c:v>
                </c:pt>
                <c:pt idx="22">
                  <c:v>1.2</c:v>
                </c:pt>
                <c:pt idx="23">
                  <c:v>7</c:v>
                </c:pt>
                <c:pt idx="24">
                  <c:v>1</c:v>
                </c:pt>
                <c:pt idx="25">
                  <c:v>1.6</c:v>
                </c:pt>
                <c:pt idx="26">
                  <c:v>1.1000000000000001</c:v>
                </c:pt>
                <c:pt idx="27">
                  <c:v>3.7</c:v>
                </c:pt>
                <c:pt idx="28">
                  <c:v>3.5</c:v>
                </c:pt>
                <c:pt idx="29">
                  <c:v>2</c:v>
                </c:pt>
                <c:pt idx="30">
                  <c:v>0.7</c:v>
                </c:pt>
                <c:pt idx="31">
                  <c:v>2.5</c:v>
                </c:pt>
                <c:pt idx="32">
                  <c:v>3.5</c:v>
                </c:pt>
                <c:pt idx="33">
                  <c:v>5</c:v>
                </c:pt>
                <c:pt idx="34">
                  <c:v>4.5</c:v>
                </c:pt>
                <c:pt idx="35">
                  <c:v>3.8</c:v>
                </c:pt>
                <c:pt idx="36">
                  <c:v>2.7</c:v>
                </c:pt>
                <c:pt idx="37">
                  <c:v>4.5</c:v>
                </c:pt>
                <c:pt idx="38">
                  <c:v>6.5</c:v>
                </c:pt>
                <c:pt idx="39">
                  <c:v>4</c:v>
                </c:pt>
                <c:pt idx="40">
                  <c:v>1</c:v>
                </c:pt>
                <c:pt idx="41">
                  <c:v>4.5</c:v>
                </c:pt>
                <c:pt idx="42">
                  <c:v>4.8</c:v>
                </c:pt>
                <c:pt idx="43">
                  <c:v>5.0999999999999996</c:v>
                </c:pt>
                <c:pt idx="44">
                  <c:v>5.8</c:v>
                </c:pt>
                <c:pt idx="45">
                  <c:v>2.5</c:v>
                </c:pt>
                <c:pt idx="46">
                  <c:v>1.2</c:v>
                </c:pt>
                <c:pt idx="47">
                  <c:v>6.5</c:v>
                </c:pt>
                <c:pt idx="48">
                  <c:v>5.5</c:v>
                </c:pt>
                <c:pt idx="49">
                  <c:v>3.2</c:v>
                </c:pt>
                <c:pt idx="50">
                  <c:v>4.9000000000000004</c:v>
                </c:pt>
                <c:pt idx="51">
                  <c:v>7.2</c:v>
                </c:pt>
                <c:pt idx="52">
                  <c:v>4.7</c:v>
                </c:pt>
                <c:pt idx="53">
                  <c:v>5.4</c:v>
                </c:pt>
                <c:pt idx="54">
                  <c:v>5.3</c:v>
                </c:pt>
                <c:pt idx="55">
                  <c:v>3</c:v>
                </c:pt>
                <c:pt idx="56">
                  <c:v>4</c:v>
                </c:pt>
                <c:pt idx="57">
                  <c:v>7.8</c:v>
                </c:pt>
                <c:pt idx="58">
                  <c:v>4.2</c:v>
                </c:pt>
                <c:pt idx="59">
                  <c:v>6</c:v>
                </c:pt>
                <c:pt idx="60">
                  <c:v>4.8</c:v>
                </c:pt>
                <c:pt idx="61">
                  <c:v>6.4</c:v>
                </c:pt>
                <c:pt idx="62">
                  <c:v>2.8</c:v>
                </c:pt>
                <c:pt idx="63">
                  <c:v>5.2</c:v>
                </c:pt>
                <c:pt idx="64">
                  <c:v>3.5</c:v>
                </c:pt>
                <c:pt idx="65">
                  <c:v>5.2</c:v>
                </c:pt>
                <c:pt idx="66">
                  <c:v>6.6</c:v>
                </c:pt>
                <c:pt idx="67">
                  <c:v>5</c:v>
                </c:pt>
                <c:pt idx="68">
                  <c:v>7</c:v>
                </c:pt>
                <c:pt idx="69">
                  <c:v>6</c:v>
                </c:pt>
                <c:pt idx="70">
                  <c:v>7.5</c:v>
                </c:pt>
                <c:pt idx="71">
                  <c:v>5.5</c:v>
                </c:pt>
                <c:pt idx="72">
                  <c:v>5.3</c:v>
                </c:pt>
                <c:pt idx="73">
                  <c:v>6.5</c:v>
                </c:pt>
                <c:pt idx="74">
                  <c:v>8.5</c:v>
                </c:pt>
                <c:pt idx="75">
                  <c:v>6</c:v>
                </c:pt>
                <c:pt idx="76">
                  <c:v>6.7</c:v>
                </c:pt>
                <c:pt idx="77">
                  <c:v>7.4</c:v>
                </c:pt>
                <c:pt idx="78">
                  <c:v>10</c:v>
                </c:pt>
                <c:pt idx="79">
                  <c:v>7.8</c:v>
                </c:pt>
                <c:pt idx="80">
                  <c:v>11.6</c:v>
                </c:pt>
                <c:pt idx="81">
                  <c:v>7.5</c:v>
                </c:pt>
                <c:pt idx="82">
                  <c:v>7.5</c:v>
                </c:pt>
                <c:pt idx="83">
                  <c:v>8.6</c:v>
                </c:pt>
                <c:pt idx="84">
                  <c:v>8.8000000000000007</c:v>
                </c:pt>
                <c:pt idx="85">
                  <c:v>9.1</c:v>
                </c:pt>
                <c:pt idx="86">
                  <c:v>8</c:v>
                </c:pt>
                <c:pt idx="87">
                  <c:v>8.5</c:v>
                </c:pt>
                <c:pt idx="88">
                  <c:v>7.2</c:v>
                </c:pt>
                <c:pt idx="89">
                  <c:v>5</c:v>
                </c:pt>
                <c:pt idx="90">
                  <c:v>4.8</c:v>
                </c:pt>
                <c:pt idx="91">
                  <c:v>4.7</c:v>
                </c:pt>
                <c:pt idx="92">
                  <c:v>5</c:v>
                </c:pt>
                <c:pt idx="93">
                  <c:v>4.9000000000000004</c:v>
                </c:pt>
                <c:pt idx="94">
                  <c:v>6.4</c:v>
                </c:pt>
                <c:pt idx="95">
                  <c:v>4.7</c:v>
                </c:pt>
                <c:pt idx="96">
                  <c:v>4.5</c:v>
                </c:pt>
                <c:pt idx="97">
                  <c:v>5.8</c:v>
                </c:pt>
                <c:pt idx="98">
                  <c:v>7</c:v>
                </c:pt>
                <c:pt idx="99">
                  <c:v>4.5999999999999996</c:v>
                </c:pt>
                <c:pt idx="100">
                  <c:v>5</c:v>
                </c:pt>
                <c:pt idx="101">
                  <c:v>5.8</c:v>
                </c:pt>
                <c:pt idx="102">
                  <c:v>7</c:v>
                </c:pt>
                <c:pt idx="103">
                  <c:v>6</c:v>
                </c:pt>
                <c:pt idx="104">
                  <c:v>6.8</c:v>
                </c:pt>
                <c:pt idx="105">
                  <c:v>6.5</c:v>
                </c:pt>
                <c:pt idx="106">
                  <c:v>4</c:v>
                </c:pt>
                <c:pt idx="107">
                  <c:v>6</c:v>
                </c:pt>
                <c:pt idx="108">
                  <c:v>9</c:v>
                </c:pt>
                <c:pt idx="109">
                  <c:v>9.5</c:v>
                </c:pt>
                <c:pt idx="110">
                  <c:v>10</c:v>
                </c:pt>
                <c:pt idx="111">
                  <c:v>6.2</c:v>
                </c:pt>
                <c:pt idx="112">
                  <c:v>5.5</c:v>
                </c:pt>
                <c:pt idx="113">
                  <c:v>9</c:v>
                </c:pt>
                <c:pt idx="114">
                  <c:v>6.9</c:v>
                </c:pt>
                <c:pt idx="115">
                  <c:v>5.5</c:v>
                </c:pt>
                <c:pt idx="116">
                  <c:v>6.3</c:v>
                </c:pt>
                <c:pt idx="117">
                  <c:v>8.1999999999999993</c:v>
                </c:pt>
                <c:pt idx="118">
                  <c:v>9.8000000000000007</c:v>
                </c:pt>
                <c:pt idx="119">
                  <c:v>10.7</c:v>
                </c:pt>
                <c:pt idx="120">
                  <c:v>8.1999999999999993</c:v>
                </c:pt>
                <c:pt idx="121">
                  <c:v>8.1999999999999993</c:v>
                </c:pt>
                <c:pt idx="122">
                  <c:v>9.1999999999999993</c:v>
                </c:pt>
                <c:pt idx="123">
                  <c:v>11.2</c:v>
                </c:pt>
                <c:pt idx="124">
                  <c:v>11.7</c:v>
                </c:pt>
                <c:pt idx="125">
                  <c:v>11.9</c:v>
                </c:pt>
                <c:pt idx="126">
                  <c:v>9.1999999999999993</c:v>
                </c:pt>
                <c:pt idx="127">
                  <c:v>9.1999999999999993</c:v>
                </c:pt>
                <c:pt idx="128">
                  <c:v>6.2</c:v>
                </c:pt>
                <c:pt idx="129">
                  <c:v>8.1999999999999993</c:v>
                </c:pt>
                <c:pt idx="130">
                  <c:v>7</c:v>
                </c:pt>
                <c:pt idx="131">
                  <c:v>7.5</c:v>
                </c:pt>
                <c:pt idx="132">
                  <c:v>11.2</c:v>
                </c:pt>
                <c:pt idx="133">
                  <c:v>8.1999999999999993</c:v>
                </c:pt>
                <c:pt idx="134">
                  <c:v>9.5</c:v>
                </c:pt>
                <c:pt idx="135">
                  <c:v>4.2</c:v>
                </c:pt>
                <c:pt idx="136">
                  <c:v>6.5</c:v>
                </c:pt>
                <c:pt idx="137">
                  <c:v>3.7</c:v>
                </c:pt>
                <c:pt idx="138">
                  <c:v>7</c:v>
                </c:pt>
                <c:pt idx="139">
                  <c:v>9.1999999999999993</c:v>
                </c:pt>
                <c:pt idx="140">
                  <c:v>11</c:v>
                </c:pt>
                <c:pt idx="141">
                  <c:v>7</c:v>
                </c:pt>
                <c:pt idx="142">
                  <c:v>7.5</c:v>
                </c:pt>
                <c:pt idx="143">
                  <c:v>9</c:v>
                </c:pt>
                <c:pt idx="144">
                  <c:v>3.5</c:v>
                </c:pt>
                <c:pt idx="145">
                  <c:v>6.5</c:v>
                </c:pt>
                <c:pt idx="146">
                  <c:v>7.7</c:v>
                </c:pt>
                <c:pt idx="147">
                  <c:v>7.9</c:v>
                </c:pt>
                <c:pt idx="148">
                  <c:v>9</c:v>
                </c:pt>
                <c:pt idx="149">
                  <c:v>9</c:v>
                </c:pt>
                <c:pt idx="150">
                  <c:v>10.7</c:v>
                </c:pt>
                <c:pt idx="151">
                  <c:v>5.3</c:v>
                </c:pt>
                <c:pt idx="152">
                  <c:v>5.3</c:v>
                </c:pt>
                <c:pt idx="153">
                  <c:v>4.8</c:v>
                </c:pt>
                <c:pt idx="154">
                  <c:v>6.4</c:v>
                </c:pt>
                <c:pt idx="155">
                  <c:v>6.8</c:v>
                </c:pt>
                <c:pt idx="156">
                  <c:v>5.7</c:v>
                </c:pt>
                <c:pt idx="157">
                  <c:v>7.6</c:v>
                </c:pt>
                <c:pt idx="158">
                  <c:v>4.7</c:v>
                </c:pt>
                <c:pt idx="159">
                  <c:v>6.7</c:v>
                </c:pt>
                <c:pt idx="160">
                  <c:v>4.2</c:v>
                </c:pt>
                <c:pt idx="161">
                  <c:v>6</c:v>
                </c:pt>
                <c:pt idx="162">
                  <c:v>6.4</c:v>
                </c:pt>
                <c:pt idx="163">
                  <c:v>5.2</c:v>
                </c:pt>
                <c:pt idx="164">
                  <c:v>7.2</c:v>
                </c:pt>
                <c:pt idx="165">
                  <c:v>9.6999999999999993</c:v>
                </c:pt>
                <c:pt idx="166">
                  <c:v>6.4</c:v>
                </c:pt>
                <c:pt idx="167">
                  <c:v>7</c:v>
                </c:pt>
                <c:pt idx="168">
                  <c:v>5</c:v>
                </c:pt>
                <c:pt idx="169">
                  <c:v>6</c:v>
                </c:pt>
                <c:pt idx="170">
                  <c:v>4.7</c:v>
                </c:pt>
                <c:pt idx="171">
                  <c:v>6.7</c:v>
                </c:pt>
                <c:pt idx="172">
                  <c:v>9.1999999999999993</c:v>
                </c:pt>
                <c:pt idx="173">
                  <c:v>6.7</c:v>
                </c:pt>
                <c:pt idx="174">
                  <c:v>5.2</c:v>
                </c:pt>
                <c:pt idx="175">
                  <c:v>7.6</c:v>
                </c:pt>
                <c:pt idx="176">
                  <c:v>7.7</c:v>
                </c:pt>
                <c:pt idx="177">
                  <c:v>2.9</c:v>
                </c:pt>
                <c:pt idx="178">
                  <c:v>4</c:v>
                </c:pt>
                <c:pt idx="179">
                  <c:v>5.6</c:v>
                </c:pt>
                <c:pt idx="180">
                  <c:v>6.2</c:v>
                </c:pt>
                <c:pt idx="181">
                  <c:v>6.7</c:v>
                </c:pt>
                <c:pt idx="182">
                  <c:v>7.2</c:v>
                </c:pt>
                <c:pt idx="183">
                  <c:v>9.1999999999999993</c:v>
                </c:pt>
                <c:pt idx="184">
                  <c:v>8.3000000000000007</c:v>
                </c:pt>
                <c:pt idx="185">
                  <c:v>11.2</c:v>
                </c:pt>
                <c:pt idx="186">
                  <c:v>8</c:v>
                </c:pt>
                <c:pt idx="187">
                  <c:v>8.5</c:v>
                </c:pt>
                <c:pt idx="188">
                  <c:v>7.9</c:v>
                </c:pt>
                <c:pt idx="189">
                  <c:v>8.6999999999999993</c:v>
                </c:pt>
                <c:pt idx="190">
                  <c:v>8.4499999999999993</c:v>
                </c:pt>
                <c:pt idx="191">
                  <c:v>6.2</c:v>
                </c:pt>
                <c:pt idx="192">
                  <c:v>7.5</c:v>
                </c:pt>
                <c:pt idx="193">
                  <c:v>9.5</c:v>
                </c:pt>
                <c:pt idx="194">
                  <c:v>11</c:v>
                </c:pt>
                <c:pt idx="195">
                  <c:v>12</c:v>
                </c:pt>
                <c:pt idx="196">
                  <c:v>8.9</c:v>
                </c:pt>
                <c:pt idx="197">
                  <c:v>9.6999999999999993</c:v>
                </c:pt>
                <c:pt idx="198">
                  <c:v>6.4</c:v>
                </c:pt>
                <c:pt idx="199">
                  <c:v>8.1999999999999993</c:v>
                </c:pt>
                <c:pt idx="200">
                  <c:v>9.1999999999999993</c:v>
                </c:pt>
                <c:pt idx="201">
                  <c:v>11.2</c:v>
                </c:pt>
                <c:pt idx="202">
                  <c:v>6.2</c:v>
                </c:pt>
                <c:pt idx="203">
                  <c:v>7.4</c:v>
                </c:pt>
                <c:pt idx="204">
                  <c:v>8.1999999999999993</c:v>
                </c:pt>
                <c:pt idx="205">
                  <c:v>8.1999999999999993</c:v>
                </c:pt>
                <c:pt idx="206">
                  <c:v>7.4</c:v>
                </c:pt>
                <c:pt idx="207">
                  <c:v>8.1999999999999993</c:v>
                </c:pt>
                <c:pt idx="208">
                  <c:v>9.1999999999999993</c:v>
                </c:pt>
                <c:pt idx="209">
                  <c:v>2.7</c:v>
                </c:pt>
                <c:pt idx="210">
                  <c:v>3.2</c:v>
                </c:pt>
                <c:pt idx="211">
                  <c:v>4.2</c:v>
                </c:pt>
                <c:pt idx="212">
                  <c:v>7.2</c:v>
                </c:pt>
                <c:pt idx="213">
                  <c:v>7.6</c:v>
                </c:pt>
                <c:pt idx="214">
                  <c:v>4.7</c:v>
                </c:pt>
                <c:pt idx="215">
                  <c:v>7</c:v>
                </c:pt>
                <c:pt idx="216">
                  <c:v>4.9000000000000004</c:v>
                </c:pt>
                <c:pt idx="217">
                  <c:v>5.7</c:v>
                </c:pt>
                <c:pt idx="218">
                  <c:v>6</c:v>
                </c:pt>
                <c:pt idx="219">
                  <c:v>7</c:v>
                </c:pt>
                <c:pt idx="220">
                  <c:v>6.5</c:v>
                </c:pt>
                <c:pt idx="221">
                  <c:v>5.8</c:v>
                </c:pt>
                <c:pt idx="222">
                  <c:v>5.4</c:v>
                </c:pt>
                <c:pt idx="223">
                  <c:v>7.8</c:v>
                </c:pt>
                <c:pt idx="224">
                  <c:v>8.4</c:v>
                </c:pt>
                <c:pt idx="225">
                  <c:v>6.55</c:v>
                </c:pt>
                <c:pt idx="226">
                  <c:v>12.2</c:v>
                </c:pt>
                <c:pt idx="227">
                  <c:v>14.1</c:v>
                </c:pt>
                <c:pt idx="228">
                  <c:v>15.2</c:v>
                </c:pt>
                <c:pt idx="229">
                  <c:v>10.199999999999999</c:v>
                </c:pt>
                <c:pt idx="230">
                  <c:v>12.6</c:v>
                </c:pt>
                <c:pt idx="231">
                  <c:v>11.7</c:v>
                </c:pt>
                <c:pt idx="232">
                  <c:v>14</c:v>
                </c:pt>
                <c:pt idx="233">
                  <c:v>11.2</c:v>
                </c:pt>
                <c:pt idx="234">
                  <c:v>14.2</c:v>
                </c:pt>
                <c:pt idx="235">
                  <c:v>12.1</c:v>
                </c:pt>
                <c:pt idx="236">
                  <c:v>12.7</c:v>
                </c:pt>
                <c:pt idx="237">
                  <c:v>13.7</c:v>
                </c:pt>
                <c:pt idx="238">
                  <c:v>10.199999999999999</c:v>
                </c:pt>
                <c:pt idx="239">
                  <c:v>11.7</c:v>
                </c:pt>
                <c:pt idx="240">
                  <c:v>8.1999999999999993</c:v>
                </c:pt>
                <c:pt idx="241">
                  <c:v>10.7</c:v>
                </c:pt>
                <c:pt idx="242">
                  <c:v>14.2</c:v>
                </c:pt>
                <c:pt idx="243">
                  <c:v>10.199999999999999</c:v>
                </c:pt>
                <c:pt idx="244">
                  <c:v>12.2</c:v>
                </c:pt>
                <c:pt idx="245">
                  <c:v>14.2</c:v>
                </c:pt>
                <c:pt idx="246">
                  <c:v>11.7</c:v>
                </c:pt>
                <c:pt idx="247">
                  <c:v>13.2</c:v>
                </c:pt>
                <c:pt idx="248">
                  <c:v>14.2</c:v>
                </c:pt>
                <c:pt idx="249">
                  <c:v>8.6999999999999993</c:v>
                </c:pt>
                <c:pt idx="250">
                  <c:v>11.7</c:v>
                </c:pt>
                <c:pt idx="251">
                  <c:v>13</c:v>
                </c:pt>
                <c:pt idx="252">
                  <c:v>10.8</c:v>
                </c:pt>
                <c:pt idx="253">
                  <c:v>11.2</c:v>
                </c:pt>
                <c:pt idx="254">
                  <c:v>12.4</c:v>
                </c:pt>
                <c:pt idx="255">
                  <c:v>13.2</c:v>
                </c:pt>
                <c:pt idx="256">
                  <c:v>10.4</c:v>
                </c:pt>
                <c:pt idx="257">
                  <c:v>11</c:v>
                </c:pt>
                <c:pt idx="258">
                  <c:v>9.6999999999999993</c:v>
                </c:pt>
                <c:pt idx="259">
                  <c:v>7.7</c:v>
                </c:pt>
                <c:pt idx="260">
                  <c:v>8.8000000000000007</c:v>
                </c:pt>
                <c:pt idx="261">
                  <c:v>8.3000000000000007</c:v>
                </c:pt>
                <c:pt idx="262">
                  <c:v>6</c:v>
                </c:pt>
                <c:pt idx="263">
                  <c:v>7.5</c:v>
                </c:pt>
                <c:pt idx="264">
                  <c:v>7</c:v>
                </c:pt>
                <c:pt idx="265">
                  <c:v>7.7</c:v>
                </c:pt>
                <c:pt idx="266">
                  <c:v>9.1999999999999993</c:v>
                </c:pt>
                <c:pt idx="267">
                  <c:v>9.1999999999999993</c:v>
                </c:pt>
                <c:pt idx="268">
                  <c:v>8.4</c:v>
                </c:pt>
                <c:pt idx="269">
                  <c:v>10.199999999999999</c:v>
                </c:pt>
                <c:pt idx="270">
                  <c:v>12</c:v>
                </c:pt>
                <c:pt idx="271">
                  <c:v>9.1999999999999993</c:v>
                </c:pt>
                <c:pt idx="272">
                  <c:v>11.2</c:v>
                </c:pt>
                <c:pt idx="273">
                  <c:v>8.1999999999999993</c:v>
                </c:pt>
                <c:pt idx="274">
                  <c:v>13.65</c:v>
                </c:pt>
                <c:pt idx="275">
                  <c:v>15.95</c:v>
                </c:pt>
                <c:pt idx="276">
                  <c:v>9.6</c:v>
                </c:pt>
                <c:pt idx="277">
                  <c:v>13.2</c:v>
                </c:pt>
                <c:pt idx="278">
                  <c:v>11.2</c:v>
                </c:pt>
                <c:pt idx="279">
                  <c:v>14.2</c:v>
                </c:pt>
                <c:pt idx="280">
                  <c:v>16.2</c:v>
                </c:pt>
                <c:pt idx="281">
                  <c:v>12.75</c:v>
                </c:pt>
                <c:pt idx="282">
                  <c:v>14.35</c:v>
                </c:pt>
                <c:pt idx="283">
                  <c:v>13.2</c:v>
                </c:pt>
                <c:pt idx="284">
                  <c:v>13.7</c:v>
                </c:pt>
                <c:pt idx="285">
                  <c:v>13.2</c:v>
                </c:pt>
                <c:pt idx="286">
                  <c:v>14.2</c:v>
                </c:pt>
                <c:pt idx="287">
                  <c:v>13.2</c:v>
                </c:pt>
                <c:pt idx="288">
                  <c:v>15</c:v>
                </c:pt>
                <c:pt idx="289">
                  <c:v>11.8</c:v>
                </c:pt>
                <c:pt idx="290">
                  <c:v>13</c:v>
                </c:pt>
                <c:pt idx="291">
                  <c:v>9.1999999999999993</c:v>
                </c:pt>
                <c:pt idx="292">
                  <c:v>12.8</c:v>
                </c:pt>
                <c:pt idx="293">
                  <c:v>15.2</c:v>
                </c:pt>
                <c:pt idx="294">
                  <c:v>13.2</c:v>
                </c:pt>
                <c:pt idx="295">
                  <c:v>11.4</c:v>
                </c:pt>
                <c:pt idx="296">
                  <c:v>12.2</c:v>
                </c:pt>
                <c:pt idx="297">
                  <c:v>14.2</c:v>
                </c:pt>
                <c:pt idx="298">
                  <c:v>14.2</c:v>
                </c:pt>
                <c:pt idx="299">
                  <c:v>11.9</c:v>
                </c:pt>
                <c:pt idx="300">
                  <c:v>13.2</c:v>
                </c:pt>
                <c:pt idx="301">
                  <c:v>15.2</c:v>
                </c:pt>
                <c:pt idx="302">
                  <c:v>11.2</c:v>
                </c:pt>
                <c:pt idx="303">
                  <c:v>10.7</c:v>
                </c:pt>
                <c:pt idx="304">
                  <c:v>12.7</c:v>
                </c:pt>
                <c:pt idx="305">
                  <c:v>11.2</c:v>
                </c:pt>
                <c:pt idx="306">
                  <c:v>9.1999999999999993</c:v>
                </c:pt>
                <c:pt idx="307">
                  <c:v>7.7</c:v>
                </c:pt>
                <c:pt idx="308">
                  <c:v>7.7</c:v>
                </c:pt>
                <c:pt idx="309">
                  <c:v>8.1999999999999993</c:v>
                </c:pt>
                <c:pt idx="310">
                  <c:v>8.4</c:v>
                </c:pt>
                <c:pt idx="311">
                  <c:v>8.6999999999999993</c:v>
                </c:pt>
                <c:pt idx="312">
                  <c:v>8.35</c:v>
                </c:pt>
                <c:pt idx="313">
                  <c:v>9.25</c:v>
                </c:pt>
                <c:pt idx="314">
                  <c:v>11.1</c:v>
                </c:pt>
                <c:pt idx="315">
                  <c:v>8.1999999999999993</c:v>
                </c:pt>
                <c:pt idx="316">
                  <c:v>10.199999999999999</c:v>
                </c:pt>
                <c:pt idx="317">
                  <c:v>16.7</c:v>
                </c:pt>
                <c:pt idx="318">
                  <c:v>18</c:v>
                </c:pt>
                <c:pt idx="319">
                  <c:v>15.7</c:v>
                </c:pt>
                <c:pt idx="320">
                  <c:v>17.2</c:v>
                </c:pt>
                <c:pt idx="321">
                  <c:v>13.2</c:v>
                </c:pt>
                <c:pt idx="322">
                  <c:v>16.2</c:v>
                </c:pt>
                <c:pt idx="323">
                  <c:v>14.7</c:v>
                </c:pt>
                <c:pt idx="324">
                  <c:v>14.2</c:v>
                </c:pt>
                <c:pt idx="325">
                  <c:v>12.5</c:v>
                </c:pt>
                <c:pt idx="326">
                  <c:v>16.2</c:v>
                </c:pt>
                <c:pt idx="327">
                  <c:v>15.7</c:v>
                </c:pt>
                <c:pt idx="328">
                  <c:v>15.7</c:v>
                </c:pt>
                <c:pt idx="329">
                  <c:v>10.7</c:v>
                </c:pt>
                <c:pt idx="330">
                  <c:v>12.7</c:v>
                </c:pt>
                <c:pt idx="331">
                  <c:v>14.7</c:v>
                </c:pt>
                <c:pt idx="332">
                  <c:v>16.7</c:v>
                </c:pt>
                <c:pt idx="333">
                  <c:v>18.2</c:v>
                </c:pt>
                <c:pt idx="334">
                  <c:v>12.5</c:v>
                </c:pt>
                <c:pt idx="335">
                  <c:v>13</c:v>
                </c:pt>
                <c:pt idx="336">
                  <c:v>14.2</c:v>
                </c:pt>
                <c:pt idx="337">
                  <c:v>12.2</c:v>
                </c:pt>
                <c:pt idx="338">
                  <c:v>12.2</c:v>
                </c:pt>
                <c:pt idx="339">
                  <c:v>14.2</c:v>
                </c:pt>
                <c:pt idx="340">
                  <c:v>15</c:v>
                </c:pt>
                <c:pt idx="341">
                  <c:v>12.6</c:v>
                </c:pt>
                <c:pt idx="342">
                  <c:v>9.1999999999999993</c:v>
                </c:pt>
                <c:pt idx="343">
                  <c:v>8.1999999999999993</c:v>
                </c:pt>
                <c:pt idx="344">
                  <c:v>12.25</c:v>
                </c:pt>
                <c:pt idx="345">
                  <c:v>10</c:v>
                </c:pt>
                <c:pt idx="346">
                  <c:v>11.9</c:v>
                </c:pt>
                <c:pt idx="347">
                  <c:v>10.25</c:v>
                </c:pt>
                <c:pt idx="348">
                  <c:v>13.2</c:v>
                </c:pt>
                <c:pt idx="349">
                  <c:v>10.7</c:v>
                </c:pt>
                <c:pt idx="350">
                  <c:v>10.199999999999999</c:v>
                </c:pt>
                <c:pt idx="351">
                  <c:v>12.2</c:v>
                </c:pt>
                <c:pt idx="352">
                  <c:v>15.2</c:v>
                </c:pt>
                <c:pt idx="353">
                  <c:v>15.7</c:v>
                </c:pt>
                <c:pt idx="354">
                  <c:v>11.2</c:v>
                </c:pt>
                <c:pt idx="355">
                  <c:v>9.6999999999999993</c:v>
                </c:pt>
                <c:pt idx="356">
                  <c:v>10.8</c:v>
                </c:pt>
                <c:pt idx="357">
                  <c:v>11.7</c:v>
                </c:pt>
                <c:pt idx="358">
                  <c:v>10.199999999999999</c:v>
                </c:pt>
                <c:pt idx="359">
                  <c:v>11.2</c:v>
                </c:pt>
                <c:pt idx="360">
                  <c:v>10.7</c:v>
                </c:pt>
                <c:pt idx="361">
                  <c:v>13.2</c:v>
                </c:pt>
                <c:pt idx="362">
                  <c:v>13.2</c:v>
                </c:pt>
                <c:pt idx="363">
                  <c:v>11.2</c:v>
                </c:pt>
                <c:pt idx="364">
                  <c:v>16.2</c:v>
                </c:pt>
                <c:pt idx="365">
                  <c:v>13.2</c:v>
                </c:pt>
                <c:pt idx="366">
                  <c:v>15.2</c:v>
                </c:pt>
                <c:pt idx="367">
                  <c:v>14.2</c:v>
                </c:pt>
                <c:pt idx="368">
                  <c:v>14.2</c:v>
                </c:pt>
                <c:pt idx="369">
                  <c:v>16.2</c:v>
                </c:pt>
                <c:pt idx="370">
                  <c:v>17.7</c:v>
                </c:pt>
                <c:pt idx="371">
                  <c:v>16.2</c:v>
                </c:pt>
                <c:pt idx="372">
                  <c:v>14.2</c:v>
                </c:pt>
                <c:pt idx="373">
                  <c:v>14.2</c:v>
                </c:pt>
                <c:pt idx="374">
                  <c:v>15.2</c:v>
                </c:pt>
                <c:pt idx="375">
                  <c:v>16.2</c:v>
                </c:pt>
                <c:pt idx="376">
                  <c:v>15.2</c:v>
                </c:pt>
                <c:pt idx="377">
                  <c:v>16.2</c:v>
                </c:pt>
                <c:pt idx="378">
                  <c:v>17.100000000000001</c:v>
                </c:pt>
                <c:pt idx="379">
                  <c:v>15.2</c:v>
                </c:pt>
                <c:pt idx="380">
                  <c:v>15.2</c:v>
                </c:pt>
                <c:pt idx="381">
                  <c:v>17.2</c:v>
                </c:pt>
                <c:pt idx="382">
                  <c:v>13.2</c:v>
                </c:pt>
                <c:pt idx="383">
                  <c:v>7.2</c:v>
                </c:pt>
                <c:pt idx="384">
                  <c:v>9</c:v>
                </c:pt>
                <c:pt idx="385">
                  <c:v>14.4</c:v>
                </c:pt>
                <c:pt idx="386">
                  <c:v>11.75</c:v>
                </c:pt>
                <c:pt idx="387">
                  <c:v>12.2</c:v>
                </c:pt>
                <c:pt idx="388">
                  <c:v>14.4</c:v>
                </c:pt>
                <c:pt idx="389">
                  <c:v>16.45</c:v>
                </c:pt>
                <c:pt idx="390">
                  <c:v>14.7</c:v>
                </c:pt>
                <c:pt idx="391">
                  <c:v>15.7</c:v>
                </c:pt>
                <c:pt idx="392">
                  <c:v>17.2</c:v>
                </c:pt>
                <c:pt idx="393">
                  <c:v>16.2</c:v>
                </c:pt>
                <c:pt idx="394">
                  <c:v>17.2</c:v>
                </c:pt>
                <c:pt idx="395">
                  <c:v>14.7</c:v>
                </c:pt>
                <c:pt idx="396">
                  <c:v>16.2</c:v>
                </c:pt>
                <c:pt idx="397">
                  <c:v>18.2</c:v>
                </c:pt>
                <c:pt idx="398">
                  <c:v>16.2</c:v>
                </c:pt>
                <c:pt idx="399">
                  <c:v>17</c:v>
                </c:pt>
                <c:pt idx="400">
                  <c:v>15.7</c:v>
                </c:pt>
                <c:pt idx="401">
                  <c:v>16.2</c:v>
                </c:pt>
                <c:pt idx="402">
                  <c:v>14.4</c:v>
                </c:pt>
                <c:pt idx="403">
                  <c:v>15.2</c:v>
                </c:pt>
                <c:pt idx="404">
                  <c:v>14.7</c:v>
                </c:pt>
                <c:pt idx="405">
                  <c:v>15.5</c:v>
                </c:pt>
                <c:pt idx="406">
                  <c:v>14.2</c:v>
                </c:pt>
                <c:pt idx="407">
                  <c:v>16.2</c:v>
                </c:pt>
                <c:pt idx="408">
                  <c:v>11.2</c:v>
                </c:pt>
                <c:pt idx="409">
                  <c:v>13.2</c:v>
                </c:pt>
                <c:pt idx="410">
                  <c:v>13.3</c:v>
                </c:pt>
                <c:pt idx="411">
                  <c:v>15.2</c:v>
                </c:pt>
                <c:pt idx="412">
                  <c:v>17.2</c:v>
                </c:pt>
                <c:pt idx="413">
                  <c:v>9.1999999999999993</c:v>
                </c:pt>
                <c:pt idx="414">
                  <c:v>11.2</c:v>
                </c:pt>
                <c:pt idx="415">
                  <c:v>8.25</c:v>
                </c:pt>
                <c:pt idx="416">
                  <c:v>15.2</c:v>
                </c:pt>
                <c:pt idx="417">
                  <c:v>13.2</c:v>
                </c:pt>
                <c:pt idx="418">
                  <c:v>15.2</c:v>
                </c:pt>
                <c:pt idx="419">
                  <c:v>15.2</c:v>
                </c:pt>
                <c:pt idx="420">
                  <c:v>16.2</c:v>
                </c:pt>
                <c:pt idx="421">
                  <c:v>15.2</c:v>
                </c:pt>
                <c:pt idx="422">
                  <c:v>15.2</c:v>
                </c:pt>
                <c:pt idx="423">
                  <c:v>16.899999999999999</c:v>
                </c:pt>
                <c:pt idx="424">
                  <c:v>15.2</c:v>
                </c:pt>
                <c:pt idx="425">
                  <c:v>17.2</c:v>
                </c:pt>
                <c:pt idx="426">
                  <c:v>15.2</c:v>
                </c:pt>
                <c:pt idx="427">
                  <c:v>16.600000000000001</c:v>
                </c:pt>
                <c:pt idx="428">
                  <c:v>15</c:v>
                </c:pt>
                <c:pt idx="429">
                  <c:v>17.2</c:v>
                </c:pt>
                <c:pt idx="430">
                  <c:v>17.2</c:v>
                </c:pt>
                <c:pt idx="431">
                  <c:v>19.2</c:v>
                </c:pt>
                <c:pt idx="432">
                  <c:v>17.2</c:v>
                </c:pt>
                <c:pt idx="433">
                  <c:v>19.2</c:v>
                </c:pt>
                <c:pt idx="434">
                  <c:v>15.2</c:v>
                </c:pt>
                <c:pt idx="435">
                  <c:v>16.2</c:v>
                </c:pt>
                <c:pt idx="436">
                  <c:v>16.2</c:v>
                </c:pt>
                <c:pt idx="437">
                  <c:v>16.899999999999999</c:v>
                </c:pt>
                <c:pt idx="438">
                  <c:v>18.2</c:v>
                </c:pt>
                <c:pt idx="439">
                  <c:v>17.2</c:v>
                </c:pt>
                <c:pt idx="440">
                  <c:v>15.1</c:v>
                </c:pt>
                <c:pt idx="441">
                  <c:v>9.5</c:v>
                </c:pt>
                <c:pt idx="442">
                  <c:v>11.2</c:v>
                </c:pt>
                <c:pt idx="443">
                  <c:v>10.199999999999999</c:v>
                </c:pt>
                <c:pt idx="444">
                  <c:v>15.2</c:v>
                </c:pt>
                <c:pt idx="445">
                  <c:v>16.7</c:v>
                </c:pt>
                <c:pt idx="446">
                  <c:v>15.2</c:v>
                </c:pt>
                <c:pt idx="447">
                  <c:v>13.7</c:v>
                </c:pt>
                <c:pt idx="448">
                  <c:v>15.2</c:v>
                </c:pt>
                <c:pt idx="449">
                  <c:v>16.600000000000001</c:v>
                </c:pt>
                <c:pt idx="450">
                  <c:v>12.2</c:v>
                </c:pt>
                <c:pt idx="451">
                  <c:v>14.2</c:v>
                </c:pt>
                <c:pt idx="452">
                  <c:v>8.1999999999999993</c:v>
                </c:pt>
                <c:pt idx="453">
                  <c:v>10.199999999999999</c:v>
                </c:pt>
                <c:pt idx="454">
                  <c:v>11.2</c:v>
                </c:pt>
                <c:pt idx="455">
                  <c:v>8.4</c:v>
                </c:pt>
                <c:pt idx="456">
                  <c:v>9</c:v>
                </c:pt>
                <c:pt idx="457">
                  <c:v>9.8000000000000007</c:v>
                </c:pt>
                <c:pt idx="458">
                  <c:v>10.199999999999999</c:v>
                </c:pt>
                <c:pt idx="459">
                  <c:v>12.25</c:v>
                </c:pt>
                <c:pt idx="460">
                  <c:v>13.2</c:v>
                </c:pt>
                <c:pt idx="461">
                  <c:v>7.85</c:v>
                </c:pt>
                <c:pt idx="462">
                  <c:v>8.75</c:v>
                </c:pt>
                <c:pt idx="463">
                  <c:v>10.199999999999999</c:v>
                </c:pt>
                <c:pt idx="464">
                  <c:v>11.2</c:v>
                </c:pt>
                <c:pt idx="465">
                  <c:v>15.2</c:v>
                </c:pt>
                <c:pt idx="466">
                  <c:v>9.1999999999999993</c:v>
                </c:pt>
                <c:pt idx="467">
                  <c:v>11.2</c:v>
                </c:pt>
                <c:pt idx="468">
                  <c:v>11.2</c:v>
                </c:pt>
                <c:pt idx="469">
                  <c:v>12.2</c:v>
                </c:pt>
                <c:pt idx="470">
                  <c:v>15.2</c:v>
                </c:pt>
                <c:pt idx="471">
                  <c:v>13.2</c:v>
                </c:pt>
                <c:pt idx="472">
                  <c:v>15.2</c:v>
                </c:pt>
                <c:pt idx="473">
                  <c:v>15.2</c:v>
                </c:pt>
                <c:pt idx="474">
                  <c:v>10.199999999999999</c:v>
                </c:pt>
                <c:pt idx="475">
                  <c:v>11.2</c:v>
                </c:pt>
                <c:pt idx="476">
                  <c:v>13.2</c:v>
                </c:pt>
                <c:pt idx="477">
                  <c:v>13.2</c:v>
                </c:pt>
                <c:pt idx="478">
                  <c:v>11.7</c:v>
                </c:pt>
                <c:pt idx="479">
                  <c:v>12.4</c:v>
                </c:pt>
                <c:pt idx="480">
                  <c:v>13.4</c:v>
                </c:pt>
                <c:pt idx="481">
                  <c:v>15.2</c:v>
                </c:pt>
                <c:pt idx="482">
                  <c:v>19.2</c:v>
                </c:pt>
                <c:pt idx="483">
                  <c:v>18.5</c:v>
                </c:pt>
                <c:pt idx="484">
                  <c:v>15.98</c:v>
                </c:pt>
                <c:pt idx="485">
                  <c:v>15.2</c:v>
                </c:pt>
                <c:pt idx="486">
                  <c:v>17.2</c:v>
                </c:pt>
                <c:pt idx="487">
                  <c:v>18.2</c:v>
                </c:pt>
                <c:pt idx="488">
                  <c:v>15.3</c:v>
                </c:pt>
                <c:pt idx="489">
                  <c:v>16</c:v>
                </c:pt>
                <c:pt idx="490">
                  <c:v>15.7</c:v>
                </c:pt>
                <c:pt idx="491">
                  <c:v>13.7</c:v>
                </c:pt>
                <c:pt idx="492">
                  <c:v>14.7</c:v>
                </c:pt>
                <c:pt idx="493">
                  <c:v>15.2</c:v>
                </c:pt>
                <c:pt idx="494">
                  <c:v>18.7</c:v>
                </c:pt>
                <c:pt idx="495">
                  <c:v>17.2</c:v>
                </c:pt>
                <c:pt idx="496">
                  <c:v>17.7</c:v>
                </c:pt>
                <c:pt idx="497">
                  <c:v>14.7</c:v>
                </c:pt>
                <c:pt idx="498">
                  <c:v>15.9</c:v>
                </c:pt>
                <c:pt idx="499">
                  <c:v>16.7</c:v>
                </c:pt>
                <c:pt idx="500">
                  <c:v>18.600000000000001</c:v>
                </c:pt>
                <c:pt idx="501">
                  <c:v>15.3</c:v>
                </c:pt>
                <c:pt idx="502">
                  <c:v>15.9</c:v>
                </c:pt>
                <c:pt idx="503">
                  <c:v>16.7</c:v>
                </c:pt>
                <c:pt idx="504">
                  <c:v>14.7</c:v>
                </c:pt>
                <c:pt idx="505">
                  <c:v>16.2</c:v>
                </c:pt>
                <c:pt idx="506">
                  <c:v>15.2</c:v>
                </c:pt>
                <c:pt idx="507">
                  <c:v>16.2</c:v>
                </c:pt>
                <c:pt idx="508">
                  <c:v>15.2</c:v>
                </c:pt>
                <c:pt idx="509">
                  <c:v>15.2</c:v>
                </c:pt>
                <c:pt idx="510">
                  <c:v>11.2</c:v>
                </c:pt>
                <c:pt idx="511">
                  <c:v>12.2</c:v>
                </c:pt>
                <c:pt idx="512">
                  <c:v>15.25</c:v>
                </c:pt>
                <c:pt idx="513">
                  <c:v>10</c:v>
                </c:pt>
                <c:pt idx="514">
                  <c:v>10.3</c:v>
                </c:pt>
                <c:pt idx="515">
                  <c:v>14.15</c:v>
                </c:pt>
                <c:pt idx="516">
                  <c:v>15.95</c:v>
                </c:pt>
                <c:pt idx="517">
                  <c:v>16.399999999999999</c:v>
                </c:pt>
                <c:pt idx="518">
                  <c:v>12.95</c:v>
                </c:pt>
                <c:pt idx="519">
                  <c:v>14.05</c:v>
                </c:pt>
                <c:pt idx="520">
                  <c:v>15.2</c:v>
                </c:pt>
                <c:pt idx="521">
                  <c:v>17.3</c:v>
                </c:pt>
                <c:pt idx="522">
                  <c:v>15.2</c:v>
                </c:pt>
                <c:pt idx="523">
                  <c:v>12.1</c:v>
                </c:pt>
                <c:pt idx="524">
                  <c:v>13.2</c:v>
                </c:pt>
                <c:pt idx="525">
                  <c:v>11.4</c:v>
                </c:pt>
                <c:pt idx="526">
                  <c:v>13.2</c:v>
                </c:pt>
                <c:pt idx="527">
                  <c:v>10.7</c:v>
                </c:pt>
                <c:pt idx="528">
                  <c:v>13</c:v>
                </c:pt>
                <c:pt idx="529">
                  <c:v>12.2</c:v>
                </c:pt>
                <c:pt idx="530">
                  <c:v>13.2</c:v>
                </c:pt>
                <c:pt idx="531">
                  <c:v>13.7</c:v>
                </c:pt>
                <c:pt idx="532">
                  <c:v>12.7</c:v>
                </c:pt>
                <c:pt idx="533">
                  <c:v>14.7</c:v>
                </c:pt>
                <c:pt idx="534">
                  <c:v>15</c:v>
                </c:pt>
                <c:pt idx="535">
                  <c:v>18.2</c:v>
                </c:pt>
                <c:pt idx="536">
                  <c:v>16</c:v>
                </c:pt>
                <c:pt idx="537">
                  <c:v>19.2</c:v>
                </c:pt>
                <c:pt idx="538">
                  <c:v>18.2</c:v>
                </c:pt>
                <c:pt idx="539">
                  <c:v>16.7</c:v>
                </c:pt>
                <c:pt idx="540">
                  <c:v>18.2</c:v>
                </c:pt>
                <c:pt idx="541">
                  <c:v>16.399999999999999</c:v>
                </c:pt>
                <c:pt idx="542">
                  <c:v>18.2</c:v>
                </c:pt>
                <c:pt idx="543">
                  <c:v>18.2</c:v>
                </c:pt>
                <c:pt idx="544">
                  <c:v>17.2</c:v>
                </c:pt>
                <c:pt idx="545">
                  <c:v>18.2</c:v>
                </c:pt>
                <c:pt idx="546">
                  <c:v>18.899999999999999</c:v>
                </c:pt>
                <c:pt idx="547">
                  <c:v>19.2</c:v>
                </c:pt>
                <c:pt idx="548">
                  <c:v>19.7</c:v>
                </c:pt>
                <c:pt idx="549">
                  <c:v>16.600000000000001</c:v>
                </c:pt>
                <c:pt idx="550">
                  <c:v>19.2</c:v>
                </c:pt>
                <c:pt idx="551">
                  <c:v>15.7</c:v>
                </c:pt>
                <c:pt idx="552">
                  <c:v>16</c:v>
                </c:pt>
                <c:pt idx="553">
                  <c:v>10.7</c:v>
                </c:pt>
                <c:pt idx="554">
                  <c:v>12.2</c:v>
                </c:pt>
                <c:pt idx="555">
                  <c:v>12.2</c:v>
                </c:pt>
                <c:pt idx="556">
                  <c:v>17.7</c:v>
                </c:pt>
                <c:pt idx="557">
                  <c:v>16.75</c:v>
                </c:pt>
                <c:pt idx="558">
                  <c:v>13.75</c:v>
                </c:pt>
                <c:pt idx="559">
                  <c:v>14.2</c:v>
                </c:pt>
                <c:pt idx="560">
                  <c:v>17.2</c:v>
                </c:pt>
                <c:pt idx="561">
                  <c:v>17.05</c:v>
                </c:pt>
                <c:pt idx="562">
                  <c:v>18.2</c:v>
                </c:pt>
                <c:pt idx="563">
                  <c:v>18.55</c:v>
                </c:pt>
                <c:pt idx="564">
                  <c:v>17.899999999999999</c:v>
                </c:pt>
                <c:pt idx="565">
                  <c:v>18.899999999999999</c:v>
                </c:pt>
                <c:pt idx="566">
                  <c:v>19.2</c:v>
                </c:pt>
                <c:pt idx="567">
                  <c:v>17.899999999999999</c:v>
                </c:pt>
                <c:pt idx="568">
                  <c:v>19.2</c:v>
                </c:pt>
                <c:pt idx="569">
                  <c:v>19.2</c:v>
                </c:pt>
                <c:pt idx="570">
                  <c:v>18.2</c:v>
                </c:pt>
                <c:pt idx="571">
                  <c:v>19</c:v>
                </c:pt>
                <c:pt idx="572">
                  <c:v>18.2</c:v>
                </c:pt>
                <c:pt idx="573">
                  <c:v>16.399999999999999</c:v>
                </c:pt>
                <c:pt idx="574">
                  <c:v>16.2</c:v>
                </c:pt>
                <c:pt idx="575">
                  <c:v>16.2</c:v>
                </c:pt>
                <c:pt idx="576">
                  <c:v>19.2</c:v>
                </c:pt>
                <c:pt idx="577">
                  <c:v>15.2</c:v>
                </c:pt>
                <c:pt idx="578">
                  <c:v>13.85</c:v>
                </c:pt>
                <c:pt idx="579">
                  <c:v>15</c:v>
                </c:pt>
                <c:pt idx="580">
                  <c:v>15.5</c:v>
                </c:pt>
                <c:pt idx="581">
                  <c:v>16.7</c:v>
                </c:pt>
                <c:pt idx="582">
                  <c:v>17.899999999999999</c:v>
                </c:pt>
                <c:pt idx="583">
                  <c:v>16.7</c:v>
                </c:pt>
                <c:pt idx="584">
                  <c:v>17.3</c:v>
                </c:pt>
                <c:pt idx="585">
                  <c:v>17.2</c:v>
                </c:pt>
                <c:pt idx="586">
                  <c:v>17.600000000000001</c:v>
                </c:pt>
                <c:pt idx="587">
                  <c:v>17.2</c:v>
                </c:pt>
                <c:pt idx="588">
                  <c:v>17.899999999999999</c:v>
                </c:pt>
                <c:pt idx="589">
                  <c:v>17.7</c:v>
                </c:pt>
                <c:pt idx="590">
                  <c:v>17.2</c:v>
                </c:pt>
                <c:pt idx="591">
                  <c:v>17.399999999999999</c:v>
                </c:pt>
                <c:pt idx="592">
                  <c:v>18.2</c:v>
                </c:pt>
                <c:pt idx="593">
                  <c:v>19.2</c:v>
                </c:pt>
                <c:pt idx="594">
                  <c:v>19.399999999999999</c:v>
                </c:pt>
                <c:pt idx="595">
                  <c:v>19.2</c:v>
                </c:pt>
                <c:pt idx="596">
                  <c:v>21.2</c:v>
                </c:pt>
                <c:pt idx="597">
                  <c:v>21.9</c:v>
                </c:pt>
                <c:pt idx="598">
                  <c:v>21.2</c:v>
                </c:pt>
                <c:pt idx="599">
                  <c:v>22.6</c:v>
                </c:pt>
                <c:pt idx="600">
                  <c:v>21.2</c:v>
                </c:pt>
                <c:pt idx="601">
                  <c:v>18.2</c:v>
                </c:pt>
                <c:pt idx="602">
                  <c:v>18.7</c:v>
                </c:pt>
                <c:pt idx="603">
                  <c:v>20.2</c:v>
                </c:pt>
                <c:pt idx="604">
                  <c:v>19.2</c:v>
                </c:pt>
                <c:pt idx="605">
                  <c:v>20.2</c:v>
                </c:pt>
                <c:pt idx="606">
                  <c:v>17.2</c:v>
                </c:pt>
                <c:pt idx="607">
                  <c:v>13.35</c:v>
                </c:pt>
                <c:pt idx="608">
                  <c:v>17.2</c:v>
                </c:pt>
                <c:pt idx="609">
                  <c:v>12.2</c:v>
                </c:pt>
                <c:pt idx="610">
                  <c:v>18.3</c:v>
                </c:pt>
                <c:pt idx="611">
                  <c:v>19.899999999999999</c:v>
                </c:pt>
                <c:pt idx="612">
                  <c:v>14.2</c:v>
                </c:pt>
                <c:pt idx="613">
                  <c:v>11.2</c:v>
                </c:pt>
                <c:pt idx="614">
                  <c:v>13.2</c:v>
                </c:pt>
                <c:pt idx="615">
                  <c:v>12.2</c:v>
                </c:pt>
                <c:pt idx="616">
                  <c:v>13.2</c:v>
                </c:pt>
                <c:pt idx="617">
                  <c:v>14.6</c:v>
                </c:pt>
                <c:pt idx="618">
                  <c:v>15</c:v>
                </c:pt>
                <c:pt idx="619">
                  <c:v>15.4</c:v>
                </c:pt>
                <c:pt idx="620">
                  <c:v>14.2</c:v>
                </c:pt>
                <c:pt idx="621">
                  <c:v>15.2</c:v>
                </c:pt>
                <c:pt idx="622">
                  <c:v>10.9</c:v>
                </c:pt>
                <c:pt idx="623">
                  <c:v>11.2</c:v>
                </c:pt>
                <c:pt idx="624">
                  <c:v>13.1</c:v>
                </c:pt>
                <c:pt idx="625">
                  <c:v>14.8</c:v>
                </c:pt>
                <c:pt idx="626">
                  <c:v>15.2</c:v>
                </c:pt>
                <c:pt idx="627">
                  <c:v>15.9</c:v>
                </c:pt>
                <c:pt idx="628">
                  <c:v>16.399999999999999</c:v>
                </c:pt>
                <c:pt idx="629">
                  <c:v>12.2</c:v>
                </c:pt>
                <c:pt idx="630">
                  <c:v>14.2</c:v>
                </c:pt>
                <c:pt idx="631">
                  <c:v>17.2</c:v>
                </c:pt>
                <c:pt idx="632">
                  <c:v>12.2</c:v>
                </c:pt>
                <c:pt idx="633">
                  <c:v>13.2</c:v>
                </c:pt>
                <c:pt idx="634">
                  <c:v>15.4</c:v>
                </c:pt>
                <c:pt idx="635">
                  <c:v>17.2</c:v>
                </c:pt>
                <c:pt idx="636">
                  <c:v>15.2</c:v>
                </c:pt>
                <c:pt idx="637">
                  <c:v>17.2</c:v>
                </c:pt>
                <c:pt idx="638">
                  <c:v>14.2</c:v>
                </c:pt>
                <c:pt idx="639">
                  <c:v>15.8</c:v>
                </c:pt>
                <c:pt idx="640">
                  <c:v>15.2</c:v>
                </c:pt>
                <c:pt idx="641">
                  <c:v>17.2</c:v>
                </c:pt>
                <c:pt idx="642">
                  <c:v>21.7</c:v>
                </c:pt>
                <c:pt idx="643">
                  <c:v>20.2</c:v>
                </c:pt>
                <c:pt idx="644">
                  <c:v>22.2</c:v>
                </c:pt>
                <c:pt idx="645">
                  <c:v>18.899999999999999</c:v>
                </c:pt>
                <c:pt idx="646">
                  <c:v>20.7</c:v>
                </c:pt>
                <c:pt idx="647">
                  <c:v>19.2</c:v>
                </c:pt>
                <c:pt idx="648">
                  <c:v>20.7</c:v>
                </c:pt>
                <c:pt idx="649">
                  <c:v>21.7</c:v>
                </c:pt>
                <c:pt idx="650">
                  <c:v>17</c:v>
                </c:pt>
                <c:pt idx="651">
                  <c:v>18.2</c:v>
                </c:pt>
                <c:pt idx="652">
                  <c:v>19.7</c:v>
                </c:pt>
                <c:pt idx="653">
                  <c:v>15.5</c:v>
                </c:pt>
                <c:pt idx="654">
                  <c:v>16.2</c:v>
                </c:pt>
                <c:pt idx="655">
                  <c:v>16.7</c:v>
                </c:pt>
                <c:pt idx="656">
                  <c:v>17.2</c:v>
                </c:pt>
                <c:pt idx="657">
                  <c:v>20.7</c:v>
                </c:pt>
                <c:pt idx="658">
                  <c:v>21.7</c:v>
                </c:pt>
                <c:pt idx="659">
                  <c:v>19.2</c:v>
                </c:pt>
                <c:pt idx="660">
                  <c:v>20.7</c:v>
                </c:pt>
                <c:pt idx="661">
                  <c:v>19</c:v>
                </c:pt>
                <c:pt idx="662">
                  <c:v>21.2</c:v>
                </c:pt>
                <c:pt idx="663">
                  <c:v>16.7</c:v>
                </c:pt>
                <c:pt idx="664">
                  <c:v>17.2</c:v>
                </c:pt>
                <c:pt idx="665">
                  <c:v>19.2</c:v>
                </c:pt>
                <c:pt idx="666">
                  <c:v>19.7</c:v>
                </c:pt>
                <c:pt idx="667">
                  <c:v>21.2</c:v>
                </c:pt>
                <c:pt idx="668">
                  <c:v>18.2</c:v>
                </c:pt>
                <c:pt idx="669">
                  <c:v>18.7</c:v>
                </c:pt>
                <c:pt idx="670">
                  <c:v>19.2</c:v>
                </c:pt>
                <c:pt idx="671">
                  <c:v>16.7</c:v>
                </c:pt>
                <c:pt idx="672">
                  <c:v>18.7</c:v>
                </c:pt>
                <c:pt idx="673">
                  <c:v>18.2</c:v>
                </c:pt>
                <c:pt idx="674">
                  <c:v>16.2</c:v>
                </c:pt>
                <c:pt idx="675">
                  <c:v>14.8</c:v>
                </c:pt>
                <c:pt idx="676">
                  <c:v>16.399999999999999</c:v>
                </c:pt>
                <c:pt idx="677">
                  <c:v>17.2</c:v>
                </c:pt>
                <c:pt idx="678">
                  <c:v>16.2</c:v>
                </c:pt>
                <c:pt idx="679">
                  <c:v>17.5</c:v>
                </c:pt>
                <c:pt idx="680">
                  <c:v>16.2</c:v>
                </c:pt>
                <c:pt idx="681">
                  <c:v>16.2</c:v>
                </c:pt>
                <c:pt idx="682">
                  <c:v>17.399999999999999</c:v>
                </c:pt>
                <c:pt idx="683">
                  <c:v>15.2</c:v>
                </c:pt>
                <c:pt idx="684">
                  <c:v>13.2</c:v>
                </c:pt>
                <c:pt idx="685">
                  <c:v>12.9</c:v>
                </c:pt>
                <c:pt idx="686">
                  <c:v>15.55</c:v>
                </c:pt>
                <c:pt idx="687">
                  <c:v>16.2</c:v>
                </c:pt>
                <c:pt idx="688">
                  <c:v>18.2</c:v>
                </c:pt>
                <c:pt idx="689">
                  <c:v>17</c:v>
                </c:pt>
                <c:pt idx="690">
                  <c:v>18.3</c:v>
                </c:pt>
                <c:pt idx="691">
                  <c:v>17.2</c:v>
                </c:pt>
                <c:pt idx="692">
                  <c:v>15.3</c:v>
                </c:pt>
                <c:pt idx="693">
                  <c:v>14.1</c:v>
                </c:pt>
                <c:pt idx="694">
                  <c:v>14.7</c:v>
                </c:pt>
                <c:pt idx="695">
                  <c:v>15.2</c:v>
                </c:pt>
                <c:pt idx="696">
                  <c:v>15.2</c:v>
                </c:pt>
                <c:pt idx="697">
                  <c:v>16.7</c:v>
                </c:pt>
                <c:pt idx="698">
                  <c:v>16.2</c:v>
                </c:pt>
                <c:pt idx="699">
                  <c:v>13.7</c:v>
                </c:pt>
                <c:pt idx="700">
                  <c:v>14.2</c:v>
                </c:pt>
                <c:pt idx="701">
                  <c:v>15</c:v>
                </c:pt>
                <c:pt idx="702">
                  <c:v>16.2</c:v>
                </c:pt>
                <c:pt idx="703">
                  <c:v>15.9</c:v>
                </c:pt>
                <c:pt idx="704">
                  <c:v>14.9</c:v>
                </c:pt>
                <c:pt idx="705">
                  <c:v>15.7</c:v>
                </c:pt>
                <c:pt idx="706">
                  <c:v>17.149999999999999</c:v>
                </c:pt>
                <c:pt idx="707">
                  <c:v>22.2</c:v>
                </c:pt>
                <c:pt idx="708">
                  <c:v>20.2</c:v>
                </c:pt>
                <c:pt idx="709">
                  <c:v>18.7</c:v>
                </c:pt>
                <c:pt idx="710">
                  <c:v>20.2</c:v>
                </c:pt>
                <c:pt idx="711">
                  <c:v>20.9</c:v>
                </c:pt>
                <c:pt idx="712">
                  <c:v>19.2</c:v>
                </c:pt>
                <c:pt idx="713">
                  <c:v>20.2</c:v>
                </c:pt>
                <c:pt idx="714">
                  <c:v>18.5</c:v>
                </c:pt>
                <c:pt idx="715">
                  <c:v>19.2</c:v>
                </c:pt>
                <c:pt idx="716">
                  <c:v>19.2</c:v>
                </c:pt>
                <c:pt idx="717">
                  <c:v>20.2</c:v>
                </c:pt>
                <c:pt idx="718">
                  <c:v>18.2</c:v>
                </c:pt>
                <c:pt idx="719">
                  <c:v>18.2</c:v>
                </c:pt>
                <c:pt idx="720">
                  <c:v>19.899999999999999</c:v>
                </c:pt>
                <c:pt idx="721">
                  <c:v>21.2</c:v>
                </c:pt>
                <c:pt idx="722">
                  <c:v>17.7</c:v>
                </c:pt>
                <c:pt idx="723">
                  <c:v>18.2</c:v>
                </c:pt>
                <c:pt idx="724">
                  <c:v>13</c:v>
                </c:pt>
                <c:pt idx="725">
                  <c:v>14.4</c:v>
                </c:pt>
                <c:pt idx="726">
                  <c:v>15.2</c:v>
                </c:pt>
                <c:pt idx="727">
                  <c:v>16.2</c:v>
                </c:pt>
                <c:pt idx="728">
                  <c:v>15.2</c:v>
                </c:pt>
                <c:pt idx="729">
                  <c:v>16.7</c:v>
                </c:pt>
                <c:pt idx="730">
                  <c:v>16.2</c:v>
                </c:pt>
                <c:pt idx="731">
                  <c:v>19.350000000000001</c:v>
                </c:pt>
                <c:pt idx="732">
                  <c:v>21.4</c:v>
                </c:pt>
                <c:pt idx="733">
                  <c:v>18.399999999999999</c:v>
                </c:pt>
                <c:pt idx="734">
                  <c:v>20.45</c:v>
                </c:pt>
                <c:pt idx="735">
                  <c:v>21.75</c:v>
                </c:pt>
                <c:pt idx="736">
                  <c:v>15.4</c:v>
                </c:pt>
                <c:pt idx="737">
                  <c:v>20.2</c:v>
                </c:pt>
                <c:pt idx="738">
                  <c:v>20.3</c:v>
                </c:pt>
                <c:pt idx="739">
                  <c:v>20.2</c:v>
                </c:pt>
                <c:pt idx="740">
                  <c:v>20.2</c:v>
                </c:pt>
                <c:pt idx="741">
                  <c:v>21.2</c:v>
                </c:pt>
                <c:pt idx="742">
                  <c:v>16.7</c:v>
                </c:pt>
                <c:pt idx="743">
                  <c:v>20.2</c:v>
                </c:pt>
                <c:pt idx="744">
                  <c:v>21.2</c:v>
                </c:pt>
                <c:pt idx="745">
                  <c:v>20.2</c:v>
                </c:pt>
                <c:pt idx="746">
                  <c:v>21.2</c:v>
                </c:pt>
                <c:pt idx="747">
                  <c:v>19.2</c:v>
                </c:pt>
                <c:pt idx="748">
                  <c:v>20.2</c:v>
                </c:pt>
                <c:pt idx="749">
                  <c:v>17.55</c:v>
                </c:pt>
                <c:pt idx="750">
                  <c:v>19.899999999999999</c:v>
                </c:pt>
                <c:pt idx="751">
                  <c:v>18.2</c:v>
                </c:pt>
                <c:pt idx="752">
                  <c:v>18.2</c:v>
                </c:pt>
                <c:pt idx="753">
                  <c:v>21.2</c:v>
                </c:pt>
                <c:pt idx="754">
                  <c:v>17.2</c:v>
                </c:pt>
                <c:pt idx="755">
                  <c:v>17.600000000000001</c:v>
                </c:pt>
                <c:pt idx="756">
                  <c:v>19.2</c:v>
                </c:pt>
                <c:pt idx="757">
                  <c:v>12.25</c:v>
                </c:pt>
                <c:pt idx="758">
                  <c:v>18.5</c:v>
                </c:pt>
                <c:pt idx="759">
                  <c:v>18.7</c:v>
                </c:pt>
                <c:pt idx="760">
                  <c:v>18.7</c:v>
                </c:pt>
                <c:pt idx="761">
                  <c:v>19.2</c:v>
                </c:pt>
                <c:pt idx="762">
                  <c:v>18.600000000000001</c:v>
                </c:pt>
                <c:pt idx="763">
                  <c:v>20.2</c:v>
                </c:pt>
                <c:pt idx="764">
                  <c:v>20.399999999999999</c:v>
                </c:pt>
                <c:pt idx="765">
                  <c:v>21.2</c:v>
                </c:pt>
                <c:pt idx="766">
                  <c:v>22.2</c:v>
                </c:pt>
                <c:pt idx="767">
                  <c:v>23.2</c:v>
                </c:pt>
                <c:pt idx="768">
                  <c:v>23.2</c:v>
                </c:pt>
                <c:pt idx="769">
                  <c:v>24.2</c:v>
                </c:pt>
                <c:pt idx="770">
                  <c:v>24.7</c:v>
                </c:pt>
                <c:pt idx="771">
                  <c:v>23.2</c:v>
                </c:pt>
                <c:pt idx="772">
                  <c:v>21.2</c:v>
                </c:pt>
                <c:pt idx="773">
                  <c:v>21.2</c:v>
                </c:pt>
                <c:pt idx="774">
                  <c:v>21.5</c:v>
                </c:pt>
                <c:pt idx="775">
                  <c:v>23.2</c:v>
                </c:pt>
                <c:pt idx="776">
                  <c:v>21.2</c:v>
                </c:pt>
                <c:pt idx="777">
                  <c:v>22.2</c:v>
                </c:pt>
                <c:pt idx="778">
                  <c:v>23.15</c:v>
                </c:pt>
                <c:pt idx="779">
                  <c:v>19.2</c:v>
                </c:pt>
                <c:pt idx="780">
                  <c:v>15.3</c:v>
                </c:pt>
                <c:pt idx="781">
                  <c:v>17.25</c:v>
                </c:pt>
                <c:pt idx="782">
                  <c:v>15.5</c:v>
                </c:pt>
                <c:pt idx="783">
                  <c:v>15.2</c:v>
                </c:pt>
                <c:pt idx="784">
                  <c:v>15.2</c:v>
                </c:pt>
                <c:pt idx="785">
                  <c:v>16.2</c:v>
                </c:pt>
                <c:pt idx="786">
                  <c:v>16.7</c:v>
                </c:pt>
                <c:pt idx="787">
                  <c:v>18.2</c:v>
                </c:pt>
                <c:pt idx="788">
                  <c:v>15.2</c:v>
                </c:pt>
                <c:pt idx="789">
                  <c:v>19.899999999999999</c:v>
                </c:pt>
                <c:pt idx="790">
                  <c:v>18.2</c:v>
                </c:pt>
                <c:pt idx="791">
                  <c:v>20.7</c:v>
                </c:pt>
                <c:pt idx="792">
                  <c:v>22.2</c:v>
                </c:pt>
                <c:pt idx="793">
                  <c:v>16.7</c:v>
                </c:pt>
                <c:pt idx="794">
                  <c:v>16.2</c:v>
                </c:pt>
                <c:pt idx="795">
                  <c:v>15.2</c:v>
                </c:pt>
                <c:pt idx="796">
                  <c:v>14.5</c:v>
                </c:pt>
                <c:pt idx="797">
                  <c:v>16.5</c:v>
                </c:pt>
                <c:pt idx="798">
                  <c:v>16.2</c:v>
                </c:pt>
                <c:pt idx="799">
                  <c:v>17</c:v>
                </c:pt>
                <c:pt idx="800">
                  <c:v>18</c:v>
                </c:pt>
                <c:pt idx="801">
                  <c:v>17.25</c:v>
                </c:pt>
                <c:pt idx="802">
                  <c:v>15.7</c:v>
                </c:pt>
                <c:pt idx="803">
                  <c:v>16.25</c:v>
                </c:pt>
                <c:pt idx="804">
                  <c:v>17.2</c:v>
                </c:pt>
                <c:pt idx="805">
                  <c:v>15</c:v>
                </c:pt>
                <c:pt idx="806">
                  <c:v>16.600000000000001</c:v>
                </c:pt>
                <c:pt idx="807">
                  <c:v>15.2</c:v>
                </c:pt>
                <c:pt idx="808">
                  <c:v>14.7</c:v>
                </c:pt>
                <c:pt idx="809">
                  <c:v>15.7</c:v>
                </c:pt>
                <c:pt idx="810">
                  <c:v>15.1</c:v>
                </c:pt>
                <c:pt idx="811">
                  <c:v>14.2</c:v>
                </c:pt>
                <c:pt idx="812">
                  <c:v>19.2</c:v>
                </c:pt>
                <c:pt idx="813">
                  <c:v>16.7</c:v>
                </c:pt>
                <c:pt idx="814">
                  <c:v>17.2</c:v>
                </c:pt>
                <c:pt idx="815">
                  <c:v>19.2</c:v>
                </c:pt>
                <c:pt idx="816">
                  <c:v>15.2</c:v>
                </c:pt>
                <c:pt idx="817">
                  <c:v>15.2</c:v>
                </c:pt>
                <c:pt idx="818">
                  <c:v>15.2</c:v>
                </c:pt>
                <c:pt idx="819">
                  <c:v>19.2</c:v>
                </c:pt>
                <c:pt idx="820">
                  <c:v>15.2</c:v>
                </c:pt>
                <c:pt idx="821">
                  <c:v>17</c:v>
                </c:pt>
                <c:pt idx="822">
                  <c:v>16.2</c:v>
                </c:pt>
                <c:pt idx="823">
                  <c:v>15.2</c:v>
                </c:pt>
                <c:pt idx="824">
                  <c:v>15.2</c:v>
                </c:pt>
                <c:pt idx="825">
                  <c:v>15.2</c:v>
                </c:pt>
                <c:pt idx="826">
                  <c:v>15.2</c:v>
                </c:pt>
                <c:pt idx="827">
                  <c:v>16.7</c:v>
                </c:pt>
                <c:pt idx="828">
                  <c:v>13.2</c:v>
                </c:pt>
                <c:pt idx="829">
                  <c:v>14.4</c:v>
                </c:pt>
                <c:pt idx="830">
                  <c:v>15.2</c:v>
                </c:pt>
                <c:pt idx="831">
                  <c:v>15.7</c:v>
                </c:pt>
                <c:pt idx="832">
                  <c:v>17.2</c:v>
                </c:pt>
                <c:pt idx="833">
                  <c:v>17.2</c:v>
                </c:pt>
                <c:pt idx="834">
                  <c:v>18.2</c:v>
                </c:pt>
                <c:pt idx="835">
                  <c:v>17.2</c:v>
                </c:pt>
                <c:pt idx="836">
                  <c:v>15.2</c:v>
                </c:pt>
                <c:pt idx="837">
                  <c:v>15.2</c:v>
                </c:pt>
                <c:pt idx="838">
                  <c:v>15.2</c:v>
                </c:pt>
                <c:pt idx="839">
                  <c:v>17</c:v>
                </c:pt>
                <c:pt idx="840">
                  <c:v>15</c:v>
                </c:pt>
                <c:pt idx="841">
                  <c:v>24.2</c:v>
                </c:pt>
                <c:pt idx="842">
                  <c:v>26.2</c:v>
                </c:pt>
                <c:pt idx="843">
                  <c:v>21.7</c:v>
                </c:pt>
                <c:pt idx="844">
                  <c:v>21.2</c:v>
                </c:pt>
                <c:pt idx="845">
                  <c:v>22.2</c:v>
                </c:pt>
                <c:pt idx="846">
                  <c:v>17.2</c:v>
                </c:pt>
                <c:pt idx="847">
                  <c:v>15.2</c:v>
                </c:pt>
                <c:pt idx="848">
                  <c:v>16.649999999999999</c:v>
                </c:pt>
                <c:pt idx="849">
                  <c:v>19.2</c:v>
                </c:pt>
                <c:pt idx="850">
                  <c:v>20</c:v>
                </c:pt>
                <c:pt idx="851">
                  <c:v>20</c:v>
                </c:pt>
                <c:pt idx="852">
                  <c:v>19.7</c:v>
                </c:pt>
                <c:pt idx="853">
                  <c:v>19.7</c:v>
                </c:pt>
                <c:pt idx="854">
                  <c:v>20.2</c:v>
                </c:pt>
                <c:pt idx="855">
                  <c:v>16.2</c:v>
                </c:pt>
                <c:pt idx="856">
                  <c:v>19.2</c:v>
                </c:pt>
                <c:pt idx="857">
                  <c:v>18.2</c:v>
                </c:pt>
                <c:pt idx="858">
                  <c:v>17.2</c:v>
                </c:pt>
                <c:pt idx="859">
                  <c:v>23.2</c:v>
                </c:pt>
                <c:pt idx="860">
                  <c:v>25.2</c:v>
                </c:pt>
                <c:pt idx="861">
                  <c:v>15.2</c:v>
                </c:pt>
                <c:pt idx="862">
                  <c:v>20.8</c:v>
                </c:pt>
                <c:pt idx="863">
                  <c:v>21.8</c:v>
                </c:pt>
                <c:pt idx="864">
                  <c:v>19.5</c:v>
                </c:pt>
                <c:pt idx="865">
                  <c:v>17</c:v>
                </c:pt>
                <c:pt idx="866">
                  <c:v>20.2</c:v>
                </c:pt>
                <c:pt idx="867">
                  <c:v>16.2</c:v>
                </c:pt>
                <c:pt idx="868">
                  <c:v>19.399999999999999</c:v>
                </c:pt>
                <c:pt idx="869">
                  <c:v>21.2</c:v>
                </c:pt>
                <c:pt idx="870">
                  <c:v>15.2</c:v>
                </c:pt>
                <c:pt idx="871">
                  <c:v>18.2</c:v>
                </c:pt>
                <c:pt idx="872">
                  <c:v>18.8</c:v>
                </c:pt>
                <c:pt idx="873">
                  <c:v>17.2</c:v>
                </c:pt>
                <c:pt idx="874">
                  <c:v>17.2</c:v>
                </c:pt>
                <c:pt idx="875">
                  <c:v>17.2</c:v>
                </c:pt>
                <c:pt idx="876">
                  <c:v>17.2</c:v>
                </c:pt>
                <c:pt idx="877">
                  <c:v>18.100000000000001</c:v>
                </c:pt>
                <c:pt idx="878">
                  <c:v>19.2</c:v>
                </c:pt>
                <c:pt idx="879">
                  <c:v>22.8</c:v>
                </c:pt>
                <c:pt idx="880">
                  <c:v>16.2</c:v>
                </c:pt>
                <c:pt idx="881">
                  <c:v>18.2</c:v>
                </c:pt>
                <c:pt idx="882">
                  <c:v>28.2</c:v>
                </c:pt>
                <c:pt idx="883">
                  <c:v>29.7</c:v>
                </c:pt>
                <c:pt idx="884">
                  <c:v>30.2</c:v>
                </c:pt>
                <c:pt idx="885">
                  <c:v>30.7</c:v>
                </c:pt>
                <c:pt idx="886">
                  <c:v>23.75</c:v>
                </c:pt>
                <c:pt idx="887">
                  <c:v>24.8</c:v>
                </c:pt>
                <c:pt idx="888">
                  <c:v>23.7</c:v>
                </c:pt>
                <c:pt idx="889">
                  <c:v>24.7</c:v>
                </c:pt>
                <c:pt idx="890">
                  <c:v>25.3</c:v>
                </c:pt>
                <c:pt idx="891">
                  <c:v>23</c:v>
                </c:pt>
                <c:pt idx="892">
                  <c:v>21.5</c:v>
                </c:pt>
                <c:pt idx="893">
                  <c:v>23.6</c:v>
                </c:pt>
                <c:pt idx="894">
                  <c:v>22.2</c:v>
                </c:pt>
                <c:pt idx="895">
                  <c:v>24.2</c:v>
                </c:pt>
                <c:pt idx="896">
                  <c:v>19.399999999999999</c:v>
                </c:pt>
                <c:pt idx="897">
                  <c:v>21.7</c:v>
                </c:pt>
                <c:pt idx="898">
                  <c:v>24.7</c:v>
                </c:pt>
                <c:pt idx="899">
                  <c:v>24.2</c:v>
                </c:pt>
                <c:pt idx="900">
                  <c:v>25</c:v>
                </c:pt>
                <c:pt idx="901">
                  <c:v>18.7</c:v>
                </c:pt>
                <c:pt idx="902">
                  <c:v>20.5</c:v>
                </c:pt>
                <c:pt idx="903">
                  <c:v>21.5</c:v>
                </c:pt>
                <c:pt idx="904">
                  <c:v>18.7</c:v>
                </c:pt>
                <c:pt idx="905">
                  <c:v>20</c:v>
                </c:pt>
                <c:pt idx="906">
                  <c:v>23</c:v>
                </c:pt>
                <c:pt idx="907">
                  <c:v>25</c:v>
                </c:pt>
                <c:pt idx="908">
                  <c:v>27.5</c:v>
                </c:pt>
                <c:pt idx="909">
                  <c:v>21.2</c:v>
                </c:pt>
                <c:pt idx="910">
                  <c:v>23.2</c:v>
                </c:pt>
                <c:pt idx="911">
                  <c:v>26.4</c:v>
                </c:pt>
                <c:pt idx="912">
                  <c:v>20.2</c:v>
                </c:pt>
                <c:pt idx="913">
                  <c:v>21</c:v>
                </c:pt>
                <c:pt idx="914">
                  <c:v>23.7</c:v>
                </c:pt>
                <c:pt idx="915">
                  <c:v>24</c:v>
                </c:pt>
                <c:pt idx="916">
                  <c:v>18.5</c:v>
                </c:pt>
                <c:pt idx="917">
                  <c:v>19.5</c:v>
                </c:pt>
                <c:pt idx="918">
                  <c:v>21</c:v>
                </c:pt>
                <c:pt idx="919">
                  <c:v>22.7</c:v>
                </c:pt>
                <c:pt idx="920">
                  <c:v>25</c:v>
                </c:pt>
                <c:pt idx="921">
                  <c:v>19.2</c:v>
                </c:pt>
                <c:pt idx="922">
                  <c:v>23.1</c:v>
                </c:pt>
                <c:pt idx="923">
                  <c:v>26.05</c:v>
                </c:pt>
                <c:pt idx="924">
                  <c:v>18.2</c:v>
                </c:pt>
                <c:pt idx="925">
                  <c:v>20.2</c:v>
                </c:pt>
                <c:pt idx="926">
                  <c:v>17.7</c:v>
                </c:pt>
                <c:pt idx="927">
                  <c:v>18.25</c:v>
                </c:pt>
                <c:pt idx="928">
                  <c:v>19.149999999999999</c:v>
                </c:pt>
                <c:pt idx="929">
                  <c:v>19.899999999999999</c:v>
                </c:pt>
                <c:pt idx="930">
                  <c:v>21.4</c:v>
                </c:pt>
                <c:pt idx="931">
                  <c:v>19.2</c:v>
                </c:pt>
                <c:pt idx="932">
                  <c:v>21.2</c:v>
                </c:pt>
                <c:pt idx="933">
                  <c:v>18.2</c:v>
                </c:pt>
                <c:pt idx="934">
                  <c:v>20.2</c:v>
                </c:pt>
                <c:pt idx="935">
                  <c:v>22.2</c:v>
                </c:pt>
                <c:pt idx="936">
                  <c:v>15.2</c:v>
                </c:pt>
                <c:pt idx="937">
                  <c:v>17.2</c:v>
                </c:pt>
                <c:pt idx="938">
                  <c:v>16</c:v>
                </c:pt>
                <c:pt idx="939">
                  <c:v>17</c:v>
                </c:pt>
                <c:pt idx="940">
                  <c:v>19</c:v>
                </c:pt>
                <c:pt idx="941">
                  <c:v>19.600000000000001</c:v>
                </c:pt>
                <c:pt idx="942">
                  <c:v>20.2</c:v>
                </c:pt>
                <c:pt idx="943">
                  <c:v>16.5</c:v>
                </c:pt>
                <c:pt idx="944">
                  <c:v>17.7</c:v>
                </c:pt>
                <c:pt idx="945">
                  <c:v>19.45</c:v>
                </c:pt>
                <c:pt idx="946">
                  <c:v>22.2</c:v>
                </c:pt>
                <c:pt idx="947">
                  <c:v>18.5</c:v>
                </c:pt>
                <c:pt idx="948">
                  <c:v>19.600000000000001</c:v>
                </c:pt>
                <c:pt idx="949">
                  <c:v>20.7</c:v>
                </c:pt>
                <c:pt idx="950">
                  <c:v>21.5</c:v>
                </c:pt>
                <c:pt idx="951">
                  <c:v>19.25</c:v>
                </c:pt>
                <c:pt idx="952">
                  <c:v>19.649999999999999</c:v>
                </c:pt>
                <c:pt idx="953">
                  <c:v>17.5</c:v>
                </c:pt>
                <c:pt idx="954">
                  <c:v>19.2</c:v>
                </c:pt>
                <c:pt idx="955">
                  <c:v>20.2</c:v>
                </c:pt>
                <c:pt idx="956">
                  <c:v>19</c:v>
                </c:pt>
                <c:pt idx="957">
                  <c:v>20.2</c:v>
                </c:pt>
                <c:pt idx="958">
                  <c:v>19.7</c:v>
                </c:pt>
                <c:pt idx="959">
                  <c:v>22.6</c:v>
                </c:pt>
                <c:pt idx="960">
                  <c:v>23.8</c:v>
                </c:pt>
                <c:pt idx="961">
                  <c:v>19.2</c:v>
                </c:pt>
                <c:pt idx="962">
                  <c:v>20.2</c:v>
                </c:pt>
                <c:pt idx="963">
                  <c:v>20.7</c:v>
                </c:pt>
                <c:pt idx="964">
                  <c:v>19</c:v>
                </c:pt>
                <c:pt idx="965">
                  <c:v>18.7</c:v>
                </c:pt>
                <c:pt idx="966">
                  <c:v>19.7</c:v>
                </c:pt>
                <c:pt idx="967">
                  <c:v>21.2</c:v>
                </c:pt>
                <c:pt idx="968">
                  <c:v>23</c:v>
                </c:pt>
                <c:pt idx="969">
                  <c:v>20.2</c:v>
                </c:pt>
                <c:pt idx="970">
                  <c:v>20.7</c:v>
                </c:pt>
                <c:pt idx="971">
                  <c:v>21.2</c:v>
                </c:pt>
                <c:pt idx="972">
                  <c:v>18.2</c:v>
                </c:pt>
                <c:pt idx="973">
                  <c:v>20.2</c:v>
                </c:pt>
                <c:pt idx="974">
                  <c:v>23.2</c:v>
                </c:pt>
                <c:pt idx="975">
                  <c:v>18.600000000000001</c:v>
                </c:pt>
                <c:pt idx="976">
                  <c:v>19.2</c:v>
                </c:pt>
                <c:pt idx="977">
                  <c:v>25.2</c:v>
                </c:pt>
                <c:pt idx="978">
                  <c:v>19.2</c:v>
                </c:pt>
                <c:pt idx="979">
                  <c:v>21.3</c:v>
                </c:pt>
                <c:pt idx="980">
                  <c:v>23.2</c:v>
                </c:pt>
                <c:pt idx="981">
                  <c:v>17.3</c:v>
                </c:pt>
                <c:pt idx="982">
                  <c:v>18.2</c:v>
                </c:pt>
                <c:pt idx="983">
                  <c:v>19.2</c:v>
                </c:pt>
                <c:pt idx="984">
                  <c:v>21.2</c:v>
                </c:pt>
                <c:pt idx="985">
                  <c:v>15.2</c:v>
                </c:pt>
                <c:pt idx="986">
                  <c:v>17</c:v>
                </c:pt>
                <c:pt idx="987">
                  <c:v>20.2</c:v>
                </c:pt>
                <c:pt idx="988">
                  <c:v>17.7</c:v>
                </c:pt>
                <c:pt idx="989">
                  <c:v>21.2</c:v>
                </c:pt>
                <c:pt idx="990">
                  <c:v>18.2</c:v>
                </c:pt>
                <c:pt idx="991">
                  <c:v>20.2</c:v>
                </c:pt>
                <c:pt idx="992">
                  <c:v>22.2</c:v>
                </c:pt>
                <c:pt idx="993">
                  <c:v>17.2</c:v>
                </c:pt>
                <c:pt idx="994">
                  <c:v>27.2</c:v>
                </c:pt>
                <c:pt idx="995">
                  <c:v>29</c:v>
                </c:pt>
                <c:pt idx="996">
                  <c:v>17.2</c:v>
                </c:pt>
                <c:pt idx="997">
                  <c:v>19.2</c:v>
                </c:pt>
                <c:pt idx="998">
                  <c:v>21.2</c:v>
                </c:pt>
                <c:pt idx="999">
                  <c:v>15.3</c:v>
                </c:pt>
                <c:pt idx="1000">
                  <c:v>19.7</c:v>
                </c:pt>
                <c:pt idx="1001">
                  <c:v>20.2</c:v>
                </c:pt>
                <c:pt idx="1002">
                  <c:v>16.7</c:v>
                </c:pt>
                <c:pt idx="1003">
                  <c:v>18.2</c:v>
                </c:pt>
                <c:pt idx="1004">
                  <c:v>19.5</c:v>
                </c:pt>
                <c:pt idx="1005">
                  <c:v>17.2</c:v>
                </c:pt>
                <c:pt idx="1006">
                  <c:v>17.3</c:v>
                </c:pt>
                <c:pt idx="1007">
                  <c:v>19.75</c:v>
                </c:pt>
                <c:pt idx="1008">
                  <c:v>19.2</c:v>
                </c:pt>
                <c:pt idx="1009">
                  <c:v>21.2</c:v>
                </c:pt>
                <c:pt idx="1010">
                  <c:v>19</c:v>
                </c:pt>
                <c:pt idx="1011">
                  <c:v>22.7</c:v>
                </c:pt>
                <c:pt idx="1012">
                  <c:v>23</c:v>
                </c:pt>
                <c:pt idx="1013">
                  <c:v>24.2</c:v>
                </c:pt>
                <c:pt idx="1014">
                  <c:v>22.2</c:v>
                </c:pt>
                <c:pt idx="1015">
                  <c:v>25.2</c:v>
                </c:pt>
                <c:pt idx="1016">
                  <c:v>20.2</c:v>
                </c:pt>
                <c:pt idx="1017">
                  <c:v>21.2</c:v>
                </c:pt>
                <c:pt idx="1018">
                  <c:v>23.2</c:v>
                </c:pt>
                <c:pt idx="1019">
                  <c:v>22</c:v>
                </c:pt>
                <c:pt idx="1020">
                  <c:v>21.2</c:v>
                </c:pt>
                <c:pt idx="1021">
                  <c:v>20.3</c:v>
                </c:pt>
                <c:pt idx="1022">
                  <c:v>21.2</c:v>
                </c:pt>
                <c:pt idx="1023">
                  <c:v>22</c:v>
                </c:pt>
                <c:pt idx="1024">
                  <c:v>24</c:v>
                </c:pt>
                <c:pt idx="1025">
                  <c:v>23.2</c:v>
                </c:pt>
                <c:pt idx="1026">
                  <c:v>21.2</c:v>
                </c:pt>
                <c:pt idx="1027">
                  <c:v>22.9</c:v>
                </c:pt>
                <c:pt idx="1028">
                  <c:v>20.2</c:v>
                </c:pt>
                <c:pt idx="1029">
                  <c:v>19.2</c:v>
                </c:pt>
                <c:pt idx="1030">
                  <c:v>21.2</c:v>
                </c:pt>
                <c:pt idx="1031">
                  <c:v>20.2</c:v>
                </c:pt>
                <c:pt idx="1032">
                  <c:v>21</c:v>
                </c:pt>
                <c:pt idx="1033">
                  <c:v>21.4</c:v>
                </c:pt>
                <c:pt idx="1034">
                  <c:v>22.8</c:v>
                </c:pt>
                <c:pt idx="1035">
                  <c:v>23.7</c:v>
                </c:pt>
                <c:pt idx="1036">
                  <c:v>24.2</c:v>
                </c:pt>
                <c:pt idx="1037">
                  <c:v>22.2</c:v>
                </c:pt>
                <c:pt idx="1038">
                  <c:v>16.7</c:v>
                </c:pt>
                <c:pt idx="1039">
                  <c:v>18</c:v>
                </c:pt>
                <c:pt idx="1040">
                  <c:v>18.5</c:v>
                </c:pt>
                <c:pt idx="1041">
                  <c:v>19.7</c:v>
                </c:pt>
                <c:pt idx="1042">
                  <c:v>21.2</c:v>
                </c:pt>
                <c:pt idx="1043">
                  <c:v>20.7</c:v>
                </c:pt>
                <c:pt idx="1044">
                  <c:v>23.2</c:v>
                </c:pt>
                <c:pt idx="1045">
                  <c:v>19.2</c:v>
                </c:pt>
                <c:pt idx="1046">
                  <c:v>21.2</c:v>
                </c:pt>
                <c:pt idx="1047">
                  <c:v>22</c:v>
                </c:pt>
                <c:pt idx="1048">
                  <c:v>18.2</c:v>
                </c:pt>
                <c:pt idx="1049">
                  <c:v>20.2</c:v>
                </c:pt>
                <c:pt idx="1050">
                  <c:v>24.3</c:v>
                </c:pt>
                <c:pt idx="1051">
                  <c:v>27.2</c:v>
                </c:pt>
                <c:pt idx="1052">
                  <c:v>26.2</c:v>
                </c:pt>
                <c:pt idx="1053">
                  <c:v>17.8</c:v>
                </c:pt>
                <c:pt idx="1054">
                  <c:v>19.5</c:v>
                </c:pt>
                <c:pt idx="1055">
                  <c:v>20.399999999999999</c:v>
                </c:pt>
                <c:pt idx="1056">
                  <c:v>24.2</c:v>
                </c:pt>
                <c:pt idx="1057">
                  <c:v>24.65</c:v>
                </c:pt>
                <c:pt idx="1058">
                  <c:v>26</c:v>
                </c:pt>
                <c:pt idx="1059">
                  <c:v>28.9</c:v>
                </c:pt>
                <c:pt idx="1060">
                  <c:v>23.7</c:v>
                </c:pt>
                <c:pt idx="1061">
                  <c:v>22.7</c:v>
                </c:pt>
                <c:pt idx="1062">
                  <c:v>25.2</c:v>
                </c:pt>
                <c:pt idx="1063">
                  <c:v>18.8</c:v>
                </c:pt>
                <c:pt idx="1064">
                  <c:v>20.7</c:v>
                </c:pt>
                <c:pt idx="1065">
                  <c:v>23.7</c:v>
                </c:pt>
                <c:pt idx="1066">
                  <c:v>23.2</c:v>
                </c:pt>
                <c:pt idx="1067">
                  <c:v>25.2</c:v>
                </c:pt>
                <c:pt idx="1068">
                  <c:v>27.2</c:v>
                </c:pt>
                <c:pt idx="1069">
                  <c:v>19.2</c:v>
                </c:pt>
                <c:pt idx="1070">
                  <c:v>21.2</c:v>
                </c:pt>
                <c:pt idx="1071">
                  <c:v>18.2</c:v>
                </c:pt>
                <c:pt idx="1072">
                  <c:v>20.2</c:v>
                </c:pt>
                <c:pt idx="1073">
                  <c:v>21.3</c:v>
                </c:pt>
                <c:pt idx="1074">
                  <c:v>21.7</c:v>
                </c:pt>
                <c:pt idx="1075">
                  <c:v>23.2</c:v>
                </c:pt>
                <c:pt idx="1076">
                  <c:v>25.2</c:v>
                </c:pt>
                <c:pt idx="1077">
                  <c:v>24.2</c:v>
                </c:pt>
                <c:pt idx="1078">
                  <c:v>23.6</c:v>
                </c:pt>
                <c:pt idx="1079">
                  <c:v>22.3</c:v>
                </c:pt>
                <c:pt idx="1080">
                  <c:v>24.2</c:v>
                </c:pt>
                <c:pt idx="1081">
                  <c:v>20.2</c:v>
                </c:pt>
                <c:pt idx="1082">
                  <c:v>22.2</c:v>
                </c:pt>
                <c:pt idx="1083">
                  <c:v>21.2</c:v>
                </c:pt>
                <c:pt idx="1084">
                  <c:v>23.2</c:v>
                </c:pt>
                <c:pt idx="1085">
                  <c:v>18.649999999999999</c:v>
                </c:pt>
                <c:pt idx="1086">
                  <c:v>20.2</c:v>
                </c:pt>
                <c:pt idx="1087">
                  <c:v>20.2</c:v>
                </c:pt>
                <c:pt idx="1088">
                  <c:v>22.2</c:v>
                </c:pt>
                <c:pt idx="1089">
                  <c:v>21.2</c:v>
                </c:pt>
                <c:pt idx="1090">
                  <c:v>23.2</c:v>
                </c:pt>
                <c:pt idx="1091">
                  <c:v>25.2</c:v>
                </c:pt>
                <c:pt idx="1092">
                  <c:v>27</c:v>
                </c:pt>
                <c:pt idx="1093">
                  <c:v>18.2</c:v>
                </c:pt>
                <c:pt idx="1094">
                  <c:v>20.2</c:v>
                </c:pt>
                <c:pt idx="1095">
                  <c:v>21.9</c:v>
                </c:pt>
                <c:pt idx="1096">
                  <c:v>22.9</c:v>
                </c:pt>
                <c:pt idx="1097">
                  <c:v>19.2</c:v>
                </c:pt>
                <c:pt idx="1098">
                  <c:v>20.2</c:v>
                </c:pt>
                <c:pt idx="1099">
                  <c:v>19.2</c:v>
                </c:pt>
                <c:pt idx="1100">
                  <c:v>21.2</c:v>
                </c:pt>
                <c:pt idx="1101">
                  <c:v>23.2</c:v>
                </c:pt>
                <c:pt idx="1102">
                  <c:v>21</c:v>
                </c:pt>
                <c:pt idx="1103">
                  <c:v>23</c:v>
                </c:pt>
                <c:pt idx="1104">
                  <c:v>19.5</c:v>
                </c:pt>
                <c:pt idx="1105">
                  <c:v>21.2</c:v>
                </c:pt>
                <c:pt idx="1106">
                  <c:v>19.2</c:v>
                </c:pt>
                <c:pt idx="1107">
                  <c:v>21.2</c:v>
                </c:pt>
                <c:pt idx="1108">
                  <c:v>19.7</c:v>
                </c:pt>
                <c:pt idx="1109">
                  <c:v>20.2</c:v>
                </c:pt>
                <c:pt idx="1110">
                  <c:v>21.2</c:v>
                </c:pt>
                <c:pt idx="1111">
                  <c:v>21.7</c:v>
                </c:pt>
                <c:pt idx="1112">
                  <c:v>19.2</c:v>
                </c:pt>
                <c:pt idx="1113">
                  <c:v>27.2</c:v>
                </c:pt>
                <c:pt idx="1114">
                  <c:v>29</c:v>
                </c:pt>
                <c:pt idx="1115">
                  <c:v>24.2</c:v>
                </c:pt>
                <c:pt idx="1116">
                  <c:v>27.2</c:v>
                </c:pt>
                <c:pt idx="1117">
                  <c:v>28.2</c:v>
                </c:pt>
                <c:pt idx="1118">
                  <c:v>29</c:v>
                </c:pt>
                <c:pt idx="1119">
                  <c:v>25.2</c:v>
                </c:pt>
                <c:pt idx="1120">
                  <c:v>27.2</c:v>
                </c:pt>
                <c:pt idx="1121">
                  <c:v>28.7</c:v>
                </c:pt>
                <c:pt idx="1122">
                  <c:v>24.7</c:v>
                </c:pt>
                <c:pt idx="1123">
                  <c:v>26.7</c:v>
                </c:pt>
                <c:pt idx="1124">
                  <c:v>28.5</c:v>
                </c:pt>
                <c:pt idx="1125">
                  <c:v>25.2</c:v>
                </c:pt>
                <c:pt idx="1126">
                  <c:v>24.2</c:v>
                </c:pt>
                <c:pt idx="1127">
                  <c:v>26.2</c:v>
                </c:pt>
                <c:pt idx="1128">
                  <c:v>21.2</c:v>
                </c:pt>
                <c:pt idx="1129">
                  <c:v>23.2</c:v>
                </c:pt>
                <c:pt idx="1130">
                  <c:v>25.2</c:v>
                </c:pt>
                <c:pt idx="1131">
                  <c:v>19.25</c:v>
                </c:pt>
                <c:pt idx="1132">
                  <c:v>21.25</c:v>
                </c:pt>
                <c:pt idx="1133">
                  <c:v>15.2</c:v>
                </c:pt>
                <c:pt idx="1134">
                  <c:v>17.2</c:v>
                </c:pt>
                <c:pt idx="1135">
                  <c:v>19.2</c:v>
                </c:pt>
                <c:pt idx="1136">
                  <c:v>27.2</c:v>
                </c:pt>
                <c:pt idx="1137">
                  <c:v>17.899999999999999</c:v>
                </c:pt>
                <c:pt idx="1138">
                  <c:v>19.899999999999999</c:v>
                </c:pt>
                <c:pt idx="1139">
                  <c:v>21.3</c:v>
                </c:pt>
                <c:pt idx="1140">
                  <c:v>16.3</c:v>
                </c:pt>
                <c:pt idx="1141">
                  <c:v>18.600000000000001</c:v>
                </c:pt>
                <c:pt idx="1142">
                  <c:v>15.4</c:v>
                </c:pt>
                <c:pt idx="1143">
                  <c:v>17.45</c:v>
                </c:pt>
                <c:pt idx="1144">
                  <c:v>19.2</c:v>
                </c:pt>
                <c:pt idx="1145">
                  <c:v>19.2</c:v>
                </c:pt>
                <c:pt idx="1146">
                  <c:v>21.8</c:v>
                </c:pt>
                <c:pt idx="1147">
                  <c:v>17.2</c:v>
                </c:pt>
                <c:pt idx="1148">
                  <c:v>19.2</c:v>
                </c:pt>
                <c:pt idx="1149">
                  <c:v>20.2</c:v>
                </c:pt>
                <c:pt idx="1150">
                  <c:v>22.2</c:v>
                </c:pt>
                <c:pt idx="1151">
                  <c:v>17.2</c:v>
                </c:pt>
                <c:pt idx="1152">
                  <c:v>19.2</c:v>
                </c:pt>
                <c:pt idx="1153">
                  <c:v>21.2</c:v>
                </c:pt>
                <c:pt idx="1154">
                  <c:v>21.2</c:v>
                </c:pt>
                <c:pt idx="1155">
                  <c:v>22</c:v>
                </c:pt>
                <c:pt idx="1156">
                  <c:v>20.5</c:v>
                </c:pt>
                <c:pt idx="1157">
                  <c:v>22.2</c:v>
                </c:pt>
                <c:pt idx="1158">
                  <c:v>24</c:v>
                </c:pt>
                <c:pt idx="1159">
                  <c:v>16.2</c:v>
                </c:pt>
                <c:pt idx="1160">
                  <c:v>17.2</c:v>
                </c:pt>
                <c:pt idx="1161">
                  <c:v>19.2</c:v>
                </c:pt>
                <c:pt idx="1162">
                  <c:v>19.2</c:v>
                </c:pt>
                <c:pt idx="1163">
                  <c:v>17.2</c:v>
                </c:pt>
                <c:pt idx="1164">
                  <c:v>18</c:v>
                </c:pt>
                <c:pt idx="1165">
                  <c:v>19.2</c:v>
                </c:pt>
                <c:pt idx="1166">
                  <c:v>18.7</c:v>
                </c:pt>
                <c:pt idx="1167">
                  <c:v>20.7</c:v>
                </c:pt>
                <c:pt idx="1168">
                  <c:v>19.5</c:v>
                </c:pt>
                <c:pt idx="1169">
                  <c:v>22.2</c:v>
                </c:pt>
                <c:pt idx="1170">
                  <c:v>24</c:v>
                </c:pt>
                <c:pt idx="1171">
                  <c:v>17.7</c:v>
                </c:pt>
                <c:pt idx="1172">
                  <c:v>19.399999999999999</c:v>
                </c:pt>
                <c:pt idx="1173">
                  <c:v>20.9</c:v>
                </c:pt>
                <c:pt idx="1174">
                  <c:v>20.9</c:v>
                </c:pt>
                <c:pt idx="1175">
                  <c:v>18.7</c:v>
                </c:pt>
                <c:pt idx="1176">
                  <c:v>18.2</c:v>
                </c:pt>
                <c:pt idx="1177">
                  <c:v>19.2</c:v>
                </c:pt>
                <c:pt idx="1178">
                  <c:v>17.55</c:v>
                </c:pt>
                <c:pt idx="1179">
                  <c:v>17.2</c:v>
                </c:pt>
                <c:pt idx="1180">
                  <c:v>19.2</c:v>
                </c:pt>
                <c:pt idx="1181">
                  <c:v>21.2</c:v>
                </c:pt>
                <c:pt idx="1182">
                  <c:v>19.2</c:v>
                </c:pt>
                <c:pt idx="1183">
                  <c:v>21.2</c:v>
                </c:pt>
                <c:pt idx="1184">
                  <c:v>21.7</c:v>
                </c:pt>
                <c:pt idx="1185">
                  <c:v>21.2</c:v>
                </c:pt>
                <c:pt idx="1186">
                  <c:v>23.2</c:v>
                </c:pt>
                <c:pt idx="1187">
                  <c:v>21.2</c:v>
                </c:pt>
                <c:pt idx="1188">
                  <c:v>17.2</c:v>
                </c:pt>
                <c:pt idx="1189">
                  <c:v>19.2</c:v>
                </c:pt>
                <c:pt idx="1190">
                  <c:v>21.2</c:v>
                </c:pt>
                <c:pt idx="1191">
                  <c:v>19.2</c:v>
                </c:pt>
                <c:pt idx="1192">
                  <c:v>21.2</c:v>
                </c:pt>
                <c:pt idx="1193">
                  <c:v>20.2</c:v>
                </c:pt>
                <c:pt idx="1194">
                  <c:v>17.2</c:v>
                </c:pt>
                <c:pt idx="1195">
                  <c:v>15.2</c:v>
                </c:pt>
                <c:pt idx="1196">
                  <c:v>17.2</c:v>
                </c:pt>
                <c:pt idx="1197">
                  <c:v>19.2</c:v>
                </c:pt>
                <c:pt idx="1198">
                  <c:v>21.2</c:v>
                </c:pt>
                <c:pt idx="1199">
                  <c:v>23</c:v>
                </c:pt>
                <c:pt idx="1200">
                  <c:v>19.2</c:v>
                </c:pt>
                <c:pt idx="1201">
                  <c:v>21.2</c:v>
                </c:pt>
                <c:pt idx="1202">
                  <c:v>23.2</c:v>
                </c:pt>
                <c:pt idx="1203">
                  <c:v>17.2</c:v>
                </c:pt>
                <c:pt idx="1204">
                  <c:v>19.2</c:v>
                </c:pt>
                <c:pt idx="1205">
                  <c:v>19.2</c:v>
                </c:pt>
                <c:pt idx="1206">
                  <c:v>21.2</c:v>
                </c:pt>
                <c:pt idx="1207">
                  <c:v>21.2</c:v>
                </c:pt>
                <c:pt idx="1208">
                  <c:v>21.2</c:v>
                </c:pt>
                <c:pt idx="1209">
                  <c:v>18.2</c:v>
                </c:pt>
                <c:pt idx="1210">
                  <c:v>19.2</c:v>
                </c:pt>
                <c:pt idx="1211">
                  <c:v>21.7</c:v>
                </c:pt>
                <c:pt idx="1212">
                  <c:v>21.2</c:v>
                </c:pt>
                <c:pt idx="1213">
                  <c:v>15.2</c:v>
                </c:pt>
                <c:pt idx="1214">
                  <c:v>17.2</c:v>
                </c:pt>
                <c:pt idx="1215">
                  <c:v>17.2</c:v>
                </c:pt>
                <c:pt idx="1216">
                  <c:v>19.2</c:v>
                </c:pt>
                <c:pt idx="1217">
                  <c:v>19.2</c:v>
                </c:pt>
                <c:pt idx="1218">
                  <c:v>21.2</c:v>
                </c:pt>
                <c:pt idx="1219">
                  <c:v>17.2</c:v>
                </c:pt>
                <c:pt idx="1220">
                  <c:v>19.2</c:v>
                </c:pt>
                <c:pt idx="1221">
                  <c:v>19.2</c:v>
                </c:pt>
                <c:pt idx="1222">
                  <c:v>21</c:v>
                </c:pt>
                <c:pt idx="1223">
                  <c:v>19.2</c:v>
                </c:pt>
                <c:pt idx="1224">
                  <c:v>18.2</c:v>
                </c:pt>
                <c:pt idx="1225">
                  <c:v>20.2</c:v>
                </c:pt>
                <c:pt idx="1226">
                  <c:v>50.7</c:v>
                </c:pt>
                <c:pt idx="1227">
                  <c:v>17.2</c:v>
                </c:pt>
                <c:pt idx="1228">
                  <c:v>19.2</c:v>
                </c:pt>
                <c:pt idx="1229">
                  <c:v>17.2</c:v>
                </c:pt>
                <c:pt idx="1230">
                  <c:v>19.2</c:v>
                </c:pt>
                <c:pt idx="1231">
                  <c:v>16.2</c:v>
                </c:pt>
                <c:pt idx="1232">
                  <c:v>17.2</c:v>
                </c:pt>
                <c:pt idx="1233">
                  <c:v>19.2</c:v>
                </c:pt>
                <c:pt idx="1234">
                  <c:v>17.2</c:v>
                </c:pt>
                <c:pt idx="1235">
                  <c:v>19.2</c:v>
                </c:pt>
                <c:pt idx="1236">
                  <c:v>19.2</c:v>
                </c:pt>
                <c:pt idx="1237">
                  <c:v>21.2</c:v>
                </c:pt>
                <c:pt idx="1238">
                  <c:v>17.899999999999999</c:v>
                </c:pt>
                <c:pt idx="1239">
                  <c:v>19.2</c:v>
                </c:pt>
                <c:pt idx="1240">
                  <c:v>21.2</c:v>
                </c:pt>
                <c:pt idx="1241">
                  <c:v>19.2</c:v>
                </c:pt>
                <c:pt idx="1242">
                  <c:v>21.2</c:v>
                </c:pt>
                <c:pt idx="1243">
                  <c:v>19.2</c:v>
                </c:pt>
                <c:pt idx="1244">
                  <c:v>19.899999999999999</c:v>
                </c:pt>
                <c:pt idx="1245">
                  <c:v>16.2</c:v>
                </c:pt>
                <c:pt idx="1246">
                  <c:v>17.2</c:v>
                </c:pt>
                <c:pt idx="1247">
                  <c:v>18.2</c:v>
                </c:pt>
                <c:pt idx="1248">
                  <c:v>20.2</c:v>
                </c:pt>
                <c:pt idx="1249">
                  <c:v>22.2</c:v>
                </c:pt>
                <c:pt idx="1250">
                  <c:v>17.8</c:v>
                </c:pt>
                <c:pt idx="1251">
                  <c:v>19.2</c:v>
                </c:pt>
                <c:pt idx="1252">
                  <c:v>21.2</c:v>
                </c:pt>
                <c:pt idx="1253">
                  <c:v>19.2</c:v>
                </c:pt>
                <c:pt idx="1254">
                  <c:v>19.7</c:v>
                </c:pt>
                <c:pt idx="1255">
                  <c:v>21.2</c:v>
                </c:pt>
                <c:pt idx="1256">
                  <c:v>22.2</c:v>
                </c:pt>
                <c:pt idx="1257">
                  <c:v>20.2</c:v>
                </c:pt>
                <c:pt idx="1258">
                  <c:v>22.2</c:v>
                </c:pt>
                <c:pt idx="1259">
                  <c:v>16.2</c:v>
                </c:pt>
                <c:pt idx="1260">
                  <c:v>17.2</c:v>
                </c:pt>
                <c:pt idx="1261">
                  <c:v>19.2</c:v>
                </c:pt>
                <c:pt idx="1262">
                  <c:v>20.2</c:v>
                </c:pt>
                <c:pt idx="1263">
                  <c:v>17.2</c:v>
                </c:pt>
                <c:pt idx="1264">
                  <c:v>19.2</c:v>
                </c:pt>
                <c:pt idx="1265">
                  <c:v>20.399999999999999</c:v>
                </c:pt>
                <c:pt idx="1266">
                  <c:v>20.2</c:v>
                </c:pt>
                <c:pt idx="1267">
                  <c:v>19.2</c:v>
                </c:pt>
                <c:pt idx="1268">
                  <c:v>20</c:v>
                </c:pt>
                <c:pt idx="1269">
                  <c:v>20.7</c:v>
                </c:pt>
                <c:pt idx="1270">
                  <c:v>16.2</c:v>
                </c:pt>
                <c:pt idx="1271">
                  <c:v>18.2</c:v>
                </c:pt>
                <c:pt idx="1272">
                  <c:v>18.2</c:v>
                </c:pt>
                <c:pt idx="1273">
                  <c:v>20.2</c:v>
                </c:pt>
                <c:pt idx="1274">
                  <c:v>19.2</c:v>
                </c:pt>
                <c:pt idx="1275">
                  <c:v>17.7</c:v>
                </c:pt>
                <c:pt idx="1276">
                  <c:v>21.2</c:v>
                </c:pt>
                <c:pt idx="1277">
                  <c:v>22.2</c:v>
                </c:pt>
                <c:pt idx="1278">
                  <c:v>26.5</c:v>
                </c:pt>
                <c:pt idx="1279">
                  <c:v>25.5</c:v>
                </c:pt>
                <c:pt idx="1280">
                  <c:v>27.7</c:v>
                </c:pt>
                <c:pt idx="1281">
                  <c:v>28</c:v>
                </c:pt>
                <c:pt idx="1282">
                  <c:v>26</c:v>
                </c:pt>
                <c:pt idx="1283">
                  <c:v>26.3</c:v>
                </c:pt>
                <c:pt idx="1284">
                  <c:v>24</c:v>
                </c:pt>
                <c:pt idx="1285">
                  <c:v>25.3</c:v>
                </c:pt>
                <c:pt idx="1286">
                  <c:v>23</c:v>
                </c:pt>
                <c:pt idx="1287">
                  <c:v>23.5</c:v>
                </c:pt>
                <c:pt idx="1288">
                  <c:v>23</c:v>
                </c:pt>
                <c:pt idx="1289">
                  <c:v>23.5</c:v>
                </c:pt>
                <c:pt idx="1290">
                  <c:v>23</c:v>
                </c:pt>
                <c:pt idx="1291">
                  <c:v>25</c:v>
                </c:pt>
                <c:pt idx="1292">
                  <c:v>24.2</c:v>
                </c:pt>
                <c:pt idx="1293">
                  <c:v>26.2</c:v>
                </c:pt>
                <c:pt idx="1294">
                  <c:v>24</c:v>
                </c:pt>
                <c:pt idx="1295">
                  <c:v>26</c:v>
                </c:pt>
                <c:pt idx="1296">
                  <c:v>28</c:v>
                </c:pt>
                <c:pt idx="1297">
                  <c:v>22.5</c:v>
                </c:pt>
                <c:pt idx="1298">
                  <c:v>25.6</c:v>
                </c:pt>
                <c:pt idx="1299">
                  <c:v>21</c:v>
                </c:pt>
                <c:pt idx="1300">
                  <c:v>23</c:v>
                </c:pt>
                <c:pt idx="1301">
                  <c:v>25</c:v>
                </c:pt>
                <c:pt idx="1302">
                  <c:v>21.9</c:v>
                </c:pt>
                <c:pt idx="1303">
                  <c:v>24.2</c:v>
                </c:pt>
                <c:pt idx="1304">
                  <c:v>22.6</c:v>
                </c:pt>
                <c:pt idx="1305">
                  <c:v>23</c:v>
                </c:pt>
                <c:pt idx="1306">
                  <c:v>24.5</c:v>
                </c:pt>
                <c:pt idx="1307">
                  <c:v>25.5</c:v>
                </c:pt>
                <c:pt idx="1308">
                  <c:v>25.2</c:v>
                </c:pt>
                <c:pt idx="1309">
                  <c:v>22</c:v>
                </c:pt>
                <c:pt idx="1310">
                  <c:v>23</c:v>
                </c:pt>
                <c:pt idx="1311">
                  <c:v>25</c:v>
                </c:pt>
                <c:pt idx="1312">
                  <c:v>24</c:v>
                </c:pt>
                <c:pt idx="1313">
                  <c:v>27</c:v>
                </c:pt>
                <c:pt idx="1314">
                  <c:v>19.2</c:v>
                </c:pt>
                <c:pt idx="1315">
                  <c:v>23</c:v>
                </c:pt>
                <c:pt idx="1316">
                  <c:v>25</c:v>
                </c:pt>
                <c:pt idx="1317">
                  <c:v>21.2</c:v>
                </c:pt>
                <c:pt idx="1318">
                  <c:v>23.2</c:v>
                </c:pt>
                <c:pt idx="1319">
                  <c:v>25.2</c:v>
                </c:pt>
                <c:pt idx="1320">
                  <c:v>21</c:v>
                </c:pt>
                <c:pt idx="1321">
                  <c:v>23</c:v>
                </c:pt>
                <c:pt idx="1322">
                  <c:v>25.2</c:v>
                </c:pt>
                <c:pt idx="1323">
                  <c:v>26.2</c:v>
                </c:pt>
                <c:pt idx="1324">
                  <c:v>25.7</c:v>
                </c:pt>
                <c:pt idx="1325">
                  <c:v>21.7</c:v>
                </c:pt>
                <c:pt idx="1326">
                  <c:v>24</c:v>
                </c:pt>
                <c:pt idx="1327">
                  <c:v>19.2</c:v>
                </c:pt>
                <c:pt idx="1328">
                  <c:v>21.5</c:v>
                </c:pt>
                <c:pt idx="1329">
                  <c:v>23</c:v>
                </c:pt>
                <c:pt idx="1330">
                  <c:v>25</c:v>
                </c:pt>
                <c:pt idx="1331">
                  <c:v>22</c:v>
                </c:pt>
                <c:pt idx="1332">
                  <c:v>24</c:v>
                </c:pt>
                <c:pt idx="1333">
                  <c:v>26</c:v>
                </c:pt>
                <c:pt idx="1334">
                  <c:v>25.2</c:v>
                </c:pt>
                <c:pt idx="1335">
                  <c:v>19.2</c:v>
                </c:pt>
                <c:pt idx="1336">
                  <c:v>21.2</c:v>
                </c:pt>
                <c:pt idx="1337">
                  <c:v>23.6</c:v>
                </c:pt>
                <c:pt idx="1338">
                  <c:v>26.2</c:v>
                </c:pt>
                <c:pt idx="1339">
                  <c:v>27.5</c:v>
                </c:pt>
                <c:pt idx="1340">
                  <c:v>24.5</c:v>
                </c:pt>
                <c:pt idx="1341">
                  <c:v>25</c:v>
                </c:pt>
                <c:pt idx="1342">
                  <c:v>24.2</c:v>
                </c:pt>
                <c:pt idx="1343">
                  <c:v>23</c:v>
                </c:pt>
                <c:pt idx="1344">
                  <c:v>25</c:v>
                </c:pt>
                <c:pt idx="1345">
                  <c:v>26</c:v>
                </c:pt>
                <c:pt idx="1346">
                  <c:v>25</c:v>
                </c:pt>
                <c:pt idx="1347">
                  <c:v>26.2</c:v>
                </c:pt>
                <c:pt idx="1348">
                  <c:v>26.2</c:v>
                </c:pt>
                <c:pt idx="1349">
                  <c:v>27.2</c:v>
                </c:pt>
                <c:pt idx="1350">
                  <c:v>25</c:v>
                </c:pt>
                <c:pt idx="1351">
                  <c:v>21</c:v>
                </c:pt>
                <c:pt idx="1352">
                  <c:v>23.2</c:v>
                </c:pt>
                <c:pt idx="1353">
                  <c:v>25</c:v>
                </c:pt>
                <c:pt idx="1354">
                  <c:v>26.5</c:v>
                </c:pt>
                <c:pt idx="1355">
                  <c:v>20.7</c:v>
                </c:pt>
                <c:pt idx="1356">
                  <c:v>20.7</c:v>
                </c:pt>
                <c:pt idx="1357">
                  <c:v>23</c:v>
                </c:pt>
                <c:pt idx="1358">
                  <c:v>25.2</c:v>
                </c:pt>
                <c:pt idx="1359">
                  <c:v>25.2</c:v>
                </c:pt>
                <c:pt idx="1360">
                  <c:v>24</c:v>
                </c:pt>
                <c:pt idx="1361">
                  <c:v>26</c:v>
                </c:pt>
                <c:pt idx="1362">
                  <c:v>25</c:v>
                </c:pt>
                <c:pt idx="1363">
                  <c:v>27.4</c:v>
                </c:pt>
                <c:pt idx="1364">
                  <c:v>27.5</c:v>
                </c:pt>
                <c:pt idx="1365">
                  <c:v>25.3</c:v>
                </c:pt>
                <c:pt idx="1366">
                  <c:v>26.7</c:v>
                </c:pt>
                <c:pt idx="1367">
                  <c:v>29.5</c:v>
                </c:pt>
                <c:pt idx="1368">
                  <c:v>26</c:v>
                </c:pt>
                <c:pt idx="1369">
                  <c:v>28</c:v>
                </c:pt>
                <c:pt idx="1370">
                  <c:v>28.7</c:v>
                </c:pt>
                <c:pt idx="1371">
                  <c:v>0</c:v>
                </c:pt>
                <c:pt idx="1372">
                  <c:v>23</c:v>
                </c:pt>
                <c:pt idx="1373">
                  <c:v>25</c:v>
                </c:pt>
                <c:pt idx="1374">
                  <c:v>27</c:v>
                </c:pt>
                <c:pt idx="1375">
                  <c:v>22</c:v>
                </c:pt>
                <c:pt idx="1376">
                  <c:v>24.5</c:v>
                </c:pt>
                <c:pt idx="1377">
                  <c:v>22</c:v>
                </c:pt>
                <c:pt idx="1378">
                  <c:v>24</c:v>
                </c:pt>
                <c:pt idx="1379">
                  <c:v>26</c:v>
                </c:pt>
                <c:pt idx="1380">
                  <c:v>25</c:v>
                </c:pt>
                <c:pt idx="1381">
                  <c:v>23.2</c:v>
                </c:pt>
                <c:pt idx="1382">
                  <c:v>22.2</c:v>
                </c:pt>
                <c:pt idx="1383">
                  <c:v>26.1</c:v>
                </c:pt>
                <c:pt idx="1384">
                  <c:v>26</c:v>
                </c:pt>
                <c:pt idx="1385">
                  <c:v>24.2</c:v>
                </c:pt>
                <c:pt idx="1386">
                  <c:v>25</c:v>
                </c:pt>
                <c:pt idx="1387">
                  <c:v>21</c:v>
                </c:pt>
                <c:pt idx="1388">
                  <c:v>23</c:v>
                </c:pt>
                <c:pt idx="1389">
                  <c:v>23.5</c:v>
                </c:pt>
                <c:pt idx="1390">
                  <c:v>24.5</c:v>
                </c:pt>
                <c:pt idx="1391">
                  <c:v>23.2</c:v>
                </c:pt>
                <c:pt idx="1392">
                  <c:v>21.2</c:v>
                </c:pt>
                <c:pt idx="1393">
                  <c:v>29.4</c:v>
                </c:pt>
                <c:pt idx="1394">
                  <c:v>27.2</c:v>
                </c:pt>
                <c:pt idx="1395">
                  <c:v>24.2</c:v>
                </c:pt>
                <c:pt idx="1396">
                  <c:v>23</c:v>
                </c:pt>
                <c:pt idx="1397">
                  <c:v>25.2</c:v>
                </c:pt>
                <c:pt idx="1398">
                  <c:v>26.2</c:v>
                </c:pt>
                <c:pt idx="1399">
                  <c:v>24</c:v>
                </c:pt>
                <c:pt idx="1400">
                  <c:v>28.5</c:v>
                </c:pt>
                <c:pt idx="1401">
                  <c:v>28</c:v>
                </c:pt>
                <c:pt idx="1402">
                  <c:v>27</c:v>
                </c:pt>
                <c:pt idx="1403">
                  <c:v>22.6</c:v>
                </c:pt>
                <c:pt idx="1404">
                  <c:v>23.7</c:v>
                </c:pt>
                <c:pt idx="1405">
                  <c:v>21</c:v>
                </c:pt>
                <c:pt idx="1406">
                  <c:v>23</c:v>
                </c:pt>
                <c:pt idx="1407">
                  <c:v>25</c:v>
                </c:pt>
                <c:pt idx="1408">
                  <c:v>23.5</c:v>
                </c:pt>
                <c:pt idx="1409">
                  <c:v>25.3</c:v>
                </c:pt>
                <c:pt idx="1410">
                  <c:v>27.6</c:v>
                </c:pt>
                <c:pt idx="1411">
                  <c:v>20.3</c:v>
                </c:pt>
                <c:pt idx="1412">
                  <c:v>22.4</c:v>
                </c:pt>
                <c:pt idx="1413">
                  <c:v>24.5</c:v>
                </c:pt>
                <c:pt idx="1414">
                  <c:v>28.9</c:v>
                </c:pt>
                <c:pt idx="1415">
                  <c:v>21.5</c:v>
                </c:pt>
                <c:pt idx="1416">
                  <c:v>23.5</c:v>
                </c:pt>
                <c:pt idx="1417">
                  <c:v>27.1</c:v>
                </c:pt>
                <c:pt idx="1418">
                  <c:v>23</c:v>
                </c:pt>
                <c:pt idx="1419">
                  <c:v>23.2</c:v>
                </c:pt>
                <c:pt idx="1420">
                  <c:v>21.5</c:v>
                </c:pt>
                <c:pt idx="1421">
                  <c:v>24.5</c:v>
                </c:pt>
                <c:pt idx="1422">
                  <c:v>26</c:v>
                </c:pt>
                <c:pt idx="1423">
                  <c:v>20</c:v>
                </c:pt>
                <c:pt idx="1424">
                  <c:v>22</c:v>
                </c:pt>
                <c:pt idx="1425">
                  <c:v>24</c:v>
                </c:pt>
                <c:pt idx="1426">
                  <c:v>22.5</c:v>
                </c:pt>
                <c:pt idx="1427">
                  <c:v>24.7</c:v>
                </c:pt>
                <c:pt idx="1428">
                  <c:v>26.9</c:v>
                </c:pt>
                <c:pt idx="1429">
                  <c:v>21.2</c:v>
                </c:pt>
                <c:pt idx="1430">
                  <c:v>26.2</c:v>
                </c:pt>
                <c:pt idx="1431">
                  <c:v>23</c:v>
                </c:pt>
                <c:pt idx="1432">
                  <c:v>25</c:v>
                </c:pt>
                <c:pt idx="1433">
                  <c:v>25.2</c:v>
                </c:pt>
                <c:pt idx="1434">
                  <c:v>23.2</c:v>
                </c:pt>
                <c:pt idx="1435">
                  <c:v>25.4</c:v>
                </c:pt>
                <c:pt idx="1436">
                  <c:v>23</c:v>
                </c:pt>
                <c:pt idx="1437">
                  <c:v>25</c:v>
                </c:pt>
                <c:pt idx="1438">
                  <c:v>27</c:v>
                </c:pt>
                <c:pt idx="1439">
                  <c:v>22.2</c:v>
                </c:pt>
                <c:pt idx="1440">
                  <c:v>25.2</c:v>
                </c:pt>
                <c:pt idx="1441">
                  <c:v>26.7</c:v>
                </c:pt>
                <c:pt idx="1442">
                  <c:v>23.2</c:v>
                </c:pt>
                <c:pt idx="1443">
                  <c:v>21.2</c:v>
                </c:pt>
                <c:pt idx="1444">
                  <c:v>25</c:v>
                </c:pt>
                <c:pt idx="1445">
                  <c:v>27</c:v>
                </c:pt>
                <c:pt idx="1446">
                  <c:v>19.2</c:v>
                </c:pt>
                <c:pt idx="1447">
                  <c:v>21.2</c:v>
                </c:pt>
                <c:pt idx="1448">
                  <c:v>23.2</c:v>
                </c:pt>
                <c:pt idx="1449">
                  <c:v>21</c:v>
                </c:pt>
                <c:pt idx="1450">
                  <c:v>23</c:v>
                </c:pt>
                <c:pt idx="1451">
                  <c:v>23</c:v>
                </c:pt>
                <c:pt idx="1452">
                  <c:v>25</c:v>
                </c:pt>
                <c:pt idx="1453">
                  <c:v>23</c:v>
                </c:pt>
                <c:pt idx="1454">
                  <c:v>25</c:v>
                </c:pt>
                <c:pt idx="1455">
                  <c:v>25.2</c:v>
                </c:pt>
                <c:pt idx="1456">
                  <c:v>21</c:v>
                </c:pt>
                <c:pt idx="1457">
                  <c:v>23</c:v>
                </c:pt>
                <c:pt idx="1458">
                  <c:v>24</c:v>
                </c:pt>
                <c:pt idx="1459">
                  <c:v>25</c:v>
                </c:pt>
                <c:pt idx="1460">
                  <c:v>23</c:v>
                </c:pt>
                <c:pt idx="1461">
                  <c:v>20.8</c:v>
                </c:pt>
                <c:pt idx="1462">
                  <c:v>19</c:v>
                </c:pt>
                <c:pt idx="1463">
                  <c:v>21</c:v>
                </c:pt>
                <c:pt idx="1464">
                  <c:v>23.2</c:v>
                </c:pt>
                <c:pt idx="1465">
                  <c:v>25.2</c:v>
                </c:pt>
                <c:pt idx="1466">
                  <c:v>20</c:v>
                </c:pt>
                <c:pt idx="1467">
                  <c:v>21</c:v>
                </c:pt>
                <c:pt idx="1468">
                  <c:v>23.2</c:v>
                </c:pt>
                <c:pt idx="1469">
                  <c:v>25.2</c:v>
                </c:pt>
                <c:pt idx="1470">
                  <c:v>26.8</c:v>
                </c:pt>
                <c:pt idx="1471">
                  <c:v>22</c:v>
                </c:pt>
                <c:pt idx="1472">
                  <c:v>24</c:v>
                </c:pt>
                <c:pt idx="1473">
                  <c:v>25.3</c:v>
                </c:pt>
                <c:pt idx="1474">
                  <c:v>22</c:v>
                </c:pt>
                <c:pt idx="1475">
                  <c:v>24</c:v>
                </c:pt>
                <c:pt idx="1476">
                  <c:v>167</c:v>
                </c:pt>
                <c:pt idx="1477">
                  <c:v>18</c:v>
                </c:pt>
                <c:pt idx="1478">
                  <c:v>20</c:v>
                </c:pt>
                <c:pt idx="1479">
                  <c:v>20.5</c:v>
                </c:pt>
                <c:pt idx="1480">
                  <c:v>22.2</c:v>
                </c:pt>
                <c:pt idx="1481">
                  <c:v>24</c:v>
                </c:pt>
                <c:pt idx="1482">
                  <c:v>23.2</c:v>
                </c:pt>
                <c:pt idx="1483">
                  <c:v>25.2</c:v>
                </c:pt>
                <c:pt idx="1484">
                  <c:v>27</c:v>
                </c:pt>
                <c:pt idx="1485">
                  <c:v>24.2</c:v>
                </c:pt>
                <c:pt idx="1486">
                  <c:v>22</c:v>
                </c:pt>
                <c:pt idx="1487">
                  <c:v>25.5</c:v>
                </c:pt>
                <c:pt idx="1488">
                  <c:v>22.5</c:v>
                </c:pt>
                <c:pt idx="1489">
                  <c:v>25.2</c:v>
                </c:pt>
                <c:pt idx="1490">
                  <c:v>25.5</c:v>
                </c:pt>
                <c:pt idx="1491">
                  <c:v>21</c:v>
                </c:pt>
                <c:pt idx="1492">
                  <c:v>24.6</c:v>
                </c:pt>
                <c:pt idx="1493">
                  <c:v>27</c:v>
                </c:pt>
                <c:pt idx="1494">
                  <c:v>30</c:v>
                </c:pt>
                <c:pt idx="1495">
                  <c:v>31.2</c:v>
                </c:pt>
                <c:pt idx="1496">
                  <c:v>32.200000000000003</c:v>
                </c:pt>
                <c:pt idx="1497">
                  <c:v>34.200000000000003</c:v>
                </c:pt>
                <c:pt idx="1498">
                  <c:v>36.200000000000003</c:v>
                </c:pt>
                <c:pt idx="1499">
                  <c:v>28.2</c:v>
                </c:pt>
                <c:pt idx="1500">
                  <c:v>29.2</c:v>
                </c:pt>
                <c:pt idx="1501">
                  <c:v>30.2</c:v>
                </c:pt>
                <c:pt idx="1502">
                  <c:v>28.2</c:v>
                </c:pt>
                <c:pt idx="1503">
                  <c:v>24.2</c:v>
                </c:pt>
                <c:pt idx="1504">
                  <c:v>26.2</c:v>
                </c:pt>
                <c:pt idx="1505">
                  <c:v>27.7</c:v>
                </c:pt>
                <c:pt idx="1506">
                  <c:v>26.7</c:v>
                </c:pt>
                <c:pt idx="1507">
                  <c:v>28.7</c:v>
                </c:pt>
                <c:pt idx="1508">
                  <c:v>29.8</c:v>
                </c:pt>
                <c:pt idx="1509">
                  <c:v>32.200000000000003</c:v>
                </c:pt>
                <c:pt idx="1510">
                  <c:v>34.200000000000003</c:v>
                </c:pt>
                <c:pt idx="1511">
                  <c:v>24.2</c:v>
                </c:pt>
                <c:pt idx="1512">
                  <c:v>26.2</c:v>
                </c:pt>
                <c:pt idx="1513">
                  <c:v>28.2</c:v>
                </c:pt>
                <c:pt idx="1514">
                  <c:v>30.2</c:v>
                </c:pt>
                <c:pt idx="1515">
                  <c:v>31.7</c:v>
                </c:pt>
                <c:pt idx="1516">
                  <c:v>32.1</c:v>
                </c:pt>
                <c:pt idx="1517">
                  <c:v>32.200000000000003</c:v>
                </c:pt>
                <c:pt idx="1518">
                  <c:v>32.299999999999997</c:v>
                </c:pt>
                <c:pt idx="1519">
                  <c:v>36.6</c:v>
                </c:pt>
                <c:pt idx="1520">
                  <c:v>38</c:v>
                </c:pt>
                <c:pt idx="1521">
                  <c:v>29.2</c:v>
                </c:pt>
                <c:pt idx="1522">
                  <c:v>30.2</c:v>
                </c:pt>
                <c:pt idx="1523">
                  <c:v>31.2</c:v>
                </c:pt>
                <c:pt idx="1524">
                  <c:v>33.200000000000003</c:v>
                </c:pt>
                <c:pt idx="1525">
                  <c:v>35.200000000000003</c:v>
                </c:pt>
                <c:pt idx="1526">
                  <c:v>33.200000000000003</c:v>
                </c:pt>
                <c:pt idx="1527">
                  <c:v>35.200000000000003</c:v>
                </c:pt>
                <c:pt idx="1528">
                  <c:v>34.200000000000003</c:v>
                </c:pt>
                <c:pt idx="1529">
                  <c:v>36.200000000000003</c:v>
                </c:pt>
                <c:pt idx="1530">
                  <c:v>42.7</c:v>
                </c:pt>
                <c:pt idx="1531">
                  <c:v>43.7</c:v>
                </c:pt>
                <c:pt idx="1532">
                  <c:v>44.2</c:v>
                </c:pt>
                <c:pt idx="1533">
                  <c:v>35.25</c:v>
                </c:pt>
                <c:pt idx="1534">
                  <c:v>31.7</c:v>
                </c:pt>
                <c:pt idx="1535">
                  <c:v>32.200000000000003</c:v>
                </c:pt>
                <c:pt idx="1536">
                  <c:v>33.200000000000003</c:v>
                </c:pt>
                <c:pt idx="1537">
                  <c:v>33.700000000000003</c:v>
                </c:pt>
                <c:pt idx="1538">
                  <c:v>34.200000000000003</c:v>
                </c:pt>
                <c:pt idx="1539">
                  <c:v>31.6</c:v>
                </c:pt>
                <c:pt idx="1540">
                  <c:v>35.200000000000003</c:v>
                </c:pt>
                <c:pt idx="1541">
                  <c:v>37.200000000000003</c:v>
                </c:pt>
                <c:pt idx="1542">
                  <c:v>35.200000000000003</c:v>
                </c:pt>
                <c:pt idx="1543">
                  <c:v>27.5</c:v>
                </c:pt>
                <c:pt idx="1544">
                  <c:v>28.8</c:v>
                </c:pt>
                <c:pt idx="1545">
                  <c:v>35.200000000000003</c:v>
                </c:pt>
                <c:pt idx="1546">
                  <c:v>32.549999999999997</c:v>
                </c:pt>
                <c:pt idx="1547">
                  <c:v>34.200000000000003</c:v>
                </c:pt>
                <c:pt idx="1548">
                  <c:v>36.200000000000003</c:v>
                </c:pt>
                <c:pt idx="1549">
                  <c:v>33.700000000000003</c:v>
                </c:pt>
                <c:pt idx="1550">
                  <c:v>39.799999999999997</c:v>
                </c:pt>
                <c:pt idx="1551">
                  <c:v>25.35</c:v>
                </c:pt>
                <c:pt idx="1552">
                  <c:v>26.65</c:v>
                </c:pt>
                <c:pt idx="1553">
                  <c:v>29.75</c:v>
                </c:pt>
                <c:pt idx="1554">
                  <c:v>30.25</c:v>
                </c:pt>
                <c:pt idx="1555">
                  <c:v>30.5</c:v>
                </c:pt>
                <c:pt idx="1556">
                  <c:v>36.200000000000003</c:v>
                </c:pt>
                <c:pt idx="1557">
                  <c:v>38.200000000000003</c:v>
                </c:pt>
                <c:pt idx="1558">
                  <c:v>41.2</c:v>
                </c:pt>
                <c:pt idx="1559">
                  <c:v>41.7</c:v>
                </c:pt>
                <c:pt idx="1560">
                  <c:v>37.200000000000003</c:v>
                </c:pt>
                <c:pt idx="1561">
                  <c:v>38.700000000000003</c:v>
                </c:pt>
                <c:pt idx="1562">
                  <c:v>41.2</c:v>
                </c:pt>
                <c:pt idx="1563">
                  <c:v>29.2</c:v>
                </c:pt>
                <c:pt idx="1564">
                  <c:v>31.4</c:v>
                </c:pt>
                <c:pt idx="1565">
                  <c:v>33.200000000000003</c:v>
                </c:pt>
                <c:pt idx="1566">
                  <c:v>35.200000000000003</c:v>
                </c:pt>
                <c:pt idx="1567">
                  <c:v>37.200000000000003</c:v>
                </c:pt>
                <c:pt idx="1568">
                  <c:v>39.200000000000003</c:v>
                </c:pt>
                <c:pt idx="1569">
                  <c:v>28.7</c:v>
                </c:pt>
                <c:pt idx="1570">
                  <c:v>39.4</c:v>
                </c:pt>
                <c:pt idx="1571">
                  <c:v>42.2</c:v>
                </c:pt>
                <c:pt idx="1572">
                  <c:v>36.200000000000003</c:v>
                </c:pt>
                <c:pt idx="1573">
                  <c:v>40.700000000000003</c:v>
                </c:pt>
                <c:pt idx="1574">
                  <c:v>43.2</c:v>
                </c:pt>
                <c:pt idx="1575">
                  <c:v>40.200000000000003</c:v>
                </c:pt>
                <c:pt idx="1576">
                  <c:v>42.4</c:v>
                </c:pt>
                <c:pt idx="1577">
                  <c:v>42.7</c:v>
                </c:pt>
                <c:pt idx="1578">
                  <c:v>43.2</c:v>
                </c:pt>
                <c:pt idx="1579">
                  <c:v>43.7</c:v>
                </c:pt>
                <c:pt idx="1580">
                  <c:v>44</c:v>
                </c:pt>
                <c:pt idx="1581">
                  <c:v>31.2</c:v>
                </c:pt>
                <c:pt idx="1582">
                  <c:v>33.200000000000003</c:v>
                </c:pt>
                <c:pt idx="1583">
                  <c:v>38.200000000000003</c:v>
                </c:pt>
                <c:pt idx="1584">
                  <c:v>40.200000000000003</c:v>
                </c:pt>
                <c:pt idx="1585">
                  <c:v>41.2</c:v>
                </c:pt>
                <c:pt idx="1586">
                  <c:v>42.2</c:v>
                </c:pt>
                <c:pt idx="1587">
                  <c:v>44.2</c:v>
                </c:pt>
                <c:pt idx="1588">
                  <c:v>46.2</c:v>
                </c:pt>
                <c:pt idx="1589">
                  <c:v>37.200000000000003</c:v>
                </c:pt>
                <c:pt idx="1590">
                  <c:v>39.200000000000003</c:v>
                </c:pt>
                <c:pt idx="1591">
                  <c:v>41.2</c:v>
                </c:pt>
                <c:pt idx="1592">
                  <c:v>27.9</c:v>
                </c:pt>
                <c:pt idx="1593">
                  <c:v>29.9</c:v>
                </c:pt>
                <c:pt idx="1594">
                  <c:v>33.9</c:v>
                </c:pt>
                <c:pt idx="1595">
                  <c:v>39.200000000000003</c:v>
                </c:pt>
                <c:pt idx="1596">
                  <c:v>27.9</c:v>
                </c:pt>
                <c:pt idx="1597">
                  <c:v>30.2</c:v>
                </c:pt>
                <c:pt idx="1598">
                  <c:v>32</c:v>
                </c:pt>
                <c:pt idx="1599">
                  <c:v>34.200000000000003</c:v>
                </c:pt>
                <c:pt idx="1600">
                  <c:v>35.200000000000003</c:v>
                </c:pt>
                <c:pt idx="1601">
                  <c:v>40.200000000000003</c:v>
                </c:pt>
                <c:pt idx="1602">
                  <c:v>25.9</c:v>
                </c:pt>
                <c:pt idx="1603">
                  <c:v>27.2</c:v>
                </c:pt>
                <c:pt idx="1604">
                  <c:v>29.2</c:v>
                </c:pt>
                <c:pt idx="1605">
                  <c:v>40.700000000000003</c:v>
                </c:pt>
                <c:pt idx="1606">
                  <c:v>41.2</c:v>
                </c:pt>
                <c:pt idx="1607">
                  <c:v>42.2</c:v>
                </c:pt>
                <c:pt idx="1608">
                  <c:v>35</c:v>
                </c:pt>
                <c:pt idx="1609">
                  <c:v>44</c:v>
                </c:pt>
                <c:pt idx="1610">
                  <c:v>27.2</c:v>
                </c:pt>
                <c:pt idx="1611">
                  <c:v>29.2</c:v>
                </c:pt>
                <c:pt idx="1612">
                  <c:v>33.700000000000003</c:v>
                </c:pt>
                <c:pt idx="1613">
                  <c:v>37.700000000000003</c:v>
                </c:pt>
                <c:pt idx="1614">
                  <c:v>39.200000000000003</c:v>
                </c:pt>
                <c:pt idx="1615">
                  <c:v>41.2</c:v>
                </c:pt>
                <c:pt idx="1616">
                  <c:v>43.2</c:v>
                </c:pt>
                <c:pt idx="1617">
                  <c:v>44.9</c:v>
                </c:pt>
                <c:pt idx="1618">
                  <c:v>35.700000000000003</c:v>
                </c:pt>
                <c:pt idx="1619">
                  <c:v>36.200000000000003</c:v>
                </c:pt>
                <c:pt idx="1620">
                  <c:v>36.4</c:v>
                </c:pt>
                <c:pt idx="1621">
                  <c:v>28.7</c:v>
                </c:pt>
                <c:pt idx="1622">
                  <c:v>30.2</c:v>
                </c:pt>
                <c:pt idx="1623">
                  <c:v>32.200000000000003</c:v>
                </c:pt>
                <c:pt idx="1624">
                  <c:v>34.200000000000003</c:v>
                </c:pt>
                <c:pt idx="1625">
                  <c:v>36.200000000000003</c:v>
                </c:pt>
                <c:pt idx="1626">
                  <c:v>38.200000000000003</c:v>
                </c:pt>
                <c:pt idx="1627">
                  <c:v>40.200000000000003</c:v>
                </c:pt>
                <c:pt idx="1628">
                  <c:v>42.2</c:v>
                </c:pt>
                <c:pt idx="1629">
                  <c:v>28.2</c:v>
                </c:pt>
                <c:pt idx="1630">
                  <c:v>32.200000000000003</c:v>
                </c:pt>
                <c:pt idx="1631">
                  <c:v>30.2</c:v>
                </c:pt>
                <c:pt idx="1632">
                  <c:v>34.200000000000003</c:v>
                </c:pt>
                <c:pt idx="1633">
                  <c:v>36.200000000000003</c:v>
                </c:pt>
                <c:pt idx="1634">
                  <c:v>38.200000000000003</c:v>
                </c:pt>
                <c:pt idx="1635">
                  <c:v>40.200000000000003</c:v>
                </c:pt>
                <c:pt idx="1636">
                  <c:v>42.2</c:v>
                </c:pt>
                <c:pt idx="1637">
                  <c:v>30.2</c:v>
                </c:pt>
                <c:pt idx="1638">
                  <c:v>34.200000000000003</c:v>
                </c:pt>
                <c:pt idx="1639">
                  <c:v>38.200000000000003</c:v>
                </c:pt>
                <c:pt idx="1640">
                  <c:v>40.200000000000003</c:v>
                </c:pt>
                <c:pt idx="1641">
                  <c:v>42.2</c:v>
                </c:pt>
                <c:pt idx="1642">
                  <c:v>44.2</c:v>
                </c:pt>
                <c:pt idx="1643">
                  <c:v>29.2</c:v>
                </c:pt>
                <c:pt idx="1644">
                  <c:v>33.200000000000003</c:v>
                </c:pt>
                <c:pt idx="1645">
                  <c:v>35.200000000000003</c:v>
                </c:pt>
                <c:pt idx="1646">
                  <c:v>37.200000000000003</c:v>
                </c:pt>
                <c:pt idx="1647">
                  <c:v>39.200000000000003</c:v>
                </c:pt>
                <c:pt idx="1648">
                  <c:v>41.2</c:v>
                </c:pt>
                <c:pt idx="1649">
                  <c:v>45.2</c:v>
                </c:pt>
                <c:pt idx="1650">
                  <c:v>44.2</c:v>
                </c:pt>
                <c:pt idx="1651">
                  <c:v>45.2</c:v>
                </c:pt>
                <c:pt idx="1652">
                  <c:v>36.200000000000003</c:v>
                </c:pt>
                <c:pt idx="1653">
                  <c:v>38.200000000000003</c:v>
                </c:pt>
                <c:pt idx="1654">
                  <c:v>44.2</c:v>
                </c:pt>
                <c:pt idx="1655">
                  <c:v>29.2</c:v>
                </c:pt>
                <c:pt idx="1656">
                  <c:v>31.2</c:v>
                </c:pt>
                <c:pt idx="1657">
                  <c:v>32.700000000000003</c:v>
                </c:pt>
                <c:pt idx="1658">
                  <c:v>34.200000000000003</c:v>
                </c:pt>
                <c:pt idx="1659">
                  <c:v>39.200000000000003</c:v>
                </c:pt>
                <c:pt idx="1660">
                  <c:v>41.2</c:v>
                </c:pt>
                <c:pt idx="1661">
                  <c:v>35.200000000000003</c:v>
                </c:pt>
                <c:pt idx="1662">
                  <c:v>37.200000000000003</c:v>
                </c:pt>
                <c:pt idx="1663">
                  <c:v>39.200000000000003</c:v>
                </c:pt>
                <c:pt idx="1664">
                  <c:v>41.2</c:v>
                </c:pt>
                <c:pt idx="1665">
                  <c:v>43.2</c:v>
                </c:pt>
                <c:pt idx="1666">
                  <c:v>33.700000000000003</c:v>
                </c:pt>
                <c:pt idx="1667">
                  <c:v>36.200000000000003</c:v>
                </c:pt>
                <c:pt idx="1668">
                  <c:v>40.200000000000003</c:v>
                </c:pt>
                <c:pt idx="1669">
                  <c:v>41.2</c:v>
                </c:pt>
                <c:pt idx="1670">
                  <c:v>42.2</c:v>
                </c:pt>
                <c:pt idx="1671">
                  <c:v>43.2</c:v>
                </c:pt>
                <c:pt idx="1672">
                  <c:v>29.2</c:v>
                </c:pt>
                <c:pt idx="1673">
                  <c:v>35.200000000000003</c:v>
                </c:pt>
                <c:pt idx="1674">
                  <c:v>34.200000000000003</c:v>
                </c:pt>
                <c:pt idx="1675">
                  <c:v>36.200000000000003</c:v>
                </c:pt>
                <c:pt idx="1676">
                  <c:v>32.200000000000003</c:v>
                </c:pt>
                <c:pt idx="1677">
                  <c:v>40.200000000000003</c:v>
                </c:pt>
                <c:pt idx="1678">
                  <c:v>41.2</c:v>
                </c:pt>
                <c:pt idx="1679">
                  <c:v>32.200000000000003</c:v>
                </c:pt>
                <c:pt idx="1680">
                  <c:v>38.200000000000003</c:v>
                </c:pt>
                <c:pt idx="1681">
                  <c:v>40.200000000000003</c:v>
                </c:pt>
                <c:pt idx="1682">
                  <c:v>33.200000000000003</c:v>
                </c:pt>
                <c:pt idx="1683">
                  <c:v>35.200000000000003</c:v>
                </c:pt>
                <c:pt idx="1684">
                  <c:v>36.200000000000003</c:v>
                </c:pt>
                <c:pt idx="1685">
                  <c:v>37.200000000000003</c:v>
                </c:pt>
                <c:pt idx="1686">
                  <c:v>38.200000000000003</c:v>
                </c:pt>
                <c:pt idx="1687">
                  <c:v>37.200000000000003</c:v>
                </c:pt>
                <c:pt idx="1688">
                  <c:v>39.5</c:v>
                </c:pt>
                <c:pt idx="1689">
                  <c:v>35.200000000000003</c:v>
                </c:pt>
                <c:pt idx="1690">
                  <c:v>36.200000000000003</c:v>
                </c:pt>
                <c:pt idx="1691">
                  <c:v>38.200000000000003</c:v>
                </c:pt>
                <c:pt idx="1692">
                  <c:v>40.200000000000003</c:v>
                </c:pt>
                <c:pt idx="1693">
                  <c:v>35.200000000000003</c:v>
                </c:pt>
                <c:pt idx="1694">
                  <c:v>37.200000000000003</c:v>
                </c:pt>
                <c:pt idx="1695">
                  <c:v>39.200000000000003</c:v>
                </c:pt>
                <c:pt idx="1696">
                  <c:v>36</c:v>
                </c:pt>
                <c:pt idx="1697">
                  <c:v>38.200000000000003</c:v>
                </c:pt>
                <c:pt idx="1698">
                  <c:v>39.200000000000003</c:v>
                </c:pt>
                <c:pt idx="1699">
                  <c:v>35.200000000000003</c:v>
                </c:pt>
                <c:pt idx="1700">
                  <c:v>37.200000000000003</c:v>
                </c:pt>
                <c:pt idx="1701">
                  <c:v>36.200000000000003</c:v>
                </c:pt>
                <c:pt idx="1702">
                  <c:v>38.200000000000003</c:v>
                </c:pt>
                <c:pt idx="1703">
                  <c:v>32.450000000000003</c:v>
                </c:pt>
                <c:pt idx="1704">
                  <c:v>35.65</c:v>
                </c:pt>
                <c:pt idx="1705">
                  <c:v>39.799999999999997</c:v>
                </c:pt>
                <c:pt idx="1706">
                  <c:v>28.8</c:v>
                </c:pt>
                <c:pt idx="1707">
                  <c:v>29.25</c:v>
                </c:pt>
                <c:pt idx="1708">
                  <c:v>30.45</c:v>
                </c:pt>
                <c:pt idx="1709">
                  <c:v>32</c:v>
                </c:pt>
                <c:pt idx="1710">
                  <c:v>29.35</c:v>
                </c:pt>
                <c:pt idx="1711">
                  <c:v>31.45</c:v>
                </c:pt>
                <c:pt idx="1712">
                  <c:v>30.2</c:v>
                </c:pt>
                <c:pt idx="1713">
                  <c:v>35.200000000000003</c:v>
                </c:pt>
                <c:pt idx="1714">
                  <c:v>25.6</c:v>
                </c:pt>
                <c:pt idx="1715">
                  <c:v>27.5</c:v>
                </c:pt>
                <c:pt idx="1716">
                  <c:v>33.200000000000003</c:v>
                </c:pt>
                <c:pt idx="1717">
                  <c:v>34.200000000000003</c:v>
                </c:pt>
                <c:pt idx="1718">
                  <c:v>35.200000000000003</c:v>
                </c:pt>
                <c:pt idx="1719">
                  <c:v>36.200000000000003</c:v>
                </c:pt>
                <c:pt idx="1720">
                  <c:v>31.2</c:v>
                </c:pt>
                <c:pt idx="1721">
                  <c:v>33.200000000000003</c:v>
                </c:pt>
                <c:pt idx="1722">
                  <c:v>35.200000000000003</c:v>
                </c:pt>
                <c:pt idx="1723">
                  <c:v>37.200000000000003</c:v>
                </c:pt>
                <c:pt idx="1724">
                  <c:v>37.200000000000003</c:v>
                </c:pt>
                <c:pt idx="1725">
                  <c:v>39.200000000000003</c:v>
                </c:pt>
                <c:pt idx="1726">
                  <c:v>38.200000000000003</c:v>
                </c:pt>
                <c:pt idx="1727">
                  <c:v>39.200000000000003</c:v>
                </c:pt>
                <c:pt idx="1728">
                  <c:v>40</c:v>
                </c:pt>
                <c:pt idx="1729">
                  <c:v>33.200000000000003</c:v>
                </c:pt>
                <c:pt idx="1730">
                  <c:v>35.200000000000003</c:v>
                </c:pt>
                <c:pt idx="1731">
                  <c:v>37.200000000000003</c:v>
                </c:pt>
                <c:pt idx="1732">
                  <c:v>26.75</c:v>
                </c:pt>
                <c:pt idx="1733">
                  <c:v>29.2</c:v>
                </c:pt>
                <c:pt idx="1734">
                  <c:v>39.25</c:v>
                </c:pt>
                <c:pt idx="1735">
                  <c:v>31.2</c:v>
                </c:pt>
                <c:pt idx="1736">
                  <c:v>35.200000000000003</c:v>
                </c:pt>
                <c:pt idx="1737">
                  <c:v>39.9</c:v>
                </c:pt>
                <c:pt idx="1738">
                  <c:v>29.2</c:v>
                </c:pt>
                <c:pt idx="1739">
                  <c:v>33.200000000000003</c:v>
                </c:pt>
                <c:pt idx="1740">
                  <c:v>37.200000000000003</c:v>
                </c:pt>
                <c:pt idx="1741">
                  <c:v>39.200000000000003</c:v>
                </c:pt>
                <c:pt idx="1742">
                  <c:v>25.9</c:v>
                </c:pt>
                <c:pt idx="1743">
                  <c:v>27.7</c:v>
                </c:pt>
                <c:pt idx="1744">
                  <c:v>29.9</c:v>
                </c:pt>
                <c:pt idx="1745">
                  <c:v>31.9</c:v>
                </c:pt>
                <c:pt idx="1746">
                  <c:v>33.9</c:v>
                </c:pt>
                <c:pt idx="1747">
                  <c:v>26.7</c:v>
                </c:pt>
                <c:pt idx="1748">
                  <c:v>28.2</c:v>
                </c:pt>
                <c:pt idx="1749">
                  <c:v>30.2</c:v>
                </c:pt>
                <c:pt idx="1750">
                  <c:v>32</c:v>
                </c:pt>
                <c:pt idx="1751">
                  <c:v>38.200000000000003</c:v>
                </c:pt>
                <c:pt idx="1752">
                  <c:v>28.2</c:v>
                </c:pt>
                <c:pt idx="1753">
                  <c:v>30.2</c:v>
                </c:pt>
                <c:pt idx="1754">
                  <c:v>34.200000000000003</c:v>
                </c:pt>
                <c:pt idx="1755">
                  <c:v>36.700000000000003</c:v>
                </c:pt>
                <c:pt idx="1756">
                  <c:v>38.200000000000003</c:v>
                </c:pt>
                <c:pt idx="1757">
                  <c:v>43.3</c:v>
                </c:pt>
                <c:pt idx="1758">
                  <c:v>44</c:v>
                </c:pt>
                <c:pt idx="1759">
                  <c:v>36.200000000000003</c:v>
                </c:pt>
                <c:pt idx="1760">
                  <c:v>38.200000000000003</c:v>
                </c:pt>
                <c:pt idx="1761">
                  <c:v>40.200000000000003</c:v>
                </c:pt>
                <c:pt idx="1762">
                  <c:v>42.2</c:v>
                </c:pt>
                <c:pt idx="1763">
                  <c:v>36.200000000000003</c:v>
                </c:pt>
                <c:pt idx="1764">
                  <c:v>38.200000000000003</c:v>
                </c:pt>
                <c:pt idx="1765">
                  <c:v>40.200000000000003</c:v>
                </c:pt>
                <c:pt idx="1766">
                  <c:v>37.25</c:v>
                </c:pt>
                <c:pt idx="1767">
                  <c:v>36.200000000000003</c:v>
                </c:pt>
                <c:pt idx="1768">
                  <c:v>38.200000000000003</c:v>
                </c:pt>
                <c:pt idx="1769">
                  <c:v>40.200000000000003</c:v>
                </c:pt>
                <c:pt idx="1770">
                  <c:v>39.200000000000003</c:v>
                </c:pt>
                <c:pt idx="1771">
                  <c:v>41.2</c:v>
                </c:pt>
                <c:pt idx="1772">
                  <c:v>37.200000000000003</c:v>
                </c:pt>
                <c:pt idx="1773">
                  <c:v>38.200000000000003</c:v>
                </c:pt>
                <c:pt idx="1774">
                  <c:v>39.200000000000003</c:v>
                </c:pt>
                <c:pt idx="1775">
                  <c:v>32.25</c:v>
                </c:pt>
                <c:pt idx="1776">
                  <c:v>36.25</c:v>
                </c:pt>
                <c:pt idx="1777">
                  <c:v>29.2</c:v>
                </c:pt>
                <c:pt idx="1778">
                  <c:v>31.2</c:v>
                </c:pt>
                <c:pt idx="1779">
                  <c:v>33.200000000000003</c:v>
                </c:pt>
                <c:pt idx="1780">
                  <c:v>35.200000000000003</c:v>
                </c:pt>
                <c:pt idx="1781">
                  <c:v>28.8</c:v>
                </c:pt>
                <c:pt idx="1782">
                  <c:v>30.5</c:v>
                </c:pt>
                <c:pt idx="1783">
                  <c:v>31.2</c:v>
                </c:pt>
                <c:pt idx="1784">
                  <c:v>32.35</c:v>
                </c:pt>
                <c:pt idx="1785">
                  <c:v>34.5</c:v>
                </c:pt>
                <c:pt idx="1786">
                  <c:v>35.200000000000003</c:v>
                </c:pt>
                <c:pt idx="1787">
                  <c:v>36.65</c:v>
                </c:pt>
                <c:pt idx="1788">
                  <c:v>38.700000000000003</c:v>
                </c:pt>
                <c:pt idx="1789">
                  <c:v>35.200000000000003</c:v>
                </c:pt>
                <c:pt idx="1790">
                  <c:v>40.200000000000003</c:v>
                </c:pt>
                <c:pt idx="1791">
                  <c:v>32.200000000000003</c:v>
                </c:pt>
                <c:pt idx="1792">
                  <c:v>30.7</c:v>
                </c:pt>
                <c:pt idx="1793">
                  <c:v>34.700000000000003</c:v>
                </c:pt>
                <c:pt idx="1794">
                  <c:v>36.700000000000003</c:v>
                </c:pt>
                <c:pt idx="1795">
                  <c:v>37.5</c:v>
                </c:pt>
                <c:pt idx="1796">
                  <c:v>41.2</c:v>
                </c:pt>
                <c:pt idx="1797">
                  <c:v>36.200000000000003</c:v>
                </c:pt>
                <c:pt idx="1798">
                  <c:v>38.200000000000003</c:v>
                </c:pt>
                <c:pt idx="1799">
                  <c:v>32.299999999999997</c:v>
                </c:pt>
                <c:pt idx="1800">
                  <c:v>35.200000000000003</c:v>
                </c:pt>
                <c:pt idx="1801">
                  <c:v>37.200000000000003</c:v>
                </c:pt>
                <c:pt idx="1802">
                  <c:v>39.200000000000003</c:v>
                </c:pt>
                <c:pt idx="1803">
                  <c:v>41.2</c:v>
                </c:pt>
                <c:pt idx="1804">
                  <c:v>33.200000000000003</c:v>
                </c:pt>
                <c:pt idx="1805">
                  <c:v>35.200000000000003</c:v>
                </c:pt>
                <c:pt idx="1806">
                  <c:v>37.200000000000003</c:v>
                </c:pt>
                <c:pt idx="1807">
                  <c:v>31.2</c:v>
                </c:pt>
                <c:pt idx="1808">
                  <c:v>29.2</c:v>
                </c:pt>
                <c:pt idx="1809">
                  <c:v>32.200000000000003</c:v>
                </c:pt>
                <c:pt idx="1810">
                  <c:v>37.200000000000003</c:v>
                </c:pt>
                <c:pt idx="1811">
                  <c:v>37.200000000000003</c:v>
                </c:pt>
                <c:pt idx="1812">
                  <c:v>31.2</c:v>
                </c:pt>
                <c:pt idx="1813">
                  <c:v>33.200000000000003</c:v>
                </c:pt>
                <c:pt idx="1814">
                  <c:v>39.200000000000003</c:v>
                </c:pt>
                <c:pt idx="1815">
                  <c:v>39.200000000000003</c:v>
                </c:pt>
                <c:pt idx="1816">
                  <c:v>31.2</c:v>
                </c:pt>
                <c:pt idx="1817">
                  <c:v>33.200000000000003</c:v>
                </c:pt>
                <c:pt idx="1818">
                  <c:v>37.200000000000003</c:v>
                </c:pt>
                <c:pt idx="1819">
                  <c:v>41.2</c:v>
                </c:pt>
                <c:pt idx="1820">
                  <c:v>38.700000000000003</c:v>
                </c:pt>
                <c:pt idx="1821">
                  <c:v>39.700000000000003</c:v>
                </c:pt>
                <c:pt idx="1822">
                  <c:v>35.200000000000003</c:v>
                </c:pt>
                <c:pt idx="1823">
                  <c:v>32.200000000000003</c:v>
                </c:pt>
                <c:pt idx="1824">
                  <c:v>33.200000000000003</c:v>
                </c:pt>
                <c:pt idx="1825">
                  <c:v>37.200000000000003</c:v>
                </c:pt>
                <c:pt idx="1826">
                  <c:v>30.2</c:v>
                </c:pt>
                <c:pt idx="1827">
                  <c:v>34.200000000000003</c:v>
                </c:pt>
                <c:pt idx="1828">
                  <c:v>36.200000000000003</c:v>
                </c:pt>
                <c:pt idx="1829">
                  <c:v>33.4</c:v>
                </c:pt>
                <c:pt idx="1830">
                  <c:v>39.200000000000003</c:v>
                </c:pt>
                <c:pt idx="1831">
                  <c:v>35.200000000000003</c:v>
                </c:pt>
                <c:pt idx="1832">
                  <c:v>37.200000000000003</c:v>
                </c:pt>
                <c:pt idx="1833">
                  <c:v>37.200000000000003</c:v>
                </c:pt>
                <c:pt idx="1834">
                  <c:v>39.200000000000003</c:v>
                </c:pt>
                <c:pt idx="1835">
                  <c:v>41.2</c:v>
                </c:pt>
                <c:pt idx="1836">
                  <c:v>38.200000000000003</c:v>
                </c:pt>
                <c:pt idx="1837">
                  <c:v>40.200000000000003</c:v>
                </c:pt>
                <c:pt idx="1838">
                  <c:v>29.2</c:v>
                </c:pt>
                <c:pt idx="1839">
                  <c:v>31.2</c:v>
                </c:pt>
                <c:pt idx="1840">
                  <c:v>33.1</c:v>
                </c:pt>
                <c:pt idx="1841">
                  <c:v>43.2</c:v>
                </c:pt>
                <c:pt idx="1842">
                  <c:v>29.2</c:v>
                </c:pt>
                <c:pt idx="1843">
                  <c:v>35.200000000000003</c:v>
                </c:pt>
                <c:pt idx="1844">
                  <c:v>41.2</c:v>
                </c:pt>
                <c:pt idx="1845">
                  <c:v>43.2</c:v>
                </c:pt>
                <c:pt idx="1846">
                  <c:v>41.75</c:v>
                </c:pt>
                <c:pt idx="1847">
                  <c:v>29.2</c:v>
                </c:pt>
                <c:pt idx="1848">
                  <c:v>31.2</c:v>
                </c:pt>
                <c:pt idx="1849">
                  <c:v>33.200000000000003</c:v>
                </c:pt>
                <c:pt idx="1850">
                  <c:v>29.7</c:v>
                </c:pt>
                <c:pt idx="1851">
                  <c:v>36.85</c:v>
                </c:pt>
                <c:pt idx="1852">
                  <c:v>37.25</c:v>
                </c:pt>
                <c:pt idx="1853">
                  <c:v>29.85</c:v>
                </c:pt>
                <c:pt idx="1854">
                  <c:v>31.85</c:v>
                </c:pt>
                <c:pt idx="1855">
                  <c:v>35.700000000000003</c:v>
                </c:pt>
                <c:pt idx="1856">
                  <c:v>37.700000000000003</c:v>
                </c:pt>
                <c:pt idx="1857">
                  <c:v>38.4</c:v>
                </c:pt>
                <c:pt idx="1858">
                  <c:v>30.7</c:v>
                </c:pt>
                <c:pt idx="1859">
                  <c:v>31.2</c:v>
                </c:pt>
                <c:pt idx="1860">
                  <c:v>32.200000000000003</c:v>
                </c:pt>
                <c:pt idx="1861">
                  <c:v>33.200000000000003</c:v>
                </c:pt>
                <c:pt idx="1862">
                  <c:v>34.200000000000003</c:v>
                </c:pt>
                <c:pt idx="1863">
                  <c:v>35.200000000000003</c:v>
                </c:pt>
                <c:pt idx="1864">
                  <c:v>36.200000000000003</c:v>
                </c:pt>
                <c:pt idx="1865">
                  <c:v>37.200000000000003</c:v>
                </c:pt>
                <c:pt idx="1866">
                  <c:v>38.200000000000003</c:v>
                </c:pt>
                <c:pt idx="1867">
                  <c:v>38.200000000000003</c:v>
                </c:pt>
                <c:pt idx="1868">
                  <c:v>38.700000000000003</c:v>
                </c:pt>
                <c:pt idx="1869">
                  <c:v>35.200000000000003</c:v>
                </c:pt>
                <c:pt idx="1870">
                  <c:v>36.200000000000003</c:v>
                </c:pt>
                <c:pt idx="1871">
                  <c:v>37.200000000000003</c:v>
                </c:pt>
                <c:pt idx="1872">
                  <c:v>41.2</c:v>
                </c:pt>
                <c:pt idx="1873">
                  <c:v>30.2</c:v>
                </c:pt>
                <c:pt idx="1874">
                  <c:v>32.200000000000003</c:v>
                </c:pt>
                <c:pt idx="1875">
                  <c:v>33.1</c:v>
                </c:pt>
                <c:pt idx="1876">
                  <c:v>35.299999999999997</c:v>
                </c:pt>
                <c:pt idx="1877">
                  <c:v>37.5</c:v>
                </c:pt>
                <c:pt idx="1878">
                  <c:v>34.200000000000003</c:v>
                </c:pt>
                <c:pt idx="1879">
                  <c:v>35.200000000000003</c:v>
                </c:pt>
                <c:pt idx="1880">
                  <c:v>36.200000000000003</c:v>
                </c:pt>
                <c:pt idx="1881">
                  <c:v>40.200000000000003</c:v>
                </c:pt>
                <c:pt idx="1882">
                  <c:v>42.2</c:v>
                </c:pt>
                <c:pt idx="1883">
                  <c:v>39.5</c:v>
                </c:pt>
                <c:pt idx="1884">
                  <c:v>40.200000000000003</c:v>
                </c:pt>
                <c:pt idx="1885">
                  <c:v>42.7</c:v>
                </c:pt>
                <c:pt idx="1886">
                  <c:v>25.2</c:v>
                </c:pt>
                <c:pt idx="1887">
                  <c:v>27.2</c:v>
                </c:pt>
                <c:pt idx="1888">
                  <c:v>29.2</c:v>
                </c:pt>
                <c:pt idx="1889">
                  <c:v>31.2</c:v>
                </c:pt>
                <c:pt idx="1890">
                  <c:v>33.200000000000003</c:v>
                </c:pt>
                <c:pt idx="1891">
                  <c:v>37.200000000000003</c:v>
                </c:pt>
                <c:pt idx="1892">
                  <c:v>26.2</c:v>
                </c:pt>
                <c:pt idx="1893">
                  <c:v>28.2</c:v>
                </c:pt>
                <c:pt idx="1894">
                  <c:v>30.2</c:v>
                </c:pt>
                <c:pt idx="1895">
                  <c:v>32.200000000000003</c:v>
                </c:pt>
                <c:pt idx="1896">
                  <c:v>34.200000000000003</c:v>
                </c:pt>
                <c:pt idx="1897">
                  <c:v>36.200000000000003</c:v>
                </c:pt>
                <c:pt idx="1898">
                  <c:v>38.200000000000003</c:v>
                </c:pt>
                <c:pt idx="1899">
                  <c:v>26.9</c:v>
                </c:pt>
                <c:pt idx="1900">
                  <c:v>28.2</c:v>
                </c:pt>
                <c:pt idx="1901">
                  <c:v>30.2</c:v>
                </c:pt>
                <c:pt idx="1902">
                  <c:v>32.200000000000003</c:v>
                </c:pt>
                <c:pt idx="1903">
                  <c:v>34.200000000000003</c:v>
                </c:pt>
                <c:pt idx="1904">
                  <c:v>36.200000000000003</c:v>
                </c:pt>
                <c:pt idx="1905">
                  <c:v>38.200000000000003</c:v>
                </c:pt>
                <c:pt idx="1906">
                  <c:v>40.200000000000003</c:v>
                </c:pt>
                <c:pt idx="1907">
                  <c:v>41.8</c:v>
                </c:pt>
                <c:pt idx="1908">
                  <c:v>27.2</c:v>
                </c:pt>
                <c:pt idx="1909">
                  <c:v>29.2</c:v>
                </c:pt>
                <c:pt idx="1910">
                  <c:v>31.2</c:v>
                </c:pt>
                <c:pt idx="1911">
                  <c:v>33.200000000000003</c:v>
                </c:pt>
                <c:pt idx="1912">
                  <c:v>39.200000000000003</c:v>
                </c:pt>
                <c:pt idx="1913">
                  <c:v>41.2</c:v>
                </c:pt>
                <c:pt idx="1914">
                  <c:v>43.2</c:v>
                </c:pt>
                <c:pt idx="1915">
                  <c:v>36.200000000000003</c:v>
                </c:pt>
                <c:pt idx="1916">
                  <c:v>39.799999999999997</c:v>
                </c:pt>
                <c:pt idx="1917">
                  <c:v>37.200000000000003</c:v>
                </c:pt>
                <c:pt idx="1918">
                  <c:v>31.9</c:v>
                </c:pt>
                <c:pt idx="1919">
                  <c:v>33.200000000000003</c:v>
                </c:pt>
                <c:pt idx="1920">
                  <c:v>40.200000000000003</c:v>
                </c:pt>
                <c:pt idx="1921">
                  <c:v>39.200000000000003</c:v>
                </c:pt>
                <c:pt idx="1922">
                  <c:v>35.200000000000003</c:v>
                </c:pt>
                <c:pt idx="1923">
                  <c:v>35.75</c:v>
                </c:pt>
                <c:pt idx="1924">
                  <c:v>36.700000000000003</c:v>
                </c:pt>
                <c:pt idx="1925">
                  <c:v>35.200000000000003</c:v>
                </c:pt>
                <c:pt idx="1926">
                  <c:v>37.200000000000003</c:v>
                </c:pt>
                <c:pt idx="1927">
                  <c:v>39.200000000000003</c:v>
                </c:pt>
                <c:pt idx="1928">
                  <c:v>37.200000000000003</c:v>
                </c:pt>
                <c:pt idx="1929">
                  <c:v>41.2</c:v>
                </c:pt>
                <c:pt idx="1930">
                  <c:v>43.2</c:v>
                </c:pt>
                <c:pt idx="1931">
                  <c:v>39.200000000000003</c:v>
                </c:pt>
                <c:pt idx="1932">
                  <c:v>36.799999999999997</c:v>
                </c:pt>
                <c:pt idx="1933">
                  <c:v>39.200000000000003</c:v>
                </c:pt>
                <c:pt idx="1934">
                  <c:v>27.8</c:v>
                </c:pt>
                <c:pt idx="1935">
                  <c:v>38.200000000000003</c:v>
                </c:pt>
                <c:pt idx="1936">
                  <c:v>38.700000000000003</c:v>
                </c:pt>
                <c:pt idx="1937">
                  <c:v>37.200000000000003</c:v>
                </c:pt>
                <c:pt idx="1938">
                  <c:v>35.200000000000003</c:v>
                </c:pt>
                <c:pt idx="1939">
                  <c:v>37.200000000000003</c:v>
                </c:pt>
                <c:pt idx="1940">
                  <c:v>39.200000000000003</c:v>
                </c:pt>
                <c:pt idx="1941">
                  <c:v>35.200000000000003</c:v>
                </c:pt>
                <c:pt idx="1942">
                  <c:v>37.200000000000003</c:v>
                </c:pt>
                <c:pt idx="1943">
                  <c:v>36.200000000000003</c:v>
                </c:pt>
                <c:pt idx="1944">
                  <c:v>38.200000000000003</c:v>
                </c:pt>
                <c:pt idx="1945">
                  <c:v>31.2</c:v>
                </c:pt>
                <c:pt idx="1946">
                  <c:v>33.200000000000003</c:v>
                </c:pt>
                <c:pt idx="1947">
                  <c:v>39.200000000000003</c:v>
                </c:pt>
                <c:pt idx="1948">
                  <c:v>43.2</c:v>
                </c:pt>
                <c:pt idx="1949">
                  <c:v>35.200000000000003</c:v>
                </c:pt>
                <c:pt idx="1950">
                  <c:v>34.799999999999997</c:v>
                </c:pt>
                <c:pt idx="1951">
                  <c:v>39.200000000000003</c:v>
                </c:pt>
                <c:pt idx="1952">
                  <c:v>29.2</c:v>
                </c:pt>
                <c:pt idx="1953">
                  <c:v>33.200000000000003</c:v>
                </c:pt>
                <c:pt idx="1954">
                  <c:v>33.200000000000003</c:v>
                </c:pt>
                <c:pt idx="1955">
                  <c:v>33.200000000000003</c:v>
                </c:pt>
                <c:pt idx="1956">
                  <c:v>28.7</c:v>
                </c:pt>
                <c:pt idx="1957">
                  <c:v>30.2</c:v>
                </c:pt>
                <c:pt idx="1958">
                  <c:v>32.200000000000003</c:v>
                </c:pt>
                <c:pt idx="1959">
                  <c:v>35.200000000000003</c:v>
                </c:pt>
                <c:pt idx="1960">
                  <c:v>39</c:v>
                </c:pt>
                <c:pt idx="1961">
                  <c:v>40.200000000000003</c:v>
                </c:pt>
                <c:pt idx="1962">
                  <c:v>43</c:v>
                </c:pt>
                <c:pt idx="1963">
                  <c:v>33.200000000000003</c:v>
                </c:pt>
                <c:pt idx="1964">
                  <c:v>42.2</c:v>
                </c:pt>
                <c:pt idx="1965">
                  <c:v>43.2</c:v>
                </c:pt>
                <c:pt idx="1966">
                  <c:v>41.2</c:v>
                </c:pt>
                <c:pt idx="1967">
                  <c:v>33.200000000000003</c:v>
                </c:pt>
                <c:pt idx="1968">
                  <c:v>42.2</c:v>
                </c:pt>
                <c:pt idx="1969">
                  <c:v>35.200000000000003</c:v>
                </c:pt>
                <c:pt idx="1970">
                  <c:v>37.200000000000003</c:v>
                </c:pt>
                <c:pt idx="1971">
                  <c:v>39.200000000000003</c:v>
                </c:pt>
                <c:pt idx="1972">
                  <c:v>37.200000000000003</c:v>
                </c:pt>
                <c:pt idx="1973">
                  <c:v>39.200000000000003</c:v>
                </c:pt>
                <c:pt idx="1974">
                  <c:v>41.2</c:v>
                </c:pt>
                <c:pt idx="1975">
                  <c:v>41.2</c:v>
                </c:pt>
                <c:pt idx="1976">
                  <c:v>27.7</c:v>
                </c:pt>
                <c:pt idx="1977">
                  <c:v>28.7</c:v>
                </c:pt>
                <c:pt idx="1978">
                  <c:v>39.200000000000003</c:v>
                </c:pt>
                <c:pt idx="1979">
                  <c:v>27.2</c:v>
                </c:pt>
                <c:pt idx="1980">
                  <c:v>29.2</c:v>
                </c:pt>
                <c:pt idx="1981">
                  <c:v>31.2</c:v>
                </c:pt>
                <c:pt idx="1982">
                  <c:v>33.200000000000003</c:v>
                </c:pt>
                <c:pt idx="1983">
                  <c:v>41.2</c:v>
                </c:pt>
                <c:pt idx="1984">
                  <c:v>43.2</c:v>
                </c:pt>
                <c:pt idx="1985">
                  <c:v>28.2</c:v>
                </c:pt>
                <c:pt idx="1986">
                  <c:v>30.2</c:v>
                </c:pt>
                <c:pt idx="1987">
                  <c:v>32.200000000000003</c:v>
                </c:pt>
                <c:pt idx="1988">
                  <c:v>34.200000000000003</c:v>
                </c:pt>
                <c:pt idx="1989">
                  <c:v>36.200000000000003</c:v>
                </c:pt>
                <c:pt idx="1990">
                  <c:v>29.2</c:v>
                </c:pt>
                <c:pt idx="1991">
                  <c:v>31.2</c:v>
                </c:pt>
                <c:pt idx="1992">
                  <c:v>35.200000000000003</c:v>
                </c:pt>
                <c:pt idx="1993">
                  <c:v>37.200000000000003</c:v>
                </c:pt>
                <c:pt idx="1994">
                  <c:v>39.200000000000003</c:v>
                </c:pt>
                <c:pt idx="1995">
                  <c:v>29.2</c:v>
                </c:pt>
                <c:pt idx="1996">
                  <c:v>31.2</c:v>
                </c:pt>
                <c:pt idx="1997">
                  <c:v>33.200000000000003</c:v>
                </c:pt>
                <c:pt idx="1998">
                  <c:v>35.200000000000003</c:v>
                </c:pt>
                <c:pt idx="1999">
                  <c:v>37.200000000000003</c:v>
                </c:pt>
                <c:pt idx="2000">
                  <c:v>39.200000000000003</c:v>
                </c:pt>
                <c:pt idx="2001">
                  <c:v>31.2</c:v>
                </c:pt>
                <c:pt idx="2002">
                  <c:v>33.200000000000003</c:v>
                </c:pt>
                <c:pt idx="2003">
                  <c:v>35.200000000000003</c:v>
                </c:pt>
                <c:pt idx="2004">
                  <c:v>39.200000000000003</c:v>
                </c:pt>
                <c:pt idx="2005">
                  <c:v>41.2</c:v>
                </c:pt>
                <c:pt idx="2006">
                  <c:v>29.2</c:v>
                </c:pt>
                <c:pt idx="2007">
                  <c:v>31.2</c:v>
                </c:pt>
                <c:pt idx="2008">
                  <c:v>33.200000000000003</c:v>
                </c:pt>
                <c:pt idx="2009">
                  <c:v>35.200000000000003</c:v>
                </c:pt>
                <c:pt idx="2010">
                  <c:v>41.2</c:v>
                </c:pt>
                <c:pt idx="2011">
                  <c:v>27.2</c:v>
                </c:pt>
                <c:pt idx="2012">
                  <c:v>29.2</c:v>
                </c:pt>
                <c:pt idx="2013">
                  <c:v>33.200000000000003</c:v>
                </c:pt>
                <c:pt idx="2014">
                  <c:v>35.200000000000003</c:v>
                </c:pt>
                <c:pt idx="2015">
                  <c:v>37.200000000000003</c:v>
                </c:pt>
                <c:pt idx="2016">
                  <c:v>39.200000000000003</c:v>
                </c:pt>
                <c:pt idx="2017">
                  <c:v>28.2</c:v>
                </c:pt>
                <c:pt idx="2018">
                  <c:v>34.200000000000003</c:v>
                </c:pt>
                <c:pt idx="2019">
                  <c:v>38.200000000000003</c:v>
                </c:pt>
                <c:pt idx="2020">
                  <c:v>27.2</c:v>
                </c:pt>
                <c:pt idx="2021">
                  <c:v>29.2</c:v>
                </c:pt>
                <c:pt idx="2022">
                  <c:v>31.2</c:v>
                </c:pt>
                <c:pt idx="2023">
                  <c:v>33.200000000000003</c:v>
                </c:pt>
                <c:pt idx="2024">
                  <c:v>35.200000000000003</c:v>
                </c:pt>
                <c:pt idx="2025">
                  <c:v>39.200000000000003</c:v>
                </c:pt>
                <c:pt idx="2026">
                  <c:v>36.200000000000003</c:v>
                </c:pt>
                <c:pt idx="2027">
                  <c:v>27.2</c:v>
                </c:pt>
                <c:pt idx="2028">
                  <c:v>31.2</c:v>
                </c:pt>
                <c:pt idx="2029">
                  <c:v>39.200000000000003</c:v>
                </c:pt>
                <c:pt idx="2030">
                  <c:v>37.200000000000003</c:v>
                </c:pt>
                <c:pt idx="2031">
                  <c:v>41.2</c:v>
                </c:pt>
                <c:pt idx="2032">
                  <c:v>43.2</c:v>
                </c:pt>
                <c:pt idx="2033">
                  <c:v>29.2</c:v>
                </c:pt>
                <c:pt idx="2034">
                  <c:v>31.2</c:v>
                </c:pt>
                <c:pt idx="2035">
                  <c:v>33.200000000000003</c:v>
                </c:pt>
                <c:pt idx="2036">
                  <c:v>41.2</c:v>
                </c:pt>
                <c:pt idx="2037">
                  <c:v>43.2</c:v>
                </c:pt>
                <c:pt idx="2038">
                  <c:v>45</c:v>
                </c:pt>
                <c:pt idx="2039">
                  <c:v>28.2</c:v>
                </c:pt>
                <c:pt idx="2040">
                  <c:v>30.2</c:v>
                </c:pt>
                <c:pt idx="2041">
                  <c:v>32.200000000000003</c:v>
                </c:pt>
                <c:pt idx="2042">
                  <c:v>34.200000000000003</c:v>
                </c:pt>
                <c:pt idx="2043">
                  <c:v>36.200000000000003</c:v>
                </c:pt>
                <c:pt idx="2044">
                  <c:v>38.200000000000003</c:v>
                </c:pt>
                <c:pt idx="2045">
                  <c:v>29.2</c:v>
                </c:pt>
                <c:pt idx="2046">
                  <c:v>31.2</c:v>
                </c:pt>
                <c:pt idx="2047">
                  <c:v>35.200000000000003</c:v>
                </c:pt>
                <c:pt idx="2048">
                  <c:v>41.2</c:v>
                </c:pt>
                <c:pt idx="2049">
                  <c:v>43.2</c:v>
                </c:pt>
                <c:pt idx="2050">
                  <c:v>28.2</c:v>
                </c:pt>
                <c:pt idx="2051">
                  <c:v>30.2</c:v>
                </c:pt>
                <c:pt idx="2052">
                  <c:v>32.6</c:v>
                </c:pt>
                <c:pt idx="2053">
                  <c:v>38.200000000000003</c:v>
                </c:pt>
                <c:pt idx="2054">
                  <c:v>40.200000000000003</c:v>
                </c:pt>
                <c:pt idx="2055">
                  <c:v>41.2</c:v>
                </c:pt>
                <c:pt idx="2056">
                  <c:v>35.700000000000003</c:v>
                </c:pt>
                <c:pt idx="2057">
                  <c:v>37.200000000000003</c:v>
                </c:pt>
                <c:pt idx="2058">
                  <c:v>39</c:v>
                </c:pt>
                <c:pt idx="2059">
                  <c:v>38.200000000000003</c:v>
                </c:pt>
                <c:pt idx="2060">
                  <c:v>33.200000000000003</c:v>
                </c:pt>
                <c:pt idx="2061">
                  <c:v>32</c:v>
                </c:pt>
                <c:pt idx="2062">
                  <c:v>34.200000000000003</c:v>
                </c:pt>
                <c:pt idx="2063">
                  <c:v>27.2</c:v>
                </c:pt>
                <c:pt idx="2064">
                  <c:v>29.2</c:v>
                </c:pt>
                <c:pt idx="2065">
                  <c:v>28.2</c:v>
                </c:pt>
                <c:pt idx="2066">
                  <c:v>30.2</c:v>
                </c:pt>
                <c:pt idx="2067">
                  <c:v>26</c:v>
                </c:pt>
                <c:pt idx="2068">
                  <c:v>28.2</c:v>
                </c:pt>
                <c:pt idx="2069">
                  <c:v>28.9</c:v>
                </c:pt>
                <c:pt idx="2070">
                  <c:v>33.200000000000003</c:v>
                </c:pt>
                <c:pt idx="2071">
                  <c:v>36.200000000000003</c:v>
                </c:pt>
                <c:pt idx="2072">
                  <c:v>37.4</c:v>
                </c:pt>
                <c:pt idx="2073">
                  <c:v>41.2</c:v>
                </c:pt>
                <c:pt idx="2074">
                  <c:v>37.200000000000003</c:v>
                </c:pt>
                <c:pt idx="2075">
                  <c:v>38.200000000000003</c:v>
                </c:pt>
                <c:pt idx="2076">
                  <c:v>37.75</c:v>
                </c:pt>
                <c:pt idx="2077">
                  <c:v>40.049999999999997</c:v>
                </c:pt>
                <c:pt idx="2078">
                  <c:v>33.9</c:v>
                </c:pt>
                <c:pt idx="2079">
                  <c:v>36.1</c:v>
                </c:pt>
                <c:pt idx="2080">
                  <c:v>29.6</c:v>
                </c:pt>
                <c:pt idx="2081">
                  <c:v>31.2</c:v>
                </c:pt>
                <c:pt idx="2082">
                  <c:v>37.6</c:v>
                </c:pt>
                <c:pt idx="2083">
                  <c:v>38.200000000000003</c:v>
                </c:pt>
                <c:pt idx="2084">
                  <c:v>37.299999999999997</c:v>
                </c:pt>
                <c:pt idx="2085">
                  <c:v>30.7</c:v>
                </c:pt>
                <c:pt idx="2086">
                  <c:v>32.200000000000003</c:v>
                </c:pt>
                <c:pt idx="2087">
                  <c:v>34.200000000000003</c:v>
                </c:pt>
                <c:pt idx="2088">
                  <c:v>36.9</c:v>
                </c:pt>
                <c:pt idx="2089">
                  <c:v>28.2</c:v>
                </c:pt>
                <c:pt idx="2090">
                  <c:v>30.2</c:v>
                </c:pt>
                <c:pt idx="2091">
                  <c:v>32.4</c:v>
                </c:pt>
                <c:pt idx="2092">
                  <c:v>34.4</c:v>
                </c:pt>
                <c:pt idx="2093">
                  <c:v>37.200000000000003</c:v>
                </c:pt>
                <c:pt idx="2094">
                  <c:v>25.7</c:v>
                </c:pt>
                <c:pt idx="2095">
                  <c:v>27.2</c:v>
                </c:pt>
                <c:pt idx="2096">
                  <c:v>29.2</c:v>
                </c:pt>
                <c:pt idx="2097">
                  <c:v>36.200000000000003</c:v>
                </c:pt>
                <c:pt idx="2098">
                  <c:v>38.4</c:v>
                </c:pt>
                <c:pt idx="2099">
                  <c:v>39.200000000000003</c:v>
                </c:pt>
                <c:pt idx="2100">
                  <c:v>37.25</c:v>
                </c:pt>
                <c:pt idx="2101">
                  <c:v>36.200000000000003</c:v>
                </c:pt>
                <c:pt idx="2102">
                  <c:v>38.200000000000003</c:v>
                </c:pt>
                <c:pt idx="2103">
                  <c:v>40.200000000000003</c:v>
                </c:pt>
                <c:pt idx="2104">
                  <c:v>30.2</c:v>
                </c:pt>
                <c:pt idx="2105">
                  <c:v>31.2</c:v>
                </c:pt>
                <c:pt idx="2106">
                  <c:v>28.95</c:v>
                </c:pt>
                <c:pt idx="2107">
                  <c:v>32.200000000000003</c:v>
                </c:pt>
                <c:pt idx="2108">
                  <c:v>33.700000000000003</c:v>
                </c:pt>
                <c:pt idx="2109">
                  <c:v>36.75</c:v>
                </c:pt>
                <c:pt idx="2110">
                  <c:v>38.450000000000003</c:v>
                </c:pt>
                <c:pt idx="2111">
                  <c:v>40.75</c:v>
                </c:pt>
                <c:pt idx="2112">
                  <c:v>34.700000000000003</c:v>
                </c:pt>
                <c:pt idx="2113">
                  <c:v>35.700000000000003</c:v>
                </c:pt>
                <c:pt idx="2114">
                  <c:v>35.4</c:v>
                </c:pt>
                <c:pt idx="2115">
                  <c:v>37.25</c:v>
                </c:pt>
                <c:pt idx="2116">
                  <c:v>37.700000000000003</c:v>
                </c:pt>
                <c:pt idx="2117">
                  <c:v>36.5</c:v>
                </c:pt>
                <c:pt idx="2118">
                  <c:v>37.25</c:v>
                </c:pt>
                <c:pt idx="2119">
                  <c:v>39.200000000000003</c:v>
                </c:pt>
                <c:pt idx="2120">
                  <c:v>35.9</c:v>
                </c:pt>
                <c:pt idx="2121">
                  <c:v>36.200000000000003</c:v>
                </c:pt>
                <c:pt idx="2122">
                  <c:v>37.200000000000003</c:v>
                </c:pt>
                <c:pt idx="2123">
                  <c:v>39.200000000000003</c:v>
                </c:pt>
                <c:pt idx="2124">
                  <c:v>29.1</c:v>
                </c:pt>
                <c:pt idx="2125">
                  <c:v>29.7</c:v>
                </c:pt>
                <c:pt idx="2126">
                  <c:v>30.2</c:v>
                </c:pt>
                <c:pt idx="2127">
                  <c:v>33.25</c:v>
                </c:pt>
                <c:pt idx="2128">
                  <c:v>38.200000000000003</c:v>
                </c:pt>
                <c:pt idx="2129">
                  <c:v>38.700000000000003</c:v>
                </c:pt>
                <c:pt idx="2130">
                  <c:v>31.2</c:v>
                </c:pt>
                <c:pt idx="2131">
                  <c:v>27.2</c:v>
                </c:pt>
                <c:pt idx="2132">
                  <c:v>39.200000000000003</c:v>
                </c:pt>
                <c:pt idx="2133">
                  <c:v>43.2</c:v>
                </c:pt>
                <c:pt idx="2134">
                  <c:v>41.2</c:v>
                </c:pt>
                <c:pt idx="2135">
                  <c:v>43.2</c:v>
                </c:pt>
                <c:pt idx="2136">
                  <c:v>28.2</c:v>
                </c:pt>
                <c:pt idx="2137">
                  <c:v>31.1</c:v>
                </c:pt>
                <c:pt idx="2138">
                  <c:v>33.25</c:v>
                </c:pt>
                <c:pt idx="2139">
                  <c:v>35.5</c:v>
                </c:pt>
                <c:pt idx="2140">
                  <c:v>37.200000000000003</c:v>
                </c:pt>
                <c:pt idx="2141">
                  <c:v>36.049999999999997</c:v>
                </c:pt>
                <c:pt idx="2142">
                  <c:v>37.200000000000003</c:v>
                </c:pt>
                <c:pt idx="2143">
                  <c:v>31.55</c:v>
                </c:pt>
                <c:pt idx="2144">
                  <c:v>33.700000000000003</c:v>
                </c:pt>
                <c:pt idx="2145">
                  <c:v>30.85</c:v>
                </c:pt>
                <c:pt idx="2146">
                  <c:v>32.35</c:v>
                </c:pt>
                <c:pt idx="2147">
                  <c:v>32.549999999999997</c:v>
                </c:pt>
                <c:pt idx="2148">
                  <c:v>33.75</c:v>
                </c:pt>
                <c:pt idx="2149">
                  <c:v>26.2</c:v>
                </c:pt>
                <c:pt idx="2150">
                  <c:v>27.2</c:v>
                </c:pt>
                <c:pt idx="2151">
                  <c:v>29.2</c:v>
                </c:pt>
                <c:pt idx="2152">
                  <c:v>33.200000000000003</c:v>
                </c:pt>
                <c:pt idx="2153">
                  <c:v>35.200000000000003</c:v>
                </c:pt>
                <c:pt idx="2154">
                  <c:v>30.2</c:v>
                </c:pt>
                <c:pt idx="2155">
                  <c:v>31.2</c:v>
                </c:pt>
                <c:pt idx="2156">
                  <c:v>29.7</c:v>
                </c:pt>
                <c:pt idx="2157">
                  <c:v>34.700000000000003</c:v>
                </c:pt>
                <c:pt idx="2158">
                  <c:v>36.700000000000003</c:v>
                </c:pt>
                <c:pt idx="2159">
                  <c:v>25.9</c:v>
                </c:pt>
                <c:pt idx="2160">
                  <c:v>28</c:v>
                </c:pt>
                <c:pt idx="2161">
                  <c:v>29.7</c:v>
                </c:pt>
                <c:pt idx="2162">
                  <c:v>37</c:v>
                </c:pt>
                <c:pt idx="2163">
                  <c:v>39.200000000000003</c:v>
                </c:pt>
                <c:pt idx="2164">
                  <c:v>41.9</c:v>
                </c:pt>
                <c:pt idx="2165">
                  <c:v>43.3</c:v>
                </c:pt>
                <c:pt idx="2166">
                  <c:v>32</c:v>
                </c:pt>
                <c:pt idx="2167">
                  <c:v>34.200000000000003</c:v>
                </c:pt>
                <c:pt idx="2168">
                  <c:v>34.700000000000003</c:v>
                </c:pt>
                <c:pt idx="2169">
                  <c:v>35.700000000000003</c:v>
                </c:pt>
                <c:pt idx="2170">
                  <c:v>37.25</c:v>
                </c:pt>
                <c:pt idx="2171">
                  <c:v>39.25</c:v>
                </c:pt>
                <c:pt idx="2172">
                  <c:v>33.200000000000003</c:v>
                </c:pt>
                <c:pt idx="2173">
                  <c:v>35.200000000000003</c:v>
                </c:pt>
                <c:pt idx="2174">
                  <c:v>37.200000000000003</c:v>
                </c:pt>
                <c:pt idx="2175">
                  <c:v>35.200000000000003</c:v>
                </c:pt>
                <c:pt idx="2176">
                  <c:v>37</c:v>
                </c:pt>
                <c:pt idx="2177">
                  <c:v>33.200000000000003</c:v>
                </c:pt>
                <c:pt idx="2178">
                  <c:v>31.2</c:v>
                </c:pt>
                <c:pt idx="2179">
                  <c:v>32.700000000000003</c:v>
                </c:pt>
                <c:pt idx="2180">
                  <c:v>36.200000000000003</c:v>
                </c:pt>
                <c:pt idx="2181">
                  <c:v>27.2</c:v>
                </c:pt>
                <c:pt idx="2182">
                  <c:v>31.2</c:v>
                </c:pt>
                <c:pt idx="2183">
                  <c:v>29.2</c:v>
                </c:pt>
                <c:pt idx="2184">
                  <c:v>37.200000000000003</c:v>
                </c:pt>
                <c:pt idx="2185">
                  <c:v>43.2</c:v>
                </c:pt>
                <c:pt idx="2186">
                  <c:v>33.200000000000003</c:v>
                </c:pt>
                <c:pt idx="2187">
                  <c:v>37.200000000000003</c:v>
                </c:pt>
                <c:pt idx="2188">
                  <c:v>33.9</c:v>
                </c:pt>
                <c:pt idx="2189">
                  <c:v>39</c:v>
                </c:pt>
                <c:pt idx="2190">
                  <c:v>42.7</c:v>
                </c:pt>
                <c:pt idx="2191">
                  <c:v>41.2</c:v>
                </c:pt>
                <c:pt idx="2192">
                  <c:v>35</c:v>
                </c:pt>
                <c:pt idx="2193">
                  <c:v>36.6</c:v>
                </c:pt>
                <c:pt idx="2194">
                  <c:v>28.2</c:v>
                </c:pt>
                <c:pt idx="2195">
                  <c:v>31.6</c:v>
                </c:pt>
                <c:pt idx="2196">
                  <c:v>32.200000000000003</c:v>
                </c:pt>
                <c:pt idx="2197">
                  <c:v>33.4</c:v>
                </c:pt>
                <c:pt idx="2198">
                  <c:v>35.6</c:v>
                </c:pt>
                <c:pt idx="2199">
                  <c:v>35.799999999999997</c:v>
                </c:pt>
                <c:pt idx="2200">
                  <c:v>36.200000000000003</c:v>
                </c:pt>
                <c:pt idx="2201">
                  <c:v>38.200000000000003</c:v>
                </c:pt>
                <c:pt idx="2202">
                  <c:v>32.200000000000003</c:v>
                </c:pt>
                <c:pt idx="2203">
                  <c:v>36.200000000000003</c:v>
                </c:pt>
                <c:pt idx="2204">
                  <c:v>33.200000000000003</c:v>
                </c:pt>
                <c:pt idx="2205">
                  <c:v>33.6</c:v>
                </c:pt>
                <c:pt idx="2206">
                  <c:v>26.2</c:v>
                </c:pt>
                <c:pt idx="2207">
                  <c:v>27.2</c:v>
                </c:pt>
                <c:pt idx="2208">
                  <c:v>33.200000000000003</c:v>
                </c:pt>
                <c:pt idx="2209">
                  <c:v>34.200000000000003</c:v>
                </c:pt>
                <c:pt idx="2210">
                  <c:v>31.2</c:v>
                </c:pt>
                <c:pt idx="2211">
                  <c:v>34.200000000000003</c:v>
                </c:pt>
                <c:pt idx="2212">
                  <c:v>38.200000000000003</c:v>
                </c:pt>
                <c:pt idx="2213">
                  <c:v>26.5</c:v>
                </c:pt>
                <c:pt idx="2214">
                  <c:v>27.2</c:v>
                </c:pt>
                <c:pt idx="2215">
                  <c:v>27.7</c:v>
                </c:pt>
                <c:pt idx="2216">
                  <c:v>28.2</c:v>
                </c:pt>
                <c:pt idx="2217">
                  <c:v>29.2</c:v>
                </c:pt>
                <c:pt idx="2218">
                  <c:v>42.2</c:v>
                </c:pt>
                <c:pt idx="2219">
                  <c:v>31.25</c:v>
                </c:pt>
                <c:pt idx="2220">
                  <c:v>35.25</c:v>
                </c:pt>
                <c:pt idx="2221">
                  <c:v>35.75</c:v>
                </c:pt>
                <c:pt idx="2222">
                  <c:v>36.35</c:v>
                </c:pt>
                <c:pt idx="2223">
                  <c:v>36.200000000000003</c:v>
                </c:pt>
                <c:pt idx="2224">
                  <c:v>31.7</c:v>
                </c:pt>
                <c:pt idx="2225">
                  <c:v>24.8</c:v>
                </c:pt>
                <c:pt idx="2226">
                  <c:v>26.85</c:v>
                </c:pt>
                <c:pt idx="2227">
                  <c:v>30.2</c:v>
                </c:pt>
                <c:pt idx="2228">
                  <c:v>32.200000000000003</c:v>
                </c:pt>
                <c:pt idx="2229">
                  <c:v>33.700000000000003</c:v>
                </c:pt>
                <c:pt idx="2230">
                  <c:v>34.200000000000003</c:v>
                </c:pt>
                <c:pt idx="2231">
                  <c:v>34.4</c:v>
                </c:pt>
                <c:pt idx="2232">
                  <c:v>28.9</c:v>
                </c:pt>
                <c:pt idx="2233">
                  <c:v>29.7</c:v>
                </c:pt>
                <c:pt idx="2234">
                  <c:v>30.7</c:v>
                </c:pt>
                <c:pt idx="2235">
                  <c:v>31.7</c:v>
                </c:pt>
                <c:pt idx="2236">
                  <c:v>27.7</c:v>
                </c:pt>
                <c:pt idx="2237">
                  <c:v>27.2</c:v>
                </c:pt>
                <c:pt idx="2238">
                  <c:v>27.7</c:v>
                </c:pt>
                <c:pt idx="2239">
                  <c:v>32.200000000000003</c:v>
                </c:pt>
                <c:pt idx="2240">
                  <c:v>33.9</c:v>
                </c:pt>
                <c:pt idx="2241">
                  <c:v>31.2</c:v>
                </c:pt>
                <c:pt idx="2242">
                  <c:v>32.200000000000003</c:v>
                </c:pt>
                <c:pt idx="2243">
                  <c:v>29.3</c:v>
                </c:pt>
                <c:pt idx="2244">
                  <c:v>32.299999999999997</c:v>
                </c:pt>
                <c:pt idx="2245">
                  <c:v>33.549999999999997</c:v>
                </c:pt>
                <c:pt idx="2246">
                  <c:v>30.2</c:v>
                </c:pt>
                <c:pt idx="2247">
                  <c:v>30.2</c:v>
                </c:pt>
                <c:pt idx="2248">
                  <c:v>31.2</c:v>
                </c:pt>
                <c:pt idx="2249">
                  <c:v>32.200000000000003</c:v>
                </c:pt>
                <c:pt idx="2250">
                  <c:v>29.2</c:v>
                </c:pt>
                <c:pt idx="2251">
                  <c:v>29.2</c:v>
                </c:pt>
                <c:pt idx="2252">
                  <c:v>22.7</c:v>
                </c:pt>
                <c:pt idx="2253">
                  <c:v>23.4</c:v>
                </c:pt>
                <c:pt idx="2254">
                  <c:v>25.5</c:v>
                </c:pt>
                <c:pt idx="2255">
                  <c:v>31.2</c:v>
                </c:pt>
                <c:pt idx="2256">
                  <c:v>32.700000000000003</c:v>
                </c:pt>
                <c:pt idx="2257">
                  <c:v>30.2</c:v>
                </c:pt>
                <c:pt idx="2258">
                  <c:v>28.2</c:v>
                </c:pt>
                <c:pt idx="2259">
                  <c:v>26.7</c:v>
                </c:pt>
                <c:pt idx="2260">
                  <c:v>30.2</c:v>
                </c:pt>
                <c:pt idx="2261">
                  <c:v>35.200000000000003</c:v>
                </c:pt>
                <c:pt idx="2262">
                  <c:v>32.200000000000003</c:v>
                </c:pt>
                <c:pt idx="2263">
                  <c:v>34.200000000000003</c:v>
                </c:pt>
                <c:pt idx="2264">
                  <c:v>40.200000000000003</c:v>
                </c:pt>
                <c:pt idx="2265">
                  <c:v>40.4</c:v>
                </c:pt>
                <c:pt idx="2266">
                  <c:v>35.200000000000003</c:v>
                </c:pt>
                <c:pt idx="2267">
                  <c:v>37.200000000000003</c:v>
                </c:pt>
                <c:pt idx="2268">
                  <c:v>35.200000000000003</c:v>
                </c:pt>
                <c:pt idx="2269">
                  <c:v>37.200000000000003</c:v>
                </c:pt>
                <c:pt idx="2270">
                  <c:v>32.799999999999997</c:v>
                </c:pt>
                <c:pt idx="2271">
                  <c:v>33.700000000000003</c:v>
                </c:pt>
                <c:pt idx="2272">
                  <c:v>35.200000000000003</c:v>
                </c:pt>
                <c:pt idx="2273">
                  <c:v>30.7</c:v>
                </c:pt>
                <c:pt idx="2274">
                  <c:v>27.2</c:v>
                </c:pt>
                <c:pt idx="2275">
                  <c:v>29.2</c:v>
                </c:pt>
                <c:pt idx="2276">
                  <c:v>31.2</c:v>
                </c:pt>
                <c:pt idx="2277">
                  <c:v>31.2</c:v>
                </c:pt>
                <c:pt idx="2278">
                  <c:v>32.200000000000003</c:v>
                </c:pt>
                <c:pt idx="2279">
                  <c:v>36.200000000000003</c:v>
                </c:pt>
                <c:pt idx="2280">
                  <c:v>36.700000000000003</c:v>
                </c:pt>
                <c:pt idx="2281">
                  <c:v>26.2</c:v>
                </c:pt>
                <c:pt idx="2282">
                  <c:v>30.2</c:v>
                </c:pt>
                <c:pt idx="2283">
                  <c:v>32.200000000000003</c:v>
                </c:pt>
                <c:pt idx="2284">
                  <c:v>36.200000000000003</c:v>
                </c:pt>
                <c:pt idx="2285">
                  <c:v>32</c:v>
                </c:pt>
                <c:pt idx="2286">
                  <c:v>34.200000000000003</c:v>
                </c:pt>
                <c:pt idx="2287">
                  <c:v>26.2</c:v>
                </c:pt>
                <c:pt idx="2288">
                  <c:v>28.2</c:v>
                </c:pt>
                <c:pt idx="2289">
                  <c:v>30.2</c:v>
                </c:pt>
                <c:pt idx="2290">
                  <c:v>27.2</c:v>
                </c:pt>
                <c:pt idx="2291">
                  <c:v>27.2</c:v>
                </c:pt>
                <c:pt idx="2292">
                  <c:v>28.7</c:v>
                </c:pt>
                <c:pt idx="2293">
                  <c:v>29.2</c:v>
                </c:pt>
                <c:pt idx="2294">
                  <c:v>27.2</c:v>
                </c:pt>
                <c:pt idx="2295">
                  <c:v>31.75</c:v>
                </c:pt>
                <c:pt idx="2296">
                  <c:v>22.2</c:v>
                </c:pt>
                <c:pt idx="2297">
                  <c:v>32.15</c:v>
                </c:pt>
                <c:pt idx="2298">
                  <c:v>29.25</c:v>
                </c:pt>
                <c:pt idx="2299">
                  <c:v>26.2</c:v>
                </c:pt>
                <c:pt idx="2300">
                  <c:v>27.7</c:v>
                </c:pt>
                <c:pt idx="2301">
                  <c:v>28.4</c:v>
                </c:pt>
                <c:pt idx="2302">
                  <c:v>29.2</c:v>
                </c:pt>
                <c:pt idx="2303">
                  <c:v>28.2</c:v>
                </c:pt>
                <c:pt idx="2304">
                  <c:v>29.2</c:v>
                </c:pt>
                <c:pt idx="2305">
                  <c:v>29.2</c:v>
                </c:pt>
                <c:pt idx="2306">
                  <c:v>31.2</c:v>
                </c:pt>
                <c:pt idx="2307">
                  <c:v>28.2</c:v>
                </c:pt>
                <c:pt idx="2308">
                  <c:v>35.200000000000003</c:v>
                </c:pt>
                <c:pt idx="2309">
                  <c:v>39.200000000000003</c:v>
                </c:pt>
                <c:pt idx="2310">
                  <c:v>36.200000000000003</c:v>
                </c:pt>
                <c:pt idx="2311">
                  <c:v>35.700000000000003</c:v>
                </c:pt>
                <c:pt idx="2312">
                  <c:v>30.2</c:v>
                </c:pt>
                <c:pt idx="2313">
                  <c:v>32.200000000000003</c:v>
                </c:pt>
                <c:pt idx="2314">
                  <c:v>35.200000000000003</c:v>
                </c:pt>
                <c:pt idx="2315">
                  <c:v>26.7</c:v>
                </c:pt>
                <c:pt idx="2316">
                  <c:v>28.2</c:v>
                </c:pt>
                <c:pt idx="2317">
                  <c:v>28.2</c:v>
                </c:pt>
                <c:pt idx="2318">
                  <c:v>29.7</c:v>
                </c:pt>
                <c:pt idx="2319">
                  <c:v>29.5</c:v>
                </c:pt>
                <c:pt idx="2320">
                  <c:v>30.2</c:v>
                </c:pt>
                <c:pt idx="2321">
                  <c:v>28.2</c:v>
                </c:pt>
                <c:pt idx="2322">
                  <c:v>33.799999999999997</c:v>
                </c:pt>
                <c:pt idx="2323">
                  <c:v>37.6</c:v>
                </c:pt>
                <c:pt idx="2324">
                  <c:v>34.200000000000003</c:v>
                </c:pt>
                <c:pt idx="2325">
                  <c:v>36.200000000000003</c:v>
                </c:pt>
                <c:pt idx="2326">
                  <c:v>28.7</c:v>
                </c:pt>
                <c:pt idx="2327">
                  <c:v>33.200000000000003</c:v>
                </c:pt>
                <c:pt idx="2328">
                  <c:v>33.200000000000003</c:v>
                </c:pt>
                <c:pt idx="2329">
                  <c:v>28.2</c:v>
                </c:pt>
                <c:pt idx="2330">
                  <c:v>26.85</c:v>
                </c:pt>
                <c:pt idx="2331">
                  <c:v>28.2</c:v>
                </c:pt>
                <c:pt idx="2332">
                  <c:v>29.2</c:v>
                </c:pt>
                <c:pt idx="2333">
                  <c:v>31.2</c:v>
                </c:pt>
                <c:pt idx="2334">
                  <c:v>33.200000000000003</c:v>
                </c:pt>
                <c:pt idx="2335">
                  <c:v>33.200000000000003</c:v>
                </c:pt>
                <c:pt idx="2336">
                  <c:v>43.2</c:v>
                </c:pt>
                <c:pt idx="2337">
                  <c:v>36.200000000000003</c:v>
                </c:pt>
                <c:pt idx="2338">
                  <c:v>39.200000000000003</c:v>
                </c:pt>
                <c:pt idx="2339">
                  <c:v>35.299999999999997</c:v>
                </c:pt>
                <c:pt idx="2340">
                  <c:v>35.200000000000003</c:v>
                </c:pt>
                <c:pt idx="2341">
                  <c:v>37.200000000000003</c:v>
                </c:pt>
                <c:pt idx="2342">
                  <c:v>37.200000000000003</c:v>
                </c:pt>
                <c:pt idx="2343">
                  <c:v>39.200000000000003</c:v>
                </c:pt>
                <c:pt idx="2344">
                  <c:v>39.65</c:v>
                </c:pt>
                <c:pt idx="2345">
                  <c:v>29.2</c:v>
                </c:pt>
                <c:pt idx="2346">
                  <c:v>31.2</c:v>
                </c:pt>
                <c:pt idx="2347">
                  <c:v>33.200000000000003</c:v>
                </c:pt>
                <c:pt idx="2348">
                  <c:v>34.200000000000003</c:v>
                </c:pt>
                <c:pt idx="2349">
                  <c:v>25.2</c:v>
                </c:pt>
                <c:pt idx="2350">
                  <c:v>27.95</c:v>
                </c:pt>
                <c:pt idx="2351">
                  <c:v>32.4</c:v>
                </c:pt>
                <c:pt idx="2352">
                  <c:v>29.2</c:v>
                </c:pt>
                <c:pt idx="2353">
                  <c:v>31.2</c:v>
                </c:pt>
                <c:pt idx="2354">
                  <c:v>33.200000000000003</c:v>
                </c:pt>
                <c:pt idx="2355">
                  <c:v>29.2</c:v>
                </c:pt>
                <c:pt idx="2356">
                  <c:v>29.2</c:v>
                </c:pt>
                <c:pt idx="2357">
                  <c:v>27.2</c:v>
                </c:pt>
                <c:pt idx="2358">
                  <c:v>29.2</c:v>
                </c:pt>
                <c:pt idx="2359">
                  <c:v>27.7</c:v>
                </c:pt>
                <c:pt idx="2360">
                  <c:v>30.2</c:v>
                </c:pt>
                <c:pt idx="2361">
                  <c:v>26.2</c:v>
                </c:pt>
                <c:pt idx="2362">
                  <c:v>28.2</c:v>
                </c:pt>
                <c:pt idx="2363">
                  <c:v>29.2</c:v>
                </c:pt>
                <c:pt idx="2364">
                  <c:v>37.200000000000003</c:v>
                </c:pt>
                <c:pt idx="2365">
                  <c:v>29.2</c:v>
                </c:pt>
                <c:pt idx="2366">
                  <c:v>34.200000000000003</c:v>
                </c:pt>
                <c:pt idx="2367">
                  <c:v>39.200000000000003</c:v>
                </c:pt>
                <c:pt idx="2368">
                  <c:v>41.7</c:v>
                </c:pt>
                <c:pt idx="2369">
                  <c:v>36.200000000000003</c:v>
                </c:pt>
                <c:pt idx="2370">
                  <c:v>38.200000000000003</c:v>
                </c:pt>
                <c:pt idx="2371">
                  <c:v>37.25</c:v>
                </c:pt>
                <c:pt idx="2372">
                  <c:v>37.5</c:v>
                </c:pt>
                <c:pt idx="2373">
                  <c:v>40.200000000000003</c:v>
                </c:pt>
                <c:pt idx="2374">
                  <c:v>42.2</c:v>
                </c:pt>
                <c:pt idx="2375">
                  <c:v>38.200000000000003</c:v>
                </c:pt>
                <c:pt idx="2376">
                  <c:v>32.200000000000003</c:v>
                </c:pt>
                <c:pt idx="2377">
                  <c:v>34.200000000000003</c:v>
                </c:pt>
                <c:pt idx="2378">
                  <c:v>37.200000000000003</c:v>
                </c:pt>
                <c:pt idx="2379">
                  <c:v>39.200000000000003</c:v>
                </c:pt>
                <c:pt idx="2380">
                  <c:v>42.2</c:v>
                </c:pt>
                <c:pt idx="2381">
                  <c:v>32.200000000000003</c:v>
                </c:pt>
                <c:pt idx="2382">
                  <c:v>34.200000000000003</c:v>
                </c:pt>
                <c:pt idx="2383">
                  <c:v>37.200000000000003</c:v>
                </c:pt>
                <c:pt idx="2384">
                  <c:v>37.700000000000003</c:v>
                </c:pt>
                <c:pt idx="2385">
                  <c:v>33.700000000000003</c:v>
                </c:pt>
                <c:pt idx="2386">
                  <c:v>35.200000000000003</c:v>
                </c:pt>
                <c:pt idx="2387">
                  <c:v>36.200000000000003</c:v>
                </c:pt>
                <c:pt idx="2388">
                  <c:v>37.200000000000003</c:v>
                </c:pt>
                <c:pt idx="2389">
                  <c:v>31.2</c:v>
                </c:pt>
                <c:pt idx="2390">
                  <c:v>40.200000000000003</c:v>
                </c:pt>
                <c:pt idx="2391">
                  <c:v>41.2</c:v>
                </c:pt>
                <c:pt idx="2392">
                  <c:v>43.2</c:v>
                </c:pt>
                <c:pt idx="2393">
                  <c:v>37.1</c:v>
                </c:pt>
                <c:pt idx="2394">
                  <c:v>39.200000000000003</c:v>
                </c:pt>
                <c:pt idx="2395">
                  <c:v>40.200000000000003</c:v>
                </c:pt>
                <c:pt idx="2396">
                  <c:v>41.2</c:v>
                </c:pt>
                <c:pt idx="2397">
                  <c:v>28.5</c:v>
                </c:pt>
                <c:pt idx="2398">
                  <c:v>28.7</c:v>
                </c:pt>
                <c:pt idx="2399">
                  <c:v>29.2</c:v>
                </c:pt>
                <c:pt idx="2400">
                  <c:v>31.2</c:v>
                </c:pt>
                <c:pt idx="2401">
                  <c:v>33.200000000000003</c:v>
                </c:pt>
                <c:pt idx="2402">
                  <c:v>35.200000000000003</c:v>
                </c:pt>
                <c:pt idx="2403">
                  <c:v>37.200000000000003</c:v>
                </c:pt>
                <c:pt idx="2404">
                  <c:v>39.200000000000003</c:v>
                </c:pt>
                <c:pt idx="2405">
                  <c:v>36.200000000000003</c:v>
                </c:pt>
                <c:pt idx="2406">
                  <c:v>38.200000000000003</c:v>
                </c:pt>
                <c:pt idx="2407">
                  <c:v>40.200000000000003</c:v>
                </c:pt>
                <c:pt idx="2408">
                  <c:v>30.2</c:v>
                </c:pt>
                <c:pt idx="2409">
                  <c:v>32.200000000000003</c:v>
                </c:pt>
                <c:pt idx="2410">
                  <c:v>33.200000000000003</c:v>
                </c:pt>
                <c:pt idx="2411">
                  <c:v>25.7</c:v>
                </c:pt>
                <c:pt idx="2412">
                  <c:v>27.3</c:v>
                </c:pt>
                <c:pt idx="2413">
                  <c:v>29.05</c:v>
                </c:pt>
                <c:pt idx="2414">
                  <c:v>37.200000000000003</c:v>
                </c:pt>
                <c:pt idx="2415">
                  <c:v>32.200000000000003</c:v>
                </c:pt>
                <c:pt idx="2416">
                  <c:v>36.200000000000003</c:v>
                </c:pt>
                <c:pt idx="2417">
                  <c:v>38.200000000000003</c:v>
                </c:pt>
                <c:pt idx="2418">
                  <c:v>40.200000000000003</c:v>
                </c:pt>
                <c:pt idx="2419">
                  <c:v>30.8</c:v>
                </c:pt>
                <c:pt idx="2420">
                  <c:v>31.4</c:v>
                </c:pt>
                <c:pt idx="2421">
                  <c:v>33.200000000000003</c:v>
                </c:pt>
                <c:pt idx="2422">
                  <c:v>31.2</c:v>
                </c:pt>
                <c:pt idx="2423">
                  <c:v>33.200000000000003</c:v>
                </c:pt>
                <c:pt idx="2424">
                  <c:v>40</c:v>
                </c:pt>
                <c:pt idx="2425">
                  <c:v>34.200000000000003</c:v>
                </c:pt>
                <c:pt idx="2426">
                  <c:v>36.200000000000003</c:v>
                </c:pt>
                <c:pt idx="2427">
                  <c:v>39.200000000000003</c:v>
                </c:pt>
                <c:pt idx="2428">
                  <c:v>30.8</c:v>
                </c:pt>
                <c:pt idx="2429">
                  <c:v>39.5</c:v>
                </c:pt>
                <c:pt idx="2430">
                  <c:v>31.2</c:v>
                </c:pt>
                <c:pt idx="2431">
                  <c:v>33.200000000000003</c:v>
                </c:pt>
                <c:pt idx="2432">
                  <c:v>29.7</c:v>
                </c:pt>
                <c:pt idx="2433">
                  <c:v>30.7</c:v>
                </c:pt>
                <c:pt idx="2434">
                  <c:v>32.700000000000003</c:v>
                </c:pt>
                <c:pt idx="2435">
                  <c:v>32.6</c:v>
                </c:pt>
                <c:pt idx="2436">
                  <c:v>35.200000000000003</c:v>
                </c:pt>
                <c:pt idx="2437">
                  <c:v>33.200000000000003</c:v>
                </c:pt>
                <c:pt idx="2438">
                  <c:v>35.200000000000003</c:v>
                </c:pt>
                <c:pt idx="2439">
                  <c:v>33.200000000000003</c:v>
                </c:pt>
                <c:pt idx="2440">
                  <c:v>34.700000000000003</c:v>
                </c:pt>
                <c:pt idx="2441">
                  <c:v>29.2</c:v>
                </c:pt>
                <c:pt idx="2442">
                  <c:v>31.2</c:v>
                </c:pt>
                <c:pt idx="2443">
                  <c:v>33.200000000000003</c:v>
                </c:pt>
                <c:pt idx="2444">
                  <c:v>30.4</c:v>
                </c:pt>
                <c:pt idx="2445">
                  <c:v>40.299999999999997</c:v>
                </c:pt>
                <c:pt idx="2446">
                  <c:v>42.2</c:v>
                </c:pt>
                <c:pt idx="2447">
                  <c:v>32.200000000000003</c:v>
                </c:pt>
                <c:pt idx="2448">
                  <c:v>34.200000000000003</c:v>
                </c:pt>
                <c:pt idx="2449">
                  <c:v>33.200000000000003</c:v>
                </c:pt>
                <c:pt idx="2450">
                  <c:v>28.2</c:v>
                </c:pt>
                <c:pt idx="2451">
                  <c:v>30.2</c:v>
                </c:pt>
                <c:pt idx="2452">
                  <c:v>33.200000000000003</c:v>
                </c:pt>
                <c:pt idx="2453">
                  <c:v>34.200000000000003</c:v>
                </c:pt>
                <c:pt idx="2454">
                  <c:v>38.200000000000003</c:v>
                </c:pt>
                <c:pt idx="2455">
                  <c:v>39.200000000000003</c:v>
                </c:pt>
                <c:pt idx="2456">
                  <c:v>40.200000000000003</c:v>
                </c:pt>
                <c:pt idx="2457">
                  <c:v>41.2</c:v>
                </c:pt>
                <c:pt idx="2458">
                  <c:v>34.200000000000003</c:v>
                </c:pt>
                <c:pt idx="2459">
                  <c:v>36.200000000000003</c:v>
                </c:pt>
                <c:pt idx="2460">
                  <c:v>30.2</c:v>
                </c:pt>
                <c:pt idx="2461">
                  <c:v>34.200000000000003</c:v>
                </c:pt>
                <c:pt idx="2462">
                  <c:v>35.700000000000003</c:v>
                </c:pt>
                <c:pt idx="2463">
                  <c:v>34.700000000000003</c:v>
                </c:pt>
                <c:pt idx="2464">
                  <c:v>36.200000000000003</c:v>
                </c:pt>
                <c:pt idx="2465">
                  <c:v>36.4</c:v>
                </c:pt>
                <c:pt idx="2466">
                  <c:v>31.2</c:v>
                </c:pt>
                <c:pt idx="2467">
                  <c:v>33.200000000000003</c:v>
                </c:pt>
                <c:pt idx="2468">
                  <c:v>35.200000000000003</c:v>
                </c:pt>
                <c:pt idx="2469">
                  <c:v>34.200000000000003</c:v>
                </c:pt>
                <c:pt idx="2470">
                  <c:v>30.2</c:v>
                </c:pt>
                <c:pt idx="2471">
                  <c:v>32.200000000000003</c:v>
                </c:pt>
                <c:pt idx="2472">
                  <c:v>31.2</c:v>
                </c:pt>
                <c:pt idx="2473">
                  <c:v>33.200000000000003</c:v>
                </c:pt>
                <c:pt idx="2474">
                  <c:v>30.2</c:v>
                </c:pt>
                <c:pt idx="2475">
                  <c:v>32.200000000000003</c:v>
                </c:pt>
                <c:pt idx="2476">
                  <c:v>31.4</c:v>
                </c:pt>
                <c:pt idx="2477">
                  <c:v>33.200000000000003</c:v>
                </c:pt>
                <c:pt idx="2478">
                  <c:v>34.700000000000003</c:v>
                </c:pt>
                <c:pt idx="2479">
                  <c:v>32.200000000000003</c:v>
                </c:pt>
                <c:pt idx="2480">
                  <c:v>30.2</c:v>
                </c:pt>
                <c:pt idx="2481">
                  <c:v>35.9</c:v>
                </c:pt>
                <c:pt idx="2482">
                  <c:v>38.9</c:v>
                </c:pt>
                <c:pt idx="2483">
                  <c:v>29.65</c:v>
                </c:pt>
                <c:pt idx="2484">
                  <c:v>31.45</c:v>
                </c:pt>
                <c:pt idx="2485">
                  <c:v>29.7</c:v>
                </c:pt>
                <c:pt idx="2486">
                  <c:v>33.200000000000003</c:v>
                </c:pt>
                <c:pt idx="2487">
                  <c:v>36.200000000000003</c:v>
                </c:pt>
                <c:pt idx="2488">
                  <c:v>38.200000000000003</c:v>
                </c:pt>
                <c:pt idx="2489">
                  <c:v>36.9</c:v>
                </c:pt>
                <c:pt idx="2490">
                  <c:v>40.200000000000003</c:v>
                </c:pt>
                <c:pt idx="2491">
                  <c:v>38.25</c:v>
                </c:pt>
                <c:pt idx="2492">
                  <c:v>30.4</c:v>
                </c:pt>
                <c:pt idx="2493">
                  <c:v>31.2</c:v>
                </c:pt>
                <c:pt idx="2494">
                  <c:v>33.200000000000003</c:v>
                </c:pt>
                <c:pt idx="2495">
                  <c:v>35.200000000000003</c:v>
                </c:pt>
                <c:pt idx="2496">
                  <c:v>36.200000000000003</c:v>
                </c:pt>
                <c:pt idx="2497">
                  <c:v>37.200000000000003</c:v>
                </c:pt>
                <c:pt idx="2498">
                  <c:v>39.9</c:v>
                </c:pt>
                <c:pt idx="2499">
                  <c:v>40.200000000000003</c:v>
                </c:pt>
                <c:pt idx="2500">
                  <c:v>39.200000000000003</c:v>
                </c:pt>
                <c:pt idx="2501">
                  <c:v>41.2</c:v>
                </c:pt>
                <c:pt idx="2502">
                  <c:v>29.6</c:v>
                </c:pt>
                <c:pt idx="2503">
                  <c:v>31.7</c:v>
                </c:pt>
                <c:pt idx="2504">
                  <c:v>39.200000000000003</c:v>
                </c:pt>
                <c:pt idx="2505">
                  <c:v>31.2</c:v>
                </c:pt>
                <c:pt idx="2506">
                  <c:v>33.200000000000003</c:v>
                </c:pt>
                <c:pt idx="2507">
                  <c:v>35.200000000000003</c:v>
                </c:pt>
                <c:pt idx="2508">
                  <c:v>32.200000000000003</c:v>
                </c:pt>
                <c:pt idx="2509">
                  <c:v>27.2</c:v>
                </c:pt>
                <c:pt idx="2510">
                  <c:v>29.2</c:v>
                </c:pt>
                <c:pt idx="2511">
                  <c:v>31.9</c:v>
                </c:pt>
                <c:pt idx="2512">
                  <c:v>39.200000000000003</c:v>
                </c:pt>
                <c:pt idx="2513">
                  <c:v>35.299999999999997</c:v>
                </c:pt>
                <c:pt idx="2514">
                  <c:v>32.200000000000003</c:v>
                </c:pt>
                <c:pt idx="2515">
                  <c:v>34.200000000000003</c:v>
                </c:pt>
                <c:pt idx="2516">
                  <c:v>27.2</c:v>
                </c:pt>
                <c:pt idx="2517">
                  <c:v>33.200000000000003</c:v>
                </c:pt>
                <c:pt idx="2518">
                  <c:v>30.55</c:v>
                </c:pt>
                <c:pt idx="2519">
                  <c:v>29.2</c:v>
                </c:pt>
                <c:pt idx="2520">
                  <c:v>30.2</c:v>
                </c:pt>
                <c:pt idx="2521">
                  <c:v>32.200000000000003</c:v>
                </c:pt>
                <c:pt idx="2522">
                  <c:v>34.200000000000003</c:v>
                </c:pt>
                <c:pt idx="2523">
                  <c:v>35.700000000000003</c:v>
                </c:pt>
                <c:pt idx="2524">
                  <c:v>35.200000000000003</c:v>
                </c:pt>
                <c:pt idx="2525">
                  <c:v>30.2</c:v>
                </c:pt>
                <c:pt idx="2526">
                  <c:v>32.200000000000003</c:v>
                </c:pt>
                <c:pt idx="2527">
                  <c:v>34.200000000000003</c:v>
                </c:pt>
                <c:pt idx="2528">
                  <c:v>29.2</c:v>
                </c:pt>
                <c:pt idx="2529">
                  <c:v>38.700000000000003</c:v>
                </c:pt>
                <c:pt idx="2530">
                  <c:v>39.700000000000003</c:v>
                </c:pt>
                <c:pt idx="2531">
                  <c:v>40.200000000000003</c:v>
                </c:pt>
                <c:pt idx="2532">
                  <c:v>45.2</c:v>
                </c:pt>
                <c:pt idx="2533">
                  <c:v>47.2</c:v>
                </c:pt>
                <c:pt idx="2534">
                  <c:v>49.2</c:v>
                </c:pt>
                <c:pt idx="2535">
                  <c:v>29</c:v>
                </c:pt>
                <c:pt idx="2536">
                  <c:v>31.2</c:v>
                </c:pt>
                <c:pt idx="2537">
                  <c:v>45.2</c:v>
                </c:pt>
                <c:pt idx="2538">
                  <c:v>47.2</c:v>
                </c:pt>
                <c:pt idx="2539">
                  <c:v>48.9</c:v>
                </c:pt>
                <c:pt idx="2540">
                  <c:v>30.7</c:v>
                </c:pt>
                <c:pt idx="2541">
                  <c:v>32.700000000000003</c:v>
                </c:pt>
                <c:pt idx="2542">
                  <c:v>35.200000000000003</c:v>
                </c:pt>
                <c:pt idx="2543">
                  <c:v>41.2</c:v>
                </c:pt>
                <c:pt idx="2544">
                  <c:v>43.2</c:v>
                </c:pt>
                <c:pt idx="2545">
                  <c:v>30.2</c:v>
                </c:pt>
                <c:pt idx="2546">
                  <c:v>31</c:v>
                </c:pt>
                <c:pt idx="2547">
                  <c:v>36.200000000000003</c:v>
                </c:pt>
                <c:pt idx="2548">
                  <c:v>38.200000000000003</c:v>
                </c:pt>
                <c:pt idx="2549">
                  <c:v>38.700000000000003</c:v>
                </c:pt>
                <c:pt idx="2550">
                  <c:v>39.200000000000003</c:v>
                </c:pt>
                <c:pt idx="2551">
                  <c:v>41.2</c:v>
                </c:pt>
                <c:pt idx="2552">
                  <c:v>34.450000000000003</c:v>
                </c:pt>
                <c:pt idx="2553">
                  <c:v>36.6</c:v>
                </c:pt>
                <c:pt idx="2554">
                  <c:v>32.700000000000003</c:v>
                </c:pt>
                <c:pt idx="2555">
                  <c:v>33.200000000000003</c:v>
                </c:pt>
                <c:pt idx="2556">
                  <c:v>34.200000000000003</c:v>
                </c:pt>
                <c:pt idx="2557">
                  <c:v>31.2</c:v>
                </c:pt>
                <c:pt idx="2558">
                  <c:v>33</c:v>
                </c:pt>
                <c:pt idx="2559">
                  <c:v>27.2</c:v>
                </c:pt>
                <c:pt idx="2560">
                  <c:v>29.2</c:v>
                </c:pt>
                <c:pt idx="2561">
                  <c:v>31.2</c:v>
                </c:pt>
                <c:pt idx="2562">
                  <c:v>29.2</c:v>
                </c:pt>
                <c:pt idx="2563">
                  <c:v>31.2</c:v>
                </c:pt>
                <c:pt idx="2564">
                  <c:v>31.2</c:v>
                </c:pt>
                <c:pt idx="2565">
                  <c:v>31.7</c:v>
                </c:pt>
                <c:pt idx="2566">
                  <c:v>32.200000000000003</c:v>
                </c:pt>
                <c:pt idx="2567">
                  <c:v>33.200000000000003</c:v>
                </c:pt>
                <c:pt idx="2568">
                  <c:v>32</c:v>
                </c:pt>
                <c:pt idx="2569">
                  <c:v>32.200000000000003</c:v>
                </c:pt>
                <c:pt idx="2570">
                  <c:v>33.200000000000003</c:v>
                </c:pt>
                <c:pt idx="2571">
                  <c:v>34.200000000000003</c:v>
                </c:pt>
                <c:pt idx="2572">
                  <c:v>34.700000000000003</c:v>
                </c:pt>
                <c:pt idx="2573">
                  <c:v>33.200000000000003</c:v>
                </c:pt>
                <c:pt idx="2574">
                  <c:v>35.200000000000003</c:v>
                </c:pt>
                <c:pt idx="2575">
                  <c:v>33.200000000000003</c:v>
                </c:pt>
                <c:pt idx="2576">
                  <c:v>35.200000000000003</c:v>
                </c:pt>
                <c:pt idx="2577">
                  <c:v>37.299999999999997</c:v>
                </c:pt>
                <c:pt idx="2578">
                  <c:v>39.200000000000003</c:v>
                </c:pt>
                <c:pt idx="2579">
                  <c:v>31.2</c:v>
                </c:pt>
                <c:pt idx="2580">
                  <c:v>33.200000000000003</c:v>
                </c:pt>
                <c:pt idx="2581">
                  <c:v>35.200000000000003</c:v>
                </c:pt>
                <c:pt idx="2582">
                  <c:v>32.200000000000003</c:v>
                </c:pt>
                <c:pt idx="2583">
                  <c:v>33.200000000000003</c:v>
                </c:pt>
                <c:pt idx="2584">
                  <c:v>34.200000000000003</c:v>
                </c:pt>
                <c:pt idx="2585">
                  <c:v>34.700000000000003</c:v>
                </c:pt>
                <c:pt idx="2586">
                  <c:v>33.200000000000003</c:v>
                </c:pt>
                <c:pt idx="2587">
                  <c:v>31.2</c:v>
                </c:pt>
                <c:pt idx="2588">
                  <c:v>39.200000000000003</c:v>
                </c:pt>
                <c:pt idx="2589">
                  <c:v>30.2</c:v>
                </c:pt>
                <c:pt idx="2590">
                  <c:v>32.200000000000003</c:v>
                </c:pt>
                <c:pt idx="2591">
                  <c:v>25.2</c:v>
                </c:pt>
                <c:pt idx="2592">
                  <c:v>27.2</c:v>
                </c:pt>
                <c:pt idx="2593">
                  <c:v>31.2</c:v>
                </c:pt>
                <c:pt idx="2594">
                  <c:v>35</c:v>
                </c:pt>
                <c:pt idx="2595">
                  <c:v>36.200000000000003</c:v>
                </c:pt>
                <c:pt idx="2596">
                  <c:v>33.200000000000003</c:v>
                </c:pt>
                <c:pt idx="2597">
                  <c:v>31.2</c:v>
                </c:pt>
                <c:pt idx="2598">
                  <c:v>34.200000000000003</c:v>
                </c:pt>
                <c:pt idx="2599">
                  <c:v>36.200000000000003</c:v>
                </c:pt>
                <c:pt idx="2600">
                  <c:v>38.200000000000003</c:v>
                </c:pt>
                <c:pt idx="2601">
                  <c:v>40.700000000000003</c:v>
                </c:pt>
                <c:pt idx="2602">
                  <c:v>40.200000000000003</c:v>
                </c:pt>
                <c:pt idx="2603">
                  <c:v>42.2</c:v>
                </c:pt>
                <c:pt idx="2604">
                  <c:v>38.200000000000003</c:v>
                </c:pt>
                <c:pt idx="2605">
                  <c:v>40.200000000000003</c:v>
                </c:pt>
                <c:pt idx="2606">
                  <c:v>42.2</c:v>
                </c:pt>
                <c:pt idx="2607">
                  <c:v>31.6</c:v>
                </c:pt>
                <c:pt idx="2608">
                  <c:v>30.2</c:v>
                </c:pt>
                <c:pt idx="2609">
                  <c:v>37.200000000000003</c:v>
                </c:pt>
                <c:pt idx="2610">
                  <c:v>28.5</c:v>
                </c:pt>
                <c:pt idx="2611">
                  <c:v>28.7</c:v>
                </c:pt>
                <c:pt idx="2612">
                  <c:v>30.2</c:v>
                </c:pt>
                <c:pt idx="2613">
                  <c:v>26.2</c:v>
                </c:pt>
                <c:pt idx="2614">
                  <c:v>28.2</c:v>
                </c:pt>
                <c:pt idx="2615">
                  <c:v>30.2</c:v>
                </c:pt>
                <c:pt idx="2616">
                  <c:v>32.200000000000003</c:v>
                </c:pt>
                <c:pt idx="2617">
                  <c:v>33.200000000000003</c:v>
                </c:pt>
                <c:pt idx="2618">
                  <c:v>36.200000000000003</c:v>
                </c:pt>
                <c:pt idx="2619">
                  <c:v>38.200000000000003</c:v>
                </c:pt>
                <c:pt idx="2620">
                  <c:v>31.4</c:v>
                </c:pt>
                <c:pt idx="2621">
                  <c:v>28.7</c:v>
                </c:pt>
                <c:pt idx="2622">
                  <c:v>41.2</c:v>
                </c:pt>
                <c:pt idx="2623">
                  <c:v>39.299999999999997</c:v>
                </c:pt>
                <c:pt idx="2624">
                  <c:v>41</c:v>
                </c:pt>
                <c:pt idx="2625">
                  <c:v>38.200000000000003</c:v>
                </c:pt>
                <c:pt idx="2626">
                  <c:v>38.9</c:v>
                </c:pt>
                <c:pt idx="2627">
                  <c:v>38.9</c:v>
                </c:pt>
                <c:pt idx="2628">
                  <c:v>39.25</c:v>
                </c:pt>
                <c:pt idx="2629">
                  <c:v>39.75</c:v>
                </c:pt>
                <c:pt idx="2630">
                  <c:v>34.799999999999997</c:v>
                </c:pt>
                <c:pt idx="2631">
                  <c:v>35.4</c:v>
                </c:pt>
                <c:pt idx="2632">
                  <c:v>36.200000000000003</c:v>
                </c:pt>
                <c:pt idx="2633">
                  <c:v>37.5</c:v>
                </c:pt>
                <c:pt idx="2634">
                  <c:v>39.200000000000003</c:v>
                </c:pt>
                <c:pt idx="2635">
                  <c:v>43.2</c:v>
                </c:pt>
                <c:pt idx="2636">
                  <c:v>42.2</c:v>
                </c:pt>
                <c:pt idx="2637">
                  <c:v>44.2</c:v>
                </c:pt>
                <c:pt idx="2638">
                  <c:v>41.2</c:v>
                </c:pt>
                <c:pt idx="2639">
                  <c:v>39.200000000000003</c:v>
                </c:pt>
                <c:pt idx="2640">
                  <c:v>41.25</c:v>
                </c:pt>
                <c:pt idx="2641">
                  <c:v>39.75</c:v>
                </c:pt>
                <c:pt idx="2642">
                  <c:v>41.5</c:v>
                </c:pt>
                <c:pt idx="2643">
                  <c:v>42.75</c:v>
                </c:pt>
                <c:pt idx="2644">
                  <c:v>39.200000000000003</c:v>
                </c:pt>
                <c:pt idx="2645">
                  <c:v>41.25</c:v>
                </c:pt>
                <c:pt idx="2646">
                  <c:v>43.2</c:v>
                </c:pt>
                <c:pt idx="2647">
                  <c:v>45.2</c:v>
                </c:pt>
                <c:pt idx="2648">
                  <c:v>42.2</c:v>
                </c:pt>
                <c:pt idx="2649">
                  <c:v>44.2</c:v>
                </c:pt>
                <c:pt idx="2650">
                  <c:v>43.2</c:v>
                </c:pt>
                <c:pt idx="2651">
                  <c:v>33.700000000000003</c:v>
                </c:pt>
                <c:pt idx="2652">
                  <c:v>38.5</c:v>
                </c:pt>
                <c:pt idx="2653">
                  <c:v>44.9</c:v>
                </c:pt>
                <c:pt idx="2654">
                  <c:v>43.2</c:v>
                </c:pt>
                <c:pt idx="2655">
                  <c:v>44.2</c:v>
                </c:pt>
                <c:pt idx="2656">
                  <c:v>32.200000000000003</c:v>
                </c:pt>
                <c:pt idx="2657">
                  <c:v>34.200000000000003</c:v>
                </c:pt>
                <c:pt idx="2658">
                  <c:v>36.200000000000003</c:v>
                </c:pt>
                <c:pt idx="2659">
                  <c:v>38.200000000000003</c:v>
                </c:pt>
                <c:pt idx="2660">
                  <c:v>40.200000000000003</c:v>
                </c:pt>
                <c:pt idx="2661">
                  <c:v>42.2</c:v>
                </c:pt>
                <c:pt idx="2662">
                  <c:v>40.200000000000003</c:v>
                </c:pt>
                <c:pt idx="2663">
                  <c:v>44.2</c:v>
                </c:pt>
                <c:pt idx="2664">
                  <c:v>41.7</c:v>
                </c:pt>
                <c:pt idx="2665">
                  <c:v>43.7</c:v>
                </c:pt>
                <c:pt idx="2666">
                  <c:v>44.2</c:v>
                </c:pt>
                <c:pt idx="2667">
                  <c:v>44.7</c:v>
                </c:pt>
                <c:pt idx="2668">
                  <c:v>42.2</c:v>
                </c:pt>
                <c:pt idx="2669">
                  <c:v>44.2</c:v>
                </c:pt>
                <c:pt idx="2670">
                  <c:v>43.2</c:v>
                </c:pt>
                <c:pt idx="2671">
                  <c:v>42.25</c:v>
                </c:pt>
                <c:pt idx="2672">
                  <c:v>38.35</c:v>
                </c:pt>
                <c:pt idx="2673">
                  <c:v>41.35</c:v>
                </c:pt>
                <c:pt idx="2674">
                  <c:v>37.700000000000003</c:v>
                </c:pt>
                <c:pt idx="2675">
                  <c:v>38.200000000000003</c:v>
                </c:pt>
                <c:pt idx="2676">
                  <c:v>39.200000000000003</c:v>
                </c:pt>
                <c:pt idx="2677">
                  <c:v>41.7</c:v>
                </c:pt>
                <c:pt idx="2678">
                  <c:v>42.2</c:v>
                </c:pt>
                <c:pt idx="2679">
                  <c:v>42.7</c:v>
                </c:pt>
                <c:pt idx="2680">
                  <c:v>41.2</c:v>
                </c:pt>
                <c:pt idx="2681">
                  <c:v>43.2</c:v>
                </c:pt>
                <c:pt idx="2682">
                  <c:v>28.2</c:v>
                </c:pt>
                <c:pt idx="2683">
                  <c:v>34.200000000000003</c:v>
                </c:pt>
                <c:pt idx="2684">
                  <c:v>35</c:v>
                </c:pt>
                <c:pt idx="2685">
                  <c:v>42.2</c:v>
                </c:pt>
                <c:pt idx="2686">
                  <c:v>42.7</c:v>
                </c:pt>
                <c:pt idx="2687">
                  <c:v>43.2</c:v>
                </c:pt>
                <c:pt idx="2688">
                  <c:v>45.2</c:v>
                </c:pt>
                <c:pt idx="2689">
                  <c:v>43.2</c:v>
                </c:pt>
                <c:pt idx="2690">
                  <c:v>43.7</c:v>
                </c:pt>
                <c:pt idx="2691">
                  <c:v>44.2</c:v>
                </c:pt>
                <c:pt idx="2692">
                  <c:v>44.7</c:v>
                </c:pt>
                <c:pt idx="2693">
                  <c:v>44.9</c:v>
                </c:pt>
                <c:pt idx="2694">
                  <c:v>39</c:v>
                </c:pt>
                <c:pt idx="2695">
                  <c:v>40.700000000000003</c:v>
                </c:pt>
                <c:pt idx="2696">
                  <c:v>43.05</c:v>
                </c:pt>
                <c:pt idx="2697">
                  <c:v>41.25</c:v>
                </c:pt>
                <c:pt idx="2698">
                  <c:v>41.2</c:v>
                </c:pt>
                <c:pt idx="2699">
                  <c:v>31.2</c:v>
                </c:pt>
                <c:pt idx="2700">
                  <c:v>39.700000000000003</c:v>
                </c:pt>
                <c:pt idx="2701">
                  <c:v>41.2</c:v>
                </c:pt>
                <c:pt idx="2702">
                  <c:v>43.2</c:v>
                </c:pt>
                <c:pt idx="2703">
                  <c:v>41.2</c:v>
                </c:pt>
                <c:pt idx="2704">
                  <c:v>40.200000000000003</c:v>
                </c:pt>
                <c:pt idx="2705">
                  <c:v>41.2</c:v>
                </c:pt>
                <c:pt idx="2706">
                  <c:v>41.7</c:v>
                </c:pt>
                <c:pt idx="2707">
                  <c:v>44.2</c:v>
                </c:pt>
                <c:pt idx="2708">
                  <c:v>39.200000000000003</c:v>
                </c:pt>
                <c:pt idx="2709">
                  <c:v>40.200000000000003</c:v>
                </c:pt>
                <c:pt idx="2710">
                  <c:v>37.200000000000003</c:v>
                </c:pt>
                <c:pt idx="2711">
                  <c:v>41.2</c:v>
                </c:pt>
                <c:pt idx="2712">
                  <c:v>40.200000000000003</c:v>
                </c:pt>
                <c:pt idx="2713">
                  <c:v>43.2</c:v>
                </c:pt>
                <c:pt idx="2714">
                  <c:v>45.2</c:v>
                </c:pt>
                <c:pt idx="2715">
                  <c:v>43.2</c:v>
                </c:pt>
                <c:pt idx="2716">
                  <c:v>45.2</c:v>
                </c:pt>
                <c:pt idx="2717">
                  <c:v>42.2</c:v>
                </c:pt>
                <c:pt idx="2718">
                  <c:v>42.8</c:v>
                </c:pt>
                <c:pt idx="2719">
                  <c:v>36.200000000000003</c:v>
                </c:pt>
                <c:pt idx="2720">
                  <c:v>38.200000000000003</c:v>
                </c:pt>
                <c:pt idx="2721">
                  <c:v>39.200000000000003</c:v>
                </c:pt>
                <c:pt idx="2722">
                  <c:v>45.8</c:v>
                </c:pt>
                <c:pt idx="2723">
                  <c:v>42.2</c:v>
                </c:pt>
                <c:pt idx="2724">
                  <c:v>44.2</c:v>
                </c:pt>
                <c:pt idx="2725">
                  <c:v>44.2</c:v>
                </c:pt>
                <c:pt idx="2726">
                  <c:v>45.2</c:v>
                </c:pt>
                <c:pt idx="2727">
                  <c:v>44.2</c:v>
                </c:pt>
                <c:pt idx="2728">
                  <c:v>44.2</c:v>
                </c:pt>
                <c:pt idx="2729">
                  <c:v>45.2</c:v>
                </c:pt>
                <c:pt idx="2730">
                  <c:v>41.2</c:v>
                </c:pt>
                <c:pt idx="2731">
                  <c:v>43.2</c:v>
                </c:pt>
                <c:pt idx="2732">
                  <c:v>42</c:v>
                </c:pt>
                <c:pt idx="2733">
                  <c:v>43.2</c:v>
                </c:pt>
                <c:pt idx="2734">
                  <c:v>40.200000000000003</c:v>
                </c:pt>
                <c:pt idx="2735">
                  <c:v>41.2</c:v>
                </c:pt>
                <c:pt idx="2736">
                  <c:v>44.8</c:v>
                </c:pt>
                <c:pt idx="2737">
                  <c:v>45.2</c:v>
                </c:pt>
                <c:pt idx="2738">
                  <c:v>45.2</c:v>
                </c:pt>
                <c:pt idx="2739">
                  <c:v>45.2</c:v>
                </c:pt>
                <c:pt idx="2740">
                  <c:v>45.7</c:v>
                </c:pt>
                <c:pt idx="2741">
                  <c:v>44.2</c:v>
                </c:pt>
                <c:pt idx="2742">
                  <c:v>46.2</c:v>
                </c:pt>
                <c:pt idx="2743">
                  <c:v>44.2</c:v>
                </c:pt>
                <c:pt idx="2744">
                  <c:v>46.2</c:v>
                </c:pt>
                <c:pt idx="2745">
                  <c:v>47.2</c:v>
                </c:pt>
                <c:pt idx="2746">
                  <c:v>44.8</c:v>
                </c:pt>
                <c:pt idx="2747">
                  <c:v>45.7</c:v>
                </c:pt>
                <c:pt idx="2748">
                  <c:v>45.8</c:v>
                </c:pt>
                <c:pt idx="2749">
                  <c:v>46.6</c:v>
                </c:pt>
                <c:pt idx="2750">
                  <c:v>45.2</c:v>
                </c:pt>
                <c:pt idx="2751">
                  <c:v>44.2</c:v>
                </c:pt>
                <c:pt idx="2752">
                  <c:v>45.2</c:v>
                </c:pt>
                <c:pt idx="2753">
                  <c:v>41.2</c:v>
                </c:pt>
                <c:pt idx="2754">
                  <c:v>43.2</c:v>
                </c:pt>
                <c:pt idx="2755">
                  <c:v>43.2</c:v>
                </c:pt>
                <c:pt idx="2756">
                  <c:v>45.2</c:v>
                </c:pt>
                <c:pt idx="2757">
                  <c:v>43.7</c:v>
                </c:pt>
                <c:pt idx="2758">
                  <c:v>43.2</c:v>
                </c:pt>
                <c:pt idx="2759">
                  <c:v>44.7</c:v>
                </c:pt>
                <c:pt idx="2760">
                  <c:v>44.2</c:v>
                </c:pt>
                <c:pt idx="2761">
                  <c:v>45.2</c:v>
                </c:pt>
                <c:pt idx="2762">
                  <c:v>46.2</c:v>
                </c:pt>
                <c:pt idx="2763">
                  <c:v>41.7</c:v>
                </c:pt>
                <c:pt idx="2764">
                  <c:v>42.2</c:v>
                </c:pt>
                <c:pt idx="2765">
                  <c:v>44.2</c:v>
                </c:pt>
                <c:pt idx="2766">
                  <c:v>42.2</c:v>
                </c:pt>
                <c:pt idx="2767">
                  <c:v>46.2</c:v>
                </c:pt>
                <c:pt idx="2768">
                  <c:v>46.2</c:v>
                </c:pt>
                <c:pt idx="2769">
                  <c:v>45.2</c:v>
                </c:pt>
                <c:pt idx="2770">
                  <c:v>45.2</c:v>
                </c:pt>
                <c:pt idx="2771">
                  <c:v>44.2</c:v>
                </c:pt>
                <c:pt idx="2772">
                  <c:v>44.2</c:v>
                </c:pt>
                <c:pt idx="2773">
                  <c:v>44.7</c:v>
                </c:pt>
                <c:pt idx="2774">
                  <c:v>40.700000000000003</c:v>
                </c:pt>
                <c:pt idx="2775">
                  <c:v>42.2</c:v>
                </c:pt>
                <c:pt idx="2776">
                  <c:v>44.2</c:v>
                </c:pt>
                <c:pt idx="2777">
                  <c:v>40.4</c:v>
                </c:pt>
                <c:pt idx="2778">
                  <c:v>43.2</c:v>
                </c:pt>
                <c:pt idx="2779">
                  <c:v>44.2</c:v>
                </c:pt>
                <c:pt idx="2780">
                  <c:v>44.2</c:v>
                </c:pt>
                <c:pt idx="2781">
                  <c:v>43.7</c:v>
                </c:pt>
                <c:pt idx="2782">
                  <c:v>45.9</c:v>
                </c:pt>
                <c:pt idx="2783">
                  <c:v>42.2</c:v>
                </c:pt>
                <c:pt idx="2784">
                  <c:v>43.2</c:v>
                </c:pt>
                <c:pt idx="2785">
                  <c:v>44.2</c:v>
                </c:pt>
                <c:pt idx="2786">
                  <c:v>46.2</c:v>
                </c:pt>
                <c:pt idx="2787">
                  <c:v>45.2</c:v>
                </c:pt>
                <c:pt idx="2788">
                  <c:v>45.2</c:v>
                </c:pt>
                <c:pt idx="2789">
                  <c:v>44.2</c:v>
                </c:pt>
                <c:pt idx="2790">
                  <c:v>46.2</c:v>
                </c:pt>
                <c:pt idx="2791">
                  <c:v>45.2</c:v>
                </c:pt>
                <c:pt idx="2792">
                  <c:v>44.2</c:v>
                </c:pt>
                <c:pt idx="2793">
                  <c:v>42.5</c:v>
                </c:pt>
                <c:pt idx="2794">
                  <c:v>43</c:v>
                </c:pt>
                <c:pt idx="2795">
                  <c:v>43.2</c:v>
                </c:pt>
                <c:pt idx="2796">
                  <c:v>44</c:v>
                </c:pt>
                <c:pt idx="2797">
                  <c:v>45.9</c:v>
                </c:pt>
                <c:pt idx="2798">
                  <c:v>46.6</c:v>
                </c:pt>
                <c:pt idx="2799">
                  <c:v>43.7</c:v>
                </c:pt>
                <c:pt idx="2800">
                  <c:v>40.200000000000003</c:v>
                </c:pt>
                <c:pt idx="2801">
                  <c:v>42.2</c:v>
                </c:pt>
                <c:pt idx="2802">
                  <c:v>41.2</c:v>
                </c:pt>
                <c:pt idx="2803">
                  <c:v>43.2</c:v>
                </c:pt>
                <c:pt idx="2804">
                  <c:v>39.200000000000003</c:v>
                </c:pt>
                <c:pt idx="2805">
                  <c:v>41.2</c:v>
                </c:pt>
                <c:pt idx="2806">
                  <c:v>40.25</c:v>
                </c:pt>
                <c:pt idx="2807">
                  <c:v>41.25</c:v>
                </c:pt>
                <c:pt idx="2808">
                  <c:v>44.25</c:v>
                </c:pt>
                <c:pt idx="2809">
                  <c:v>44.75</c:v>
                </c:pt>
                <c:pt idx="2810">
                  <c:v>42.2</c:v>
                </c:pt>
                <c:pt idx="2811">
                  <c:v>43.7</c:v>
                </c:pt>
                <c:pt idx="2812">
                  <c:v>46.2</c:v>
                </c:pt>
                <c:pt idx="2813">
                  <c:v>47.2</c:v>
                </c:pt>
                <c:pt idx="2814">
                  <c:v>48</c:v>
                </c:pt>
                <c:pt idx="2815">
                  <c:v>39.700000000000003</c:v>
                </c:pt>
                <c:pt idx="2816">
                  <c:v>40</c:v>
                </c:pt>
                <c:pt idx="2817">
                  <c:v>44.2</c:v>
                </c:pt>
                <c:pt idx="2818">
                  <c:v>39.200000000000003</c:v>
                </c:pt>
                <c:pt idx="2819">
                  <c:v>42.95</c:v>
                </c:pt>
                <c:pt idx="2820">
                  <c:v>45.2</c:v>
                </c:pt>
                <c:pt idx="2821">
                  <c:v>46.2</c:v>
                </c:pt>
                <c:pt idx="2822">
                  <c:v>45.2</c:v>
                </c:pt>
                <c:pt idx="2823">
                  <c:v>46.2</c:v>
                </c:pt>
                <c:pt idx="2824">
                  <c:v>43.25</c:v>
                </c:pt>
                <c:pt idx="2825">
                  <c:v>44.75</c:v>
                </c:pt>
                <c:pt idx="2826">
                  <c:v>43.85</c:v>
                </c:pt>
                <c:pt idx="2827">
                  <c:v>39.25</c:v>
                </c:pt>
                <c:pt idx="2828">
                  <c:v>39.75</c:v>
                </c:pt>
                <c:pt idx="2829">
                  <c:v>40</c:v>
                </c:pt>
                <c:pt idx="2830">
                  <c:v>40.25</c:v>
                </c:pt>
                <c:pt idx="2831">
                  <c:v>37.85</c:v>
                </c:pt>
                <c:pt idx="2832">
                  <c:v>38.35</c:v>
                </c:pt>
                <c:pt idx="2833">
                  <c:v>44.2</c:v>
                </c:pt>
                <c:pt idx="2834">
                  <c:v>45.2</c:v>
                </c:pt>
                <c:pt idx="2835">
                  <c:v>48.2</c:v>
                </c:pt>
                <c:pt idx="2836">
                  <c:v>43.2</c:v>
                </c:pt>
                <c:pt idx="2837">
                  <c:v>41.7</c:v>
                </c:pt>
                <c:pt idx="2838">
                  <c:v>43.2</c:v>
                </c:pt>
                <c:pt idx="2839">
                  <c:v>44.2</c:v>
                </c:pt>
                <c:pt idx="2840">
                  <c:v>45.5</c:v>
                </c:pt>
                <c:pt idx="2841">
                  <c:v>45.7</c:v>
                </c:pt>
                <c:pt idx="2842">
                  <c:v>46.7</c:v>
                </c:pt>
                <c:pt idx="2843">
                  <c:v>47.7</c:v>
                </c:pt>
                <c:pt idx="2844">
                  <c:v>48.7</c:v>
                </c:pt>
                <c:pt idx="2845">
                  <c:v>43.2</c:v>
                </c:pt>
                <c:pt idx="2846">
                  <c:v>44.2</c:v>
                </c:pt>
                <c:pt idx="2847">
                  <c:v>45.2</c:v>
                </c:pt>
                <c:pt idx="2848">
                  <c:v>46.2</c:v>
                </c:pt>
                <c:pt idx="2849">
                  <c:v>47.2</c:v>
                </c:pt>
                <c:pt idx="2850">
                  <c:v>48.2</c:v>
                </c:pt>
                <c:pt idx="2851">
                  <c:v>50.2</c:v>
                </c:pt>
                <c:pt idx="2852">
                  <c:v>52.2</c:v>
                </c:pt>
                <c:pt idx="2853">
                  <c:v>54.2</c:v>
                </c:pt>
                <c:pt idx="2854">
                  <c:v>43.65</c:v>
                </c:pt>
                <c:pt idx="2855">
                  <c:v>44.95</c:v>
                </c:pt>
                <c:pt idx="2856">
                  <c:v>45.4</c:v>
                </c:pt>
                <c:pt idx="2857">
                  <c:v>46.6</c:v>
                </c:pt>
                <c:pt idx="2858">
                  <c:v>47.55</c:v>
                </c:pt>
                <c:pt idx="2859">
                  <c:v>48.25</c:v>
                </c:pt>
                <c:pt idx="2860">
                  <c:v>49.55</c:v>
                </c:pt>
                <c:pt idx="2861">
                  <c:v>50.55</c:v>
                </c:pt>
                <c:pt idx="2862">
                  <c:v>45.2</c:v>
                </c:pt>
                <c:pt idx="2863">
                  <c:v>46.2</c:v>
                </c:pt>
                <c:pt idx="2864">
                  <c:v>47.2</c:v>
                </c:pt>
                <c:pt idx="2865">
                  <c:v>48.2</c:v>
                </c:pt>
                <c:pt idx="2866">
                  <c:v>49.7</c:v>
                </c:pt>
                <c:pt idx="2867">
                  <c:v>51.7</c:v>
                </c:pt>
                <c:pt idx="2868">
                  <c:v>52.7</c:v>
                </c:pt>
                <c:pt idx="2869">
                  <c:v>53.7</c:v>
                </c:pt>
                <c:pt idx="2870">
                  <c:v>55.2</c:v>
                </c:pt>
                <c:pt idx="2871">
                  <c:v>56.2</c:v>
                </c:pt>
                <c:pt idx="2872">
                  <c:v>57.2</c:v>
                </c:pt>
                <c:pt idx="2873">
                  <c:v>40.200000000000003</c:v>
                </c:pt>
                <c:pt idx="2874">
                  <c:v>41.2</c:v>
                </c:pt>
                <c:pt idx="2875">
                  <c:v>42.2</c:v>
                </c:pt>
                <c:pt idx="2876">
                  <c:v>44.2</c:v>
                </c:pt>
                <c:pt idx="2877">
                  <c:v>46.2</c:v>
                </c:pt>
                <c:pt idx="2878">
                  <c:v>46.4</c:v>
                </c:pt>
                <c:pt idx="2879">
                  <c:v>48.2</c:v>
                </c:pt>
                <c:pt idx="2880">
                  <c:v>50</c:v>
                </c:pt>
                <c:pt idx="2881">
                  <c:v>50.2</c:v>
                </c:pt>
                <c:pt idx="2882">
                  <c:v>51.2</c:v>
                </c:pt>
                <c:pt idx="2883">
                  <c:v>51.4</c:v>
                </c:pt>
                <c:pt idx="2884">
                  <c:v>52.2</c:v>
                </c:pt>
                <c:pt idx="2885">
                  <c:v>47.2</c:v>
                </c:pt>
                <c:pt idx="2886">
                  <c:v>48.2</c:v>
                </c:pt>
                <c:pt idx="2887">
                  <c:v>49.2</c:v>
                </c:pt>
                <c:pt idx="2888">
                  <c:v>50</c:v>
                </c:pt>
                <c:pt idx="2889">
                  <c:v>50.2</c:v>
                </c:pt>
                <c:pt idx="2890">
                  <c:v>51.2</c:v>
                </c:pt>
                <c:pt idx="2891">
                  <c:v>52.2</c:v>
                </c:pt>
                <c:pt idx="2892">
                  <c:v>53.2</c:v>
                </c:pt>
                <c:pt idx="2893">
                  <c:v>53.8</c:v>
                </c:pt>
                <c:pt idx="2894">
                  <c:v>46.7</c:v>
                </c:pt>
                <c:pt idx="2895">
                  <c:v>47.7</c:v>
                </c:pt>
                <c:pt idx="2896">
                  <c:v>48.7</c:v>
                </c:pt>
                <c:pt idx="2897">
                  <c:v>49.7</c:v>
                </c:pt>
                <c:pt idx="2898">
                  <c:v>50.7</c:v>
                </c:pt>
                <c:pt idx="2899">
                  <c:v>51.7</c:v>
                </c:pt>
                <c:pt idx="2900">
                  <c:v>44.2</c:v>
                </c:pt>
                <c:pt idx="2901">
                  <c:v>46.2</c:v>
                </c:pt>
                <c:pt idx="2902">
                  <c:v>48.2</c:v>
                </c:pt>
                <c:pt idx="2903">
                  <c:v>42.2</c:v>
                </c:pt>
                <c:pt idx="2904">
                  <c:v>44.2</c:v>
                </c:pt>
                <c:pt idx="2905">
                  <c:v>45.2</c:v>
                </c:pt>
                <c:pt idx="2906">
                  <c:v>46.2</c:v>
                </c:pt>
                <c:pt idx="2907">
                  <c:v>47.2</c:v>
                </c:pt>
                <c:pt idx="2908">
                  <c:v>48.2</c:v>
                </c:pt>
                <c:pt idx="2909">
                  <c:v>50.2</c:v>
                </c:pt>
                <c:pt idx="2910">
                  <c:v>51.2</c:v>
                </c:pt>
                <c:pt idx="2911">
                  <c:v>52.2</c:v>
                </c:pt>
                <c:pt idx="2912">
                  <c:v>53.2</c:v>
                </c:pt>
                <c:pt idx="2913">
                  <c:v>44.2</c:v>
                </c:pt>
                <c:pt idx="2914">
                  <c:v>46</c:v>
                </c:pt>
                <c:pt idx="2915">
                  <c:v>48.2</c:v>
                </c:pt>
                <c:pt idx="2916">
                  <c:v>50.2</c:v>
                </c:pt>
                <c:pt idx="2917">
                  <c:v>52.2</c:v>
                </c:pt>
                <c:pt idx="2918">
                  <c:v>43.2</c:v>
                </c:pt>
                <c:pt idx="2919">
                  <c:v>44.2</c:v>
                </c:pt>
                <c:pt idx="2920">
                  <c:v>46.2</c:v>
                </c:pt>
                <c:pt idx="2921">
                  <c:v>48.2</c:v>
                </c:pt>
                <c:pt idx="2922">
                  <c:v>50.2</c:v>
                </c:pt>
                <c:pt idx="2923">
                  <c:v>51.2</c:v>
                </c:pt>
                <c:pt idx="2924">
                  <c:v>51.4</c:v>
                </c:pt>
                <c:pt idx="2925">
                  <c:v>48.2</c:v>
                </c:pt>
                <c:pt idx="2926">
                  <c:v>50.2</c:v>
                </c:pt>
                <c:pt idx="2927">
                  <c:v>51</c:v>
                </c:pt>
                <c:pt idx="2928">
                  <c:v>44.6</c:v>
                </c:pt>
                <c:pt idx="2929">
                  <c:v>46.2</c:v>
                </c:pt>
                <c:pt idx="2930">
                  <c:v>47.2</c:v>
                </c:pt>
                <c:pt idx="2931">
                  <c:v>48.2</c:v>
                </c:pt>
                <c:pt idx="2932">
                  <c:v>49.2</c:v>
                </c:pt>
                <c:pt idx="2933">
                  <c:v>50</c:v>
                </c:pt>
                <c:pt idx="2934">
                  <c:v>45.2</c:v>
                </c:pt>
                <c:pt idx="2935">
                  <c:v>47.2</c:v>
                </c:pt>
                <c:pt idx="2936">
                  <c:v>49.2</c:v>
                </c:pt>
                <c:pt idx="2937">
                  <c:v>50.2</c:v>
                </c:pt>
                <c:pt idx="2938">
                  <c:v>50.4</c:v>
                </c:pt>
                <c:pt idx="2939">
                  <c:v>51.2</c:v>
                </c:pt>
                <c:pt idx="2940">
                  <c:v>53.2</c:v>
                </c:pt>
                <c:pt idx="2941">
                  <c:v>55.2</c:v>
                </c:pt>
                <c:pt idx="2942">
                  <c:v>40.200000000000003</c:v>
                </c:pt>
                <c:pt idx="2943">
                  <c:v>42.2</c:v>
                </c:pt>
                <c:pt idx="2944">
                  <c:v>44.2</c:v>
                </c:pt>
                <c:pt idx="2945">
                  <c:v>46.2</c:v>
                </c:pt>
                <c:pt idx="2946">
                  <c:v>46.2</c:v>
                </c:pt>
                <c:pt idx="2947">
                  <c:v>43.2</c:v>
                </c:pt>
                <c:pt idx="2948">
                  <c:v>45</c:v>
                </c:pt>
                <c:pt idx="2949">
                  <c:v>47.2</c:v>
                </c:pt>
                <c:pt idx="2950">
                  <c:v>49.2</c:v>
                </c:pt>
                <c:pt idx="2951">
                  <c:v>50.2</c:v>
                </c:pt>
                <c:pt idx="2952">
                  <c:v>45.2</c:v>
                </c:pt>
                <c:pt idx="2953">
                  <c:v>47.2</c:v>
                </c:pt>
                <c:pt idx="2954">
                  <c:v>49.2</c:v>
                </c:pt>
                <c:pt idx="2955">
                  <c:v>43.2</c:v>
                </c:pt>
                <c:pt idx="2956">
                  <c:v>45</c:v>
                </c:pt>
                <c:pt idx="2957">
                  <c:v>47.2</c:v>
                </c:pt>
                <c:pt idx="2958">
                  <c:v>49.2</c:v>
                </c:pt>
                <c:pt idx="2959">
                  <c:v>43.2</c:v>
                </c:pt>
                <c:pt idx="2960">
                  <c:v>44.2</c:v>
                </c:pt>
                <c:pt idx="2961">
                  <c:v>45.2</c:v>
                </c:pt>
                <c:pt idx="2962">
                  <c:v>45.5</c:v>
                </c:pt>
                <c:pt idx="2963">
                  <c:v>46.2</c:v>
                </c:pt>
                <c:pt idx="2964">
                  <c:v>48.2</c:v>
                </c:pt>
                <c:pt idx="2965">
                  <c:v>44.2</c:v>
                </c:pt>
                <c:pt idx="2966">
                  <c:v>46.2</c:v>
                </c:pt>
                <c:pt idx="2967">
                  <c:v>44</c:v>
                </c:pt>
                <c:pt idx="2968">
                  <c:v>45.2</c:v>
                </c:pt>
                <c:pt idx="2969">
                  <c:v>45.4</c:v>
                </c:pt>
                <c:pt idx="2970">
                  <c:v>45.85</c:v>
                </c:pt>
                <c:pt idx="2971">
                  <c:v>46.2</c:v>
                </c:pt>
                <c:pt idx="2972">
                  <c:v>48</c:v>
                </c:pt>
                <c:pt idx="2973">
                  <c:v>49.8</c:v>
                </c:pt>
                <c:pt idx="2974">
                  <c:v>50</c:v>
                </c:pt>
                <c:pt idx="2975">
                  <c:v>46</c:v>
                </c:pt>
                <c:pt idx="2976">
                  <c:v>42.2</c:v>
                </c:pt>
                <c:pt idx="2977">
                  <c:v>44.2</c:v>
                </c:pt>
                <c:pt idx="2978">
                  <c:v>45.4</c:v>
                </c:pt>
                <c:pt idx="2979">
                  <c:v>46.2</c:v>
                </c:pt>
                <c:pt idx="2980">
                  <c:v>48.2</c:v>
                </c:pt>
                <c:pt idx="2981">
                  <c:v>44.6</c:v>
                </c:pt>
                <c:pt idx="2982">
                  <c:v>45.05</c:v>
                </c:pt>
                <c:pt idx="2983">
                  <c:v>47.25</c:v>
                </c:pt>
                <c:pt idx="2984">
                  <c:v>43.2</c:v>
                </c:pt>
                <c:pt idx="2985">
                  <c:v>45.2</c:v>
                </c:pt>
                <c:pt idx="2986">
                  <c:v>45.4</c:v>
                </c:pt>
                <c:pt idx="2987">
                  <c:v>47.2</c:v>
                </c:pt>
                <c:pt idx="2988">
                  <c:v>49.2</c:v>
                </c:pt>
                <c:pt idx="2989">
                  <c:v>50.2</c:v>
                </c:pt>
                <c:pt idx="2990">
                  <c:v>50.4</c:v>
                </c:pt>
                <c:pt idx="2991">
                  <c:v>38.200000000000003</c:v>
                </c:pt>
                <c:pt idx="2992">
                  <c:v>40.200000000000003</c:v>
                </c:pt>
                <c:pt idx="2993">
                  <c:v>42.2</c:v>
                </c:pt>
                <c:pt idx="2994">
                  <c:v>44.2</c:v>
                </c:pt>
                <c:pt idx="2995">
                  <c:v>45</c:v>
                </c:pt>
                <c:pt idx="2996">
                  <c:v>45.4</c:v>
                </c:pt>
                <c:pt idx="2997">
                  <c:v>46.2</c:v>
                </c:pt>
                <c:pt idx="2998">
                  <c:v>48</c:v>
                </c:pt>
                <c:pt idx="2999">
                  <c:v>41.2</c:v>
                </c:pt>
                <c:pt idx="3000">
                  <c:v>43.2</c:v>
                </c:pt>
                <c:pt idx="3001">
                  <c:v>45.2</c:v>
                </c:pt>
                <c:pt idx="3002">
                  <c:v>46.8</c:v>
                </c:pt>
                <c:pt idx="3003">
                  <c:v>47.2</c:v>
                </c:pt>
                <c:pt idx="3004">
                  <c:v>49.2</c:v>
                </c:pt>
                <c:pt idx="3005">
                  <c:v>42.85</c:v>
                </c:pt>
                <c:pt idx="3006">
                  <c:v>43.75</c:v>
                </c:pt>
                <c:pt idx="3007">
                  <c:v>44.8</c:v>
                </c:pt>
                <c:pt idx="3008">
                  <c:v>45.4</c:v>
                </c:pt>
                <c:pt idx="3009">
                  <c:v>46.4</c:v>
                </c:pt>
                <c:pt idx="3010">
                  <c:v>48.3</c:v>
                </c:pt>
                <c:pt idx="3011">
                  <c:v>47.5</c:v>
                </c:pt>
                <c:pt idx="3012">
                  <c:v>49.65</c:v>
                </c:pt>
                <c:pt idx="3013">
                  <c:v>39.700000000000003</c:v>
                </c:pt>
                <c:pt idx="3014">
                  <c:v>40.200000000000003</c:v>
                </c:pt>
                <c:pt idx="3015">
                  <c:v>40.299999999999997</c:v>
                </c:pt>
                <c:pt idx="3016">
                  <c:v>41.7</c:v>
                </c:pt>
                <c:pt idx="3017">
                  <c:v>43.7</c:v>
                </c:pt>
                <c:pt idx="3018">
                  <c:v>45.3</c:v>
                </c:pt>
                <c:pt idx="3019">
                  <c:v>45.5</c:v>
                </c:pt>
                <c:pt idx="3020">
                  <c:v>47.2</c:v>
                </c:pt>
                <c:pt idx="3021">
                  <c:v>48.2</c:v>
                </c:pt>
                <c:pt idx="3022">
                  <c:v>50.7</c:v>
                </c:pt>
                <c:pt idx="3023">
                  <c:v>47</c:v>
                </c:pt>
                <c:pt idx="3024">
                  <c:v>47.5</c:v>
                </c:pt>
                <c:pt idx="3025">
                  <c:v>48.2</c:v>
                </c:pt>
                <c:pt idx="3026">
                  <c:v>49.85</c:v>
                </c:pt>
                <c:pt idx="3027">
                  <c:v>45.3</c:v>
                </c:pt>
                <c:pt idx="3028">
                  <c:v>47.2</c:v>
                </c:pt>
                <c:pt idx="3029">
                  <c:v>49.2</c:v>
                </c:pt>
                <c:pt idx="3030">
                  <c:v>45.4</c:v>
                </c:pt>
                <c:pt idx="3031">
                  <c:v>47.2</c:v>
                </c:pt>
                <c:pt idx="3032">
                  <c:v>49.2</c:v>
                </c:pt>
                <c:pt idx="3033">
                  <c:v>50.2</c:v>
                </c:pt>
                <c:pt idx="3034">
                  <c:v>51.2</c:v>
                </c:pt>
                <c:pt idx="3035">
                  <c:v>46.8</c:v>
                </c:pt>
                <c:pt idx="3036">
                  <c:v>47.55</c:v>
                </c:pt>
                <c:pt idx="3037">
                  <c:v>48.45</c:v>
                </c:pt>
                <c:pt idx="3038">
                  <c:v>49.55</c:v>
                </c:pt>
                <c:pt idx="3039">
                  <c:v>50.4</c:v>
                </c:pt>
                <c:pt idx="3040">
                  <c:v>46.45</c:v>
                </c:pt>
                <c:pt idx="3041">
                  <c:v>46.6</c:v>
                </c:pt>
                <c:pt idx="3042">
                  <c:v>47.65</c:v>
                </c:pt>
                <c:pt idx="3043">
                  <c:v>48.75</c:v>
                </c:pt>
                <c:pt idx="3044">
                  <c:v>49.75</c:v>
                </c:pt>
                <c:pt idx="3045">
                  <c:v>51.9</c:v>
                </c:pt>
                <c:pt idx="3046">
                  <c:v>44.85</c:v>
                </c:pt>
                <c:pt idx="3047">
                  <c:v>45.95</c:v>
                </c:pt>
                <c:pt idx="3048">
                  <c:v>45.6</c:v>
                </c:pt>
                <c:pt idx="3049">
                  <c:v>46.35</c:v>
                </c:pt>
                <c:pt idx="3050">
                  <c:v>47.4</c:v>
                </c:pt>
                <c:pt idx="3051">
                  <c:v>48.8</c:v>
                </c:pt>
                <c:pt idx="3052">
                  <c:v>43.95</c:v>
                </c:pt>
                <c:pt idx="3053">
                  <c:v>44.4</c:v>
                </c:pt>
                <c:pt idx="3054">
                  <c:v>45.25</c:v>
                </c:pt>
                <c:pt idx="3055">
                  <c:v>46.35</c:v>
                </c:pt>
                <c:pt idx="3056">
                  <c:v>49.2</c:v>
                </c:pt>
                <c:pt idx="3057">
                  <c:v>50.3</c:v>
                </c:pt>
                <c:pt idx="3058">
                  <c:v>41</c:v>
                </c:pt>
                <c:pt idx="3059">
                  <c:v>41.7</c:v>
                </c:pt>
                <c:pt idx="3060">
                  <c:v>41.95</c:v>
                </c:pt>
                <c:pt idx="3061">
                  <c:v>42.2</c:v>
                </c:pt>
                <c:pt idx="3062">
                  <c:v>42.45</c:v>
                </c:pt>
                <c:pt idx="3063">
                  <c:v>43.2</c:v>
                </c:pt>
                <c:pt idx="3064">
                  <c:v>44</c:v>
                </c:pt>
                <c:pt idx="3065">
                  <c:v>45.45</c:v>
                </c:pt>
                <c:pt idx="3066">
                  <c:v>46.4</c:v>
                </c:pt>
                <c:pt idx="3067">
                  <c:v>47.45</c:v>
                </c:pt>
                <c:pt idx="3068">
                  <c:v>48.45</c:v>
                </c:pt>
                <c:pt idx="3069">
                  <c:v>44.95</c:v>
                </c:pt>
                <c:pt idx="3070">
                  <c:v>45.85</c:v>
                </c:pt>
                <c:pt idx="3071">
                  <c:v>46.45</c:v>
                </c:pt>
                <c:pt idx="3072">
                  <c:v>49.05</c:v>
                </c:pt>
                <c:pt idx="3073">
                  <c:v>48.2</c:v>
                </c:pt>
                <c:pt idx="3074">
                  <c:v>50.2</c:v>
                </c:pt>
                <c:pt idx="3075">
                  <c:v>52.2</c:v>
                </c:pt>
                <c:pt idx="3076">
                  <c:v>54.2</c:v>
                </c:pt>
                <c:pt idx="3077">
                  <c:v>56.2</c:v>
                </c:pt>
                <c:pt idx="3078">
                  <c:v>58.2</c:v>
                </c:pt>
                <c:pt idx="3079">
                  <c:v>60.2</c:v>
                </c:pt>
                <c:pt idx="3080">
                  <c:v>48.5</c:v>
                </c:pt>
                <c:pt idx="3081">
                  <c:v>50.2</c:v>
                </c:pt>
                <c:pt idx="3082">
                  <c:v>50.2</c:v>
                </c:pt>
                <c:pt idx="3083">
                  <c:v>50.45</c:v>
                </c:pt>
                <c:pt idx="3084">
                  <c:v>51</c:v>
                </c:pt>
                <c:pt idx="3085">
                  <c:v>42</c:v>
                </c:pt>
                <c:pt idx="3086">
                  <c:v>44.2</c:v>
                </c:pt>
                <c:pt idx="3087">
                  <c:v>45</c:v>
                </c:pt>
                <c:pt idx="3088">
                  <c:v>45.2</c:v>
                </c:pt>
                <c:pt idx="3089">
                  <c:v>46.4</c:v>
                </c:pt>
                <c:pt idx="3090">
                  <c:v>47.2</c:v>
                </c:pt>
                <c:pt idx="3091">
                  <c:v>48.2</c:v>
                </c:pt>
                <c:pt idx="3092">
                  <c:v>49.2</c:v>
                </c:pt>
                <c:pt idx="3093">
                  <c:v>50.2</c:v>
                </c:pt>
                <c:pt idx="3094">
                  <c:v>47.2</c:v>
                </c:pt>
                <c:pt idx="3095">
                  <c:v>49.2</c:v>
                </c:pt>
                <c:pt idx="3096">
                  <c:v>45.2</c:v>
                </c:pt>
                <c:pt idx="3097">
                  <c:v>46.2</c:v>
                </c:pt>
                <c:pt idx="3098">
                  <c:v>48.2</c:v>
                </c:pt>
                <c:pt idx="3099">
                  <c:v>52.2</c:v>
                </c:pt>
                <c:pt idx="3100">
                  <c:v>46.9</c:v>
                </c:pt>
                <c:pt idx="3101">
                  <c:v>48.2</c:v>
                </c:pt>
                <c:pt idx="3102">
                  <c:v>48.95</c:v>
                </c:pt>
                <c:pt idx="3103">
                  <c:v>50.95</c:v>
                </c:pt>
                <c:pt idx="3104">
                  <c:v>51.55</c:v>
                </c:pt>
                <c:pt idx="3105">
                  <c:v>48.2</c:v>
                </c:pt>
                <c:pt idx="3106">
                  <c:v>50</c:v>
                </c:pt>
                <c:pt idx="3107">
                  <c:v>50.2</c:v>
                </c:pt>
                <c:pt idx="3108">
                  <c:v>50.3</c:v>
                </c:pt>
                <c:pt idx="3109">
                  <c:v>47.2</c:v>
                </c:pt>
                <c:pt idx="3110">
                  <c:v>48.2</c:v>
                </c:pt>
                <c:pt idx="3111">
                  <c:v>48.2</c:v>
                </c:pt>
                <c:pt idx="3112">
                  <c:v>52.2</c:v>
                </c:pt>
                <c:pt idx="3113">
                  <c:v>44.2</c:v>
                </c:pt>
                <c:pt idx="3114">
                  <c:v>45.2</c:v>
                </c:pt>
                <c:pt idx="3115">
                  <c:v>45.4</c:v>
                </c:pt>
                <c:pt idx="3116">
                  <c:v>46.2</c:v>
                </c:pt>
                <c:pt idx="3117">
                  <c:v>48.2</c:v>
                </c:pt>
                <c:pt idx="3118">
                  <c:v>45.2</c:v>
                </c:pt>
                <c:pt idx="3119">
                  <c:v>46.2</c:v>
                </c:pt>
                <c:pt idx="3120">
                  <c:v>46.2</c:v>
                </c:pt>
                <c:pt idx="3121">
                  <c:v>46.4</c:v>
                </c:pt>
                <c:pt idx="3122">
                  <c:v>47.2</c:v>
                </c:pt>
                <c:pt idx="3123">
                  <c:v>48.4</c:v>
                </c:pt>
                <c:pt idx="3124">
                  <c:v>50.2</c:v>
                </c:pt>
                <c:pt idx="3125">
                  <c:v>51.2</c:v>
                </c:pt>
                <c:pt idx="3126">
                  <c:v>51.4</c:v>
                </c:pt>
                <c:pt idx="3127">
                  <c:v>52.2</c:v>
                </c:pt>
                <c:pt idx="3128">
                  <c:v>52.2</c:v>
                </c:pt>
                <c:pt idx="3129">
                  <c:v>53.2</c:v>
                </c:pt>
                <c:pt idx="3130">
                  <c:v>55.2</c:v>
                </c:pt>
                <c:pt idx="3131">
                  <c:v>56.4</c:v>
                </c:pt>
                <c:pt idx="3132">
                  <c:v>56.7</c:v>
                </c:pt>
                <c:pt idx="3133">
                  <c:v>58.2</c:v>
                </c:pt>
                <c:pt idx="3134">
                  <c:v>60.7</c:v>
                </c:pt>
                <c:pt idx="3135">
                  <c:v>47.2</c:v>
                </c:pt>
                <c:pt idx="3136">
                  <c:v>47.6</c:v>
                </c:pt>
                <c:pt idx="3137">
                  <c:v>49.2</c:v>
                </c:pt>
                <c:pt idx="3138">
                  <c:v>51.2</c:v>
                </c:pt>
                <c:pt idx="3139">
                  <c:v>44.9</c:v>
                </c:pt>
                <c:pt idx="3140">
                  <c:v>45.2</c:v>
                </c:pt>
                <c:pt idx="3141">
                  <c:v>47.2</c:v>
                </c:pt>
                <c:pt idx="3142">
                  <c:v>49.2</c:v>
                </c:pt>
                <c:pt idx="3143">
                  <c:v>51.2</c:v>
                </c:pt>
                <c:pt idx="3144">
                  <c:v>44.2</c:v>
                </c:pt>
                <c:pt idx="3145">
                  <c:v>45.2</c:v>
                </c:pt>
                <c:pt idx="3146">
                  <c:v>45.4</c:v>
                </c:pt>
                <c:pt idx="3147">
                  <c:v>46.2</c:v>
                </c:pt>
                <c:pt idx="3148">
                  <c:v>48.2</c:v>
                </c:pt>
                <c:pt idx="3149">
                  <c:v>50.2</c:v>
                </c:pt>
                <c:pt idx="3150">
                  <c:v>50.4</c:v>
                </c:pt>
                <c:pt idx="3151">
                  <c:v>52.2</c:v>
                </c:pt>
                <c:pt idx="3152">
                  <c:v>54.2</c:v>
                </c:pt>
                <c:pt idx="3153">
                  <c:v>55.2</c:v>
                </c:pt>
                <c:pt idx="3154">
                  <c:v>55.4</c:v>
                </c:pt>
                <c:pt idx="3155">
                  <c:v>56.2</c:v>
                </c:pt>
                <c:pt idx="3156">
                  <c:v>58.2</c:v>
                </c:pt>
                <c:pt idx="3157">
                  <c:v>43.2</c:v>
                </c:pt>
                <c:pt idx="3158">
                  <c:v>44.3</c:v>
                </c:pt>
                <c:pt idx="3159">
                  <c:v>46.5</c:v>
                </c:pt>
                <c:pt idx="3160">
                  <c:v>45</c:v>
                </c:pt>
                <c:pt idx="3161">
                  <c:v>45.2</c:v>
                </c:pt>
                <c:pt idx="3162">
                  <c:v>45.4</c:v>
                </c:pt>
                <c:pt idx="3163">
                  <c:v>46.2</c:v>
                </c:pt>
                <c:pt idx="3164">
                  <c:v>46.4</c:v>
                </c:pt>
                <c:pt idx="3165">
                  <c:v>48.2</c:v>
                </c:pt>
                <c:pt idx="3166">
                  <c:v>50.2</c:v>
                </c:pt>
                <c:pt idx="3167">
                  <c:v>45.2</c:v>
                </c:pt>
                <c:pt idx="3168">
                  <c:v>47.2</c:v>
                </c:pt>
                <c:pt idx="3169">
                  <c:v>49.2</c:v>
                </c:pt>
                <c:pt idx="3170">
                  <c:v>45.6</c:v>
                </c:pt>
                <c:pt idx="3171">
                  <c:v>47.5</c:v>
                </c:pt>
                <c:pt idx="3172">
                  <c:v>42.45</c:v>
                </c:pt>
                <c:pt idx="3173">
                  <c:v>43.45</c:v>
                </c:pt>
                <c:pt idx="3174">
                  <c:v>44.75</c:v>
                </c:pt>
                <c:pt idx="3175">
                  <c:v>45.75</c:v>
                </c:pt>
                <c:pt idx="3176">
                  <c:v>47.35</c:v>
                </c:pt>
                <c:pt idx="3177">
                  <c:v>48.25</c:v>
                </c:pt>
                <c:pt idx="3178">
                  <c:v>49.6</c:v>
                </c:pt>
                <c:pt idx="3179">
                  <c:v>44.2</c:v>
                </c:pt>
                <c:pt idx="3180">
                  <c:v>46.2</c:v>
                </c:pt>
                <c:pt idx="3181">
                  <c:v>48.2</c:v>
                </c:pt>
                <c:pt idx="3182">
                  <c:v>44</c:v>
                </c:pt>
                <c:pt idx="3183">
                  <c:v>46.2</c:v>
                </c:pt>
                <c:pt idx="3184">
                  <c:v>48.2</c:v>
                </c:pt>
                <c:pt idx="3185">
                  <c:v>50.2</c:v>
                </c:pt>
                <c:pt idx="3186">
                  <c:v>46.2</c:v>
                </c:pt>
                <c:pt idx="3187">
                  <c:v>47.2</c:v>
                </c:pt>
                <c:pt idx="3188">
                  <c:v>49.2</c:v>
                </c:pt>
                <c:pt idx="3189">
                  <c:v>47.2</c:v>
                </c:pt>
                <c:pt idx="3190">
                  <c:v>48</c:v>
                </c:pt>
                <c:pt idx="3191">
                  <c:v>49.2</c:v>
                </c:pt>
                <c:pt idx="3192">
                  <c:v>50.5</c:v>
                </c:pt>
                <c:pt idx="3193">
                  <c:v>51.2</c:v>
                </c:pt>
                <c:pt idx="3194">
                  <c:v>53.2</c:v>
                </c:pt>
                <c:pt idx="3195">
                  <c:v>44.2</c:v>
                </c:pt>
                <c:pt idx="3196">
                  <c:v>45.2</c:v>
                </c:pt>
                <c:pt idx="3197">
                  <c:v>46.2</c:v>
                </c:pt>
                <c:pt idx="3198">
                  <c:v>47.2</c:v>
                </c:pt>
                <c:pt idx="3199">
                  <c:v>48.2</c:v>
                </c:pt>
                <c:pt idx="3200">
                  <c:v>49.2</c:v>
                </c:pt>
                <c:pt idx="3201">
                  <c:v>51.2</c:v>
                </c:pt>
                <c:pt idx="3202">
                  <c:v>53.2</c:v>
                </c:pt>
                <c:pt idx="3203">
                  <c:v>43.2</c:v>
                </c:pt>
                <c:pt idx="3204">
                  <c:v>45.2</c:v>
                </c:pt>
                <c:pt idx="3205">
                  <c:v>45.4</c:v>
                </c:pt>
                <c:pt idx="3206">
                  <c:v>47.2</c:v>
                </c:pt>
                <c:pt idx="3207">
                  <c:v>49.2</c:v>
                </c:pt>
                <c:pt idx="3208">
                  <c:v>50.3</c:v>
                </c:pt>
                <c:pt idx="3209">
                  <c:v>50.5</c:v>
                </c:pt>
                <c:pt idx="3210">
                  <c:v>46.2</c:v>
                </c:pt>
                <c:pt idx="3211">
                  <c:v>46.4</c:v>
                </c:pt>
                <c:pt idx="3212">
                  <c:v>48.2</c:v>
                </c:pt>
                <c:pt idx="3213">
                  <c:v>50.2</c:v>
                </c:pt>
                <c:pt idx="3214">
                  <c:v>52.2</c:v>
                </c:pt>
                <c:pt idx="3215">
                  <c:v>54.2</c:v>
                </c:pt>
                <c:pt idx="3216">
                  <c:v>56.2</c:v>
                </c:pt>
                <c:pt idx="3217">
                  <c:v>56.2</c:v>
                </c:pt>
                <c:pt idx="3218">
                  <c:v>45.2</c:v>
                </c:pt>
                <c:pt idx="3219">
                  <c:v>45.4</c:v>
                </c:pt>
                <c:pt idx="3220">
                  <c:v>47.2</c:v>
                </c:pt>
                <c:pt idx="3221">
                  <c:v>49.2</c:v>
                </c:pt>
                <c:pt idx="3222">
                  <c:v>48.2</c:v>
                </c:pt>
                <c:pt idx="3223">
                  <c:v>50.2</c:v>
                </c:pt>
                <c:pt idx="3224">
                  <c:v>50.4</c:v>
                </c:pt>
                <c:pt idx="3225">
                  <c:v>47.2</c:v>
                </c:pt>
                <c:pt idx="3226">
                  <c:v>49.2</c:v>
                </c:pt>
                <c:pt idx="3227">
                  <c:v>51.7</c:v>
                </c:pt>
                <c:pt idx="3228">
                  <c:v>53.7</c:v>
                </c:pt>
                <c:pt idx="3229">
                  <c:v>48.2</c:v>
                </c:pt>
                <c:pt idx="3230">
                  <c:v>50.2</c:v>
                </c:pt>
                <c:pt idx="3231">
                  <c:v>52.2</c:v>
                </c:pt>
                <c:pt idx="3232">
                  <c:v>45.2</c:v>
                </c:pt>
                <c:pt idx="3233">
                  <c:v>50.2</c:v>
                </c:pt>
                <c:pt idx="3234">
                  <c:v>52.2</c:v>
                </c:pt>
                <c:pt idx="3235">
                  <c:v>48.2</c:v>
                </c:pt>
                <c:pt idx="3236">
                  <c:v>45</c:v>
                </c:pt>
                <c:pt idx="3237">
                  <c:v>46.4</c:v>
                </c:pt>
                <c:pt idx="3238">
                  <c:v>48.2</c:v>
                </c:pt>
                <c:pt idx="3239">
                  <c:v>49.2</c:v>
                </c:pt>
                <c:pt idx="3240">
                  <c:v>51.2</c:v>
                </c:pt>
                <c:pt idx="3241">
                  <c:v>53.2</c:v>
                </c:pt>
                <c:pt idx="3242">
                  <c:v>39.200000000000003</c:v>
                </c:pt>
                <c:pt idx="3243">
                  <c:v>40.200000000000003</c:v>
                </c:pt>
                <c:pt idx="3244">
                  <c:v>47.85</c:v>
                </c:pt>
                <c:pt idx="3245">
                  <c:v>48.65</c:v>
                </c:pt>
                <c:pt idx="3246">
                  <c:v>46.1</c:v>
                </c:pt>
                <c:pt idx="3247">
                  <c:v>47.2</c:v>
                </c:pt>
                <c:pt idx="3248">
                  <c:v>47.4</c:v>
                </c:pt>
                <c:pt idx="3249">
                  <c:v>48</c:v>
                </c:pt>
                <c:pt idx="3250">
                  <c:v>48.2</c:v>
                </c:pt>
                <c:pt idx="3251">
                  <c:v>49.2</c:v>
                </c:pt>
                <c:pt idx="3252">
                  <c:v>50.5</c:v>
                </c:pt>
                <c:pt idx="3253">
                  <c:v>50.7</c:v>
                </c:pt>
                <c:pt idx="3254">
                  <c:v>51.2</c:v>
                </c:pt>
                <c:pt idx="3255">
                  <c:v>51.45</c:v>
                </c:pt>
                <c:pt idx="3256">
                  <c:v>52.2</c:v>
                </c:pt>
                <c:pt idx="3257">
                  <c:v>52.35</c:v>
                </c:pt>
                <c:pt idx="3258">
                  <c:v>53.2</c:v>
                </c:pt>
                <c:pt idx="3259">
                  <c:v>40.35</c:v>
                </c:pt>
                <c:pt idx="3260">
                  <c:v>43.15</c:v>
                </c:pt>
                <c:pt idx="3261">
                  <c:v>46.55</c:v>
                </c:pt>
                <c:pt idx="3262">
                  <c:v>47.45</c:v>
                </c:pt>
                <c:pt idx="3263">
                  <c:v>48.65</c:v>
                </c:pt>
                <c:pt idx="3264">
                  <c:v>45.2</c:v>
                </c:pt>
                <c:pt idx="3265">
                  <c:v>45.5</c:v>
                </c:pt>
                <c:pt idx="3266">
                  <c:v>47.2</c:v>
                </c:pt>
                <c:pt idx="3267">
                  <c:v>49.2</c:v>
                </c:pt>
                <c:pt idx="3268">
                  <c:v>50.5</c:v>
                </c:pt>
                <c:pt idx="3269">
                  <c:v>50.5</c:v>
                </c:pt>
                <c:pt idx="3270">
                  <c:v>51.2</c:v>
                </c:pt>
                <c:pt idx="3271">
                  <c:v>53</c:v>
                </c:pt>
                <c:pt idx="3272">
                  <c:v>44.9</c:v>
                </c:pt>
                <c:pt idx="3273">
                  <c:v>45.2</c:v>
                </c:pt>
                <c:pt idx="3274">
                  <c:v>46.2</c:v>
                </c:pt>
                <c:pt idx="3275">
                  <c:v>48.2</c:v>
                </c:pt>
                <c:pt idx="3276">
                  <c:v>50.2</c:v>
                </c:pt>
                <c:pt idx="3277">
                  <c:v>50.5</c:v>
                </c:pt>
                <c:pt idx="3278">
                  <c:v>52.2</c:v>
                </c:pt>
                <c:pt idx="3279">
                  <c:v>54.2</c:v>
                </c:pt>
                <c:pt idx="3280">
                  <c:v>55.2</c:v>
                </c:pt>
                <c:pt idx="3281">
                  <c:v>55.45</c:v>
                </c:pt>
                <c:pt idx="3282">
                  <c:v>56.2</c:v>
                </c:pt>
                <c:pt idx="3283">
                  <c:v>39.200000000000003</c:v>
                </c:pt>
                <c:pt idx="3284">
                  <c:v>41.2</c:v>
                </c:pt>
                <c:pt idx="3285">
                  <c:v>43.2</c:v>
                </c:pt>
                <c:pt idx="3286">
                  <c:v>47.2</c:v>
                </c:pt>
                <c:pt idx="3287">
                  <c:v>46.9</c:v>
                </c:pt>
                <c:pt idx="3288">
                  <c:v>48.5</c:v>
                </c:pt>
                <c:pt idx="3289">
                  <c:v>45.2</c:v>
                </c:pt>
                <c:pt idx="3290">
                  <c:v>45.4</c:v>
                </c:pt>
                <c:pt idx="3291">
                  <c:v>47.2</c:v>
                </c:pt>
                <c:pt idx="3292">
                  <c:v>49.2</c:v>
                </c:pt>
                <c:pt idx="3293">
                  <c:v>42.2</c:v>
                </c:pt>
                <c:pt idx="3294">
                  <c:v>44.2</c:v>
                </c:pt>
                <c:pt idx="3295">
                  <c:v>46.2</c:v>
                </c:pt>
                <c:pt idx="3296">
                  <c:v>48.2</c:v>
                </c:pt>
                <c:pt idx="3297">
                  <c:v>49.8</c:v>
                </c:pt>
                <c:pt idx="3298">
                  <c:v>41.2</c:v>
                </c:pt>
                <c:pt idx="3299">
                  <c:v>43.2</c:v>
                </c:pt>
                <c:pt idx="3300">
                  <c:v>45.2</c:v>
                </c:pt>
                <c:pt idx="3301">
                  <c:v>47.2</c:v>
                </c:pt>
                <c:pt idx="3302">
                  <c:v>47.2</c:v>
                </c:pt>
                <c:pt idx="3303">
                  <c:v>49.2</c:v>
                </c:pt>
                <c:pt idx="3304">
                  <c:v>52.2</c:v>
                </c:pt>
                <c:pt idx="3305">
                  <c:v>46</c:v>
                </c:pt>
                <c:pt idx="3306">
                  <c:v>48.2</c:v>
                </c:pt>
                <c:pt idx="3307">
                  <c:v>45.9</c:v>
                </c:pt>
                <c:pt idx="3308">
                  <c:v>46.45</c:v>
                </c:pt>
                <c:pt idx="3309">
                  <c:v>47.6</c:v>
                </c:pt>
                <c:pt idx="3310">
                  <c:v>48.85</c:v>
                </c:pt>
                <c:pt idx="3311">
                  <c:v>49.75</c:v>
                </c:pt>
                <c:pt idx="3312">
                  <c:v>46.2</c:v>
                </c:pt>
                <c:pt idx="3313">
                  <c:v>48.2</c:v>
                </c:pt>
                <c:pt idx="3314">
                  <c:v>49.8</c:v>
                </c:pt>
                <c:pt idx="3315">
                  <c:v>47.2</c:v>
                </c:pt>
                <c:pt idx="3316">
                  <c:v>49</c:v>
                </c:pt>
                <c:pt idx="3317">
                  <c:v>47.2</c:v>
                </c:pt>
                <c:pt idx="3318">
                  <c:v>49.7</c:v>
                </c:pt>
                <c:pt idx="3319">
                  <c:v>47.9</c:v>
                </c:pt>
                <c:pt idx="3320">
                  <c:v>48.6</c:v>
                </c:pt>
                <c:pt idx="3321">
                  <c:v>49</c:v>
                </c:pt>
                <c:pt idx="3322">
                  <c:v>49.9</c:v>
                </c:pt>
                <c:pt idx="3323">
                  <c:v>45.8</c:v>
                </c:pt>
                <c:pt idx="3324">
                  <c:v>47.8</c:v>
                </c:pt>
                <c:pt idx="3325">
                  <c:v>47.4</c:v>
                </c:pt>
                <c:pt idx="3326">
                  <c:v>41.6</c:v>
                </c:pt>
                <c:pt idx="3327">
                  <c:v>43.2</c:v>
                </c:pt>
                <c:pt idx="3328">
                  <c:v>45.2</c:v>
                </c:pt>
                <c:pt idx="3329">
                  <c:v>46.4</c:v>
                </c:pt>
                <c:pt idx="3330">
                  <c:v>47.2</c:v>
                </c:pt>
                <c:pt idx="3331">
                  <c:v>49.2</c:v>
                </c:pt>
                <c:pt idx="3332">
                  <c:v>41.2</c:v>
                </c:pt>
                <c:pt idx="3333">
                  <c:v>43.2</c:v>
                </c:pt>
                <c:pt idx="3334">
                  <c:v>47.2</c:v>
                </c:pt>
                <c:pt idx="3335">
                  <c:v>45.2</c:v>
                </c:pt>
                <c:pt idx="3336">
                  <c:v>49.2</c:v>
                </c:pt>
                <c:pt idx="3337">
                  <c:v>42.2</c:v>
                </c:pt>
                <c:pt idx="3338">
                  <c:v>44.2</c:v>
                </c:pt>
                <c:pt idx="3339">
                  <c:v>46.2</c:v>
                </c:pt>
                <c:pt idx="3340">
                  <c:v>47.2</c:v>
                </c:pt>
                <c:pt idx="3341">
                  <c:v>49.2</c:v>
                </c:pt>
                <c:pt idx="3342">
                  <c:v>43.6</c:v>
                </c:pt>
                <c:pt idx="3343">
                  <c:v>45.6</c:v>
                </c:pt>
                <c:pt idx="3344">
                  <c:v>47.6</c:v>
                </c:pt>
                <c:pt idx="3345">
                  <c:v>49.6</c:v>
                </c:pt>
                <c:pt idx="3346">
                  <c:v>40.200000000000003</c:v>
                </c:pt>
                <c:pt idx="3347">
                  <c:v>42.2</c:v>
                </c:pt>
                <c:pt idx="3348">
                  <c:v>44.2</c:v>
                </c:pt>
                <c:pt idx="3349">
                  <c:v>45.2</c:v>
                </c:pt>
                <c:pt idx="3350">
                  <c:v>46.2</c:v>
                </c:pt>
                <c:pt idx="3351">
                  <c:v>48.4</c:v>
                </c:pt>
                <c:pt idx="3352">
                  <c:v>45.4</c:v>
                </c:pt>
                <c:pt idx="3353">
                  <c:v>46.2</c:v>
                </c:pt>
                <c:pt idx="3354">
                  <c:v>48.2</c:v>
                </c:pt>
                <c:pt idx="3355">
                  <c:v>50.2</c:v>
                </c:pt>
                <c:pt idx="3356">
                  <c:v>50.4</c:v>
                </c:pt>
                <c:pt idx="3357">
                  <c:v>50.6</c:v>
                </c:pt>
                <c:pt idx="3358">
                  <c:v>52.2</c:v>
                </c:pt>
                <c:pt idx="3359">
                  <c:v>47.2</c:v>
                </c:pt>
                <c:pt idx="3360">
                  <c:v>49.2</c:v>
                </c:pt>
                <c:pt idx="3361">
                  <c:v>50</c:v>
                </c:pt>
                <c:pt idx="3362">
                  <c:v>47.2</c:v>
                </c:pt>
                <c:pt idx="3363">
                  <c:v>49.2</c:v>
                </c:pt>
                <c:pt idx="3364">
                  <c:v>50</c:v>
                </c:pt>
                <c:pt idx="3365">
                  <c:v>48.2</c:v>
                </c:pt>
                <c:pt idx="3366">
                  <c:v>50</c:v>
                </c:pt>
                <c:pt idx="3367">
                  <c:v>47.2</c:v>
                </c:pt>
                <c:pt idx="3368">
                  <c:v>45.75</c:v>
                </c:pt>
                <c:pt idx="3369">
                  <c:v>49.75</c:v>
                </c:pt>
                <c:pt idx="3370">
                  <c:v>45.25</c:v>
                </c:pt>
                <c:pt idx="3371">
                  <c:v>46.8</c:v>
                </c:pt>
                <c:pt idx="3372">
                  <c:v>49</c:v>
                </c:pt>
                <c:pt idx="3373">
                  <c:v>41</c:v>
                </c:pt>
                <c:pt idx="3374">
                  <c:v>41.85</c:v>
                </c:pt>
                <c:pt idx="3375">
                  <c:v>42.7</c:v>
                </c:pt>
                <c:pt idx="3376">
                  <c:v>43.85</c:v>
                </c:pt>
                <c:pt idx="3377">
                  <c:v>44.95</c:v>
                </c:pt>
                <c:pt idx="3378">
                  <c:v>45.65</c:v>
                </c:pt>
                <c:pt idx="3379">
                  <c:v>47.75</c:v>
                </c:pt>
                <c:pt idx="3380">
                  <c:v>46.8</c:v>
                </c:pt>
                <c:pt idx="3381">
                  <c:v>48.6</c:v>
                </c:pt>
                <c:pt idx="3382">
                  <c:v>49.5</c:v>
                </c:pt>
                <c:pt idx="3383">
                  <c:v>39.35</c:v>
                </c:pt>
                <c:pt idx="3384">
                  <c:v>40.450000000000003</c:v>
                </c:pt>
                <c:pt idx="3385">
                  <c:v>41.35</c:v>
                </c:pt>
                <c:pt idx="3386">
                  <c:v>42.35</c:v>
                </c:pt>
                <c:pt idx="3387">
                  <c:v>43.35</c:v>
                </c:pt>
                <c:pt idx="3388">
                  <c:v>44.35</c:v>
                </c:pt>
                <c:pt idx="3389">
                  <c:v>45.25</c:v>
                </c:pt>
                <c:pt idx="3390">
                  <c:v>46.35</c:v>
                </c:pt>
                <c:pt idx="3391">
                  <c:v>47.35</c:v>
                </c:pt>
                <c:pt idx="3392">
                  <c:v>48.55</c:v>
                </c:pt>
                <c:pt idx="3393">
                  <c:v>49.35</c:v>
                </c:pt>
                <c:pt idx="3394">
                  <c:v>40.549999999999997</c:v>
                </c:pt>
                <c:pt idx="3395">
                  <c:v>41.45</c:v>
                </c:pt>
                <c:pt idx="3396">
                  <c:v>42.55</c:v>
                </c:pt>
                <c:pt idx="3397">
                  <c:v>43.85</c:v>
                </c:pt>
                <c:pt idx="3398">
                  <c:v>44.65</c:v>
                </c:pt>
                <c:pt idx="3399">
                  <c:v>45.65</c:v>
                </c:pt>
                <c:pt idx="3400">
                  <c:v>46.55</c:v>
                </c:pt>
                <c:pt idx="3401">
                  <c:v>47.65</c:v>
                </c:pt>
                <c:pt idx="3402">
                  <c:v>48.55</c:v>
                </c:pt>
                <c:pt idx="3403">
                  <c:v>49.75</c:v>
                </c:pt>
                <c:pt idx="3404">
                  <c:v>40</c:v>
                </c:pt>
                <c:pt idx="3405">
                  <c:v>44.2</c:v>
                </c:pt>
                <c:pt idx="3406">
                  <c:v>46.2</c:v>
                </c:pt>
                <c:pt idx="3407">
                  <c:v>48.2</c:v>
                </c:pt>
                <c:pt idx="3408">
                  <c:v>49.8</c:v>
                </c:pt>
                <c:pt idx="3409">
                  <c:v>39.200000000000003</c:v>
                </c:pt>
                <c:pt idx="3410">
                  <c:v>40.5</c:v>
                </c:pt>
                <c:pt idx="3411">
                  <c:v>41.2</c:v>
                </c:pt>
                <c:pt idx="3412">
                  <c:v>43.2</c:v>
                </c:pt>
                <c:pt idx="3413">
                  <c:v>45.2</c:v>
                </c:pt>
                <c:pt idx="3414">
                  <c:v>47.2</c:v>
                </c:pt>
                <c:pt idx="3415">
                  <c:v>49.2</c:v>
                </c:pt>
                <c:pt idx="3416">
                  <c:v>49.5</c:v>
                </c:pt>
                <c:pt idx="3417">
                  <c:v>39.700000000000003</c:v>
                </c:pt>
                <c:pt idx="3418">
                  <c:v>41.9</c:v>
                </c:pt>
                <c:pt idx="3419">
                  <c:v>43.7</c:v>
                </c:pt>
                <c:pt idx="3420">
                  <c:v>45.7</c:v>
                </c:pt>
                <c:pt idx="3421">
                  <c:v>43.2</c:v>
                </c:pt>
                <c:pt idx="3422">
                  <c:v>45.2</c:v>
                </c:pt>
                <c:pt idx="3423">
                  <c:v>45.4</c:v>
                </c:pt>
                <c:pt idx="3424">
                  <c:v>47.2</c:v>
                </c:pt>
                <c:pt idx="3425">
                  <c:v>49.2</c:v>
                </c:pt>
                <c:pt idx="3426">
                  <c:v>51.2</c:v>
                </c:pt>
                <c:pt idx="3427">
                  <c:v>51.6</c:v>
                </c:pt>
                <c:pt idx="3428">
                  <c:v>45.8</c:v>
                </c:pt>
                <c:pt idx="3429">
                  <c:v>46.2</c:v>
                </c:pt>
                <c:pt idx="3430">
                  <c:v>48.2</c:v>
                </c:pt>
                <c:pt idx="3431">
                  <c:v>50</c:v>
                </c:pt>
                <c:pt idx="3432">
                  <c:v>52.2</c:v>
                </c:pt>
                <c:pt idx="3433">
                  <c:v>43.2</c:v>
                </c:pt>
                <c:pt idx="3434">
                  <c:v>45.2</c:v>
                </c:pt>
                <c:pt idx="3435">
                  <c:v>47.2</c:v>
                </c:pt>
                <c:pt idx="3436">
                  <c:v>49.2</c:v>
                </c:pt>
                <c:pt idx="3437">
                  <c:v>50.5</c:v>
                </c:pt>
                <c:pt idx="3438">
                  <c:v>51.2</c:v>
                </c:pt>
                <c:pt idx="3439">
                  <c:v>53.2</c:v>
                </c:pt>
                <c:pt idx="3440">
                  <c:v>43.2</c:v>
                </c:pt>
                <c:pt idx="3441">
                  <c:v>45.2</c:v>
                </c:pt>
                <c:pt idx="3442">
                  <c:v>46.2</c:v>
                </c:pt>
                <c:pt idx="3443">
                  <c:v>48.2</c:v>
                </c:pt>
                <c:pt idx="3444">
                  <c:v>44.7</c:v>
                </c:pt>
                <c:pt idx="3445">
                  <c:v>45</c:v>
                </c:pt>
                <c:pt idx="3446">
                  <c:v>45.2</c:v>
                </c:pt>
                <c:pt idx="3447">
                  <c:v>47.2</c:v>
                </c:pt>
                <c:pt idx="3448">
                  <c:v>49.2</c:v>
                </c:pt>
                <c:pt idx="3449">
                  <c:v>44.2</c:v>
                </c:pt>
                <c:pt idx="3450">
                  <c:v>46.2</c:v>
                </c:pt>
                <c:pt idx="3451">
                  <c:v>47.2</c:v>
                </c:pt>
                <c:pt idx="3452">
                  <c:v>49.2</c:v>
                </c:pt>
                <c:pt idx="3453">
                  <c:v>50.2</c:v>
                </c:pt>
                <c:pt idx="3454">
                  <c:v>51.2</c:v>
                </c:pt>
                <c:pt idx="3455">
                  <c:v>46.2</c:v>
                </c:pt>
                <c:pt idx="3456">
                  <c:v>48.2</c:v>
                </c:pt>
                <c:pt idx="3457">
                  <c:v>50.2</c:v>
                </c:pt>
                <c:pt idx="3458">
                  <c:v>48.25</c:v>
                </c:pt>
                <c:pt idx="3459">
                  <c:v>49.2</c:v>
                </c:pt>
                <c:pt idx="3460">
                  <c:v>47.2</c:v>
                </c:pt>
                <c:pt idx="3461">
                  <c:v>49.2</c:v>
                </c:pt>
                <c:pt idx="3462">
                  <c:v>49.2</c:v>
                </c:pt>
                <c:pt idx="3463">
                  <c:v>50.8</c:v>
                </c:pt>
                <c:pt idx="3464">
                  <c:v>51.2</c:v>
                </c:pt>
                <c:pt idx="3465">
                  <c:v>44.45</c:v>
                </c:pt>
                <c:pt idx="3466">
                  <c:v>48.6</c:v>
                </c:pt>
                <c:pt idx="3467">
                  <c:v>44.25</c:v>
                </c:pt>
                <c:pt idx="3468">
                  <c:v>45.95</c:v>
                </c:pt>
                <c:pt idx="3469">
                  <c:v>46.45</c:v>
                </c:pt>
                <c:pt idx="3470">
                  <c:v>47.25</c:v>
                </c:pt>
                <c:pt idx="3471">
                  <c:v>48.25</c:v>
                </c:pt>
                <c:pt idx="3472">
                  <c:v>44</c:v>
                </c:pt>
                <c:pt idx="3473">
                  <c:v>45</c:v>
                </c:pt>
                <c:pt idx="3474">
                  <c:v>44.45</c:v>
                </c:pt>
                <c:pt idx="3475">
                  <c:v>46.2</c:v>
                </c:pt>
                <c:pt idx="3476">
                  <c:v>46.4</c:v>
                </c:pt>
                <c:pt idx="3477">
                  <c:v>47.3</c:v>
                </c:pt>
                <c:pt idx="3478">
                  <c:v>48.4</c:v>
                </c:pt>
                <c:pt idx="3479">
                  <c:v>41.2</c:v>
                </c:pt>
                <c:pt idx="3480">
                  <c:v>45.2</c:v>
                </c:pt>
                <c:pt idx="3481">
                  <c:v>47.2</c:v>
                </c:pt>
                <c:pt idx="3482">
                  <c:v>47.2</c:v>
                </c:pt>
                <c:pt idx="3483">
                  <c:v>49.2</c:v>
                </c:pt>
                <c:pt idx="3484">
                  <c:v>43.2</c:v>
                </c:pt>
                <c:pt idx="3485">
                  <c:v>45.2</c:v>
                </c:pt>
                <c:pt idx="3486">
                  <c:v>47.2</c:v>
                </c:pt>
                <c:pt idx="3487">
                  <c:v>48.2</c:v>
                </c:pt>
                <c:pt idx="3488">
                  <c:v>49.2</c:v>
                </c:pt>
                <c:pt idx="3489">
                  <c:v>45.2</c:v>
                </c:pt>
                <c:pt idx="3490">
                  <c:v>46.2</c:v>
                </c:pt>
                <c:pt idx="3491">
                  <c:v>48.2</c:v>
                </c:pt>
                <c:pt idx="3492">
                  <c:v>52.2</c:v>
                </c:pt>
                <c:pt idx="3493">
                  <c:v>53.8</c:v>
                </c:pt>
                <c:pt idx="3494">
                  <c:v>55.2</c:v>
                </c:pt>
                <c:pt idx="3495">
                  <c:v>56.8</c:v>
                </c:pt>
                <c:pt idx="3496">
                  <c:v>58.2</c:v>
                </c:pt>
                <c:pt idx="3497">
                  <c:v>60.6</c:v>
                </c:pt>
                <c:pt idx="3498">
                  <c:v>39.200000000000003</c:v>
                </c:pt>
                <c:pt idx="3499">
                  <c:v>40.200000000000003</c:v>
                </c:pt>
                <c:pt idx="3500">
                  <c:v>41.2</c:v>
                </c:pt>
                <c:pt idx="3501">
                  <c:v>43.2</c:v>
                </c:pt>
                <c:pt idx="3502">
                  <c:v>45.2</c:v>
                </c:pt>
                <c:pt idx="3503">
                  <c:v>47.2</c:v>
                </c:pt>
                <c:pt idx="3504">
                  <c:v>49.2</c:v>
                </c:pt>
                <c:pt idx="3505">
                  <c:v>39.200000000000003</c:v>
                </c:pt>
                <c:pt idx="3506">
                  <c:v>40.200000000000003</c:v>
                </c:pt>
                <c:pt idx="3507">
                  <c:v>42.2</c:v>
                </c:pt>
                <c:pt idx="3508">
                  <c:v>44.2</c:v>
                </c:pt>
                <c:pt idx="3509">
                  <c:v>44.4</c:v>
                </c:pt>
                <c:pt idx="3510">
                  <c:v>46.2</c:v>
                </c:pt>
                <c:pt idx="3511">
                  <c:v>48.2</c:v>
                </c:pt>
                <c:pt idx="3512">
                  <c:v>43.2</c:v>
                </c:pt>
                <c:pt idx="3513">
                  <c:v>43.4</c:v>
                </c:pt>
                <c:pt idx="3514">
                  <c:v>45.2</c:v>
                </c:pt>
                <c:pt idx="3515">
                  <c:v>47.2</c:v>
                </c:pt>
                <c:pt idx="3516">
                  <c:v>48.4</c:v>
                </c:pt>
                <c:pt idx="3517">
                  <c:v>50.2</c:v>
                </c:pt>
                <c:pt idx="3518">
                  <c:v>52.2</c:v>
                </c:pt>
                <c:pt idx="3519">
                  <c:v>53.2</c:v>
                </c:pt>
                <c:pt idx="3520">
                  <c:v>54.2</c:v>
                </c:pt>
                <c:pt idx="3521">
                  <c:v>41.2</c:v>
                </c:pt>
                <c:pt idx="3522">
                  <c:v>43.2</c:v>
                </c:pt>
                <c:pt idx="3523">
                  <c:v>45.2</c:v>
                </c:pt>
                <c:pt idx="3524">
                  <c:v>46.2</c:v>
                </c:pt>
                <c:pt idx="3525">
                  <c:v>48.2</c:v>
                </c:pt>
                <c:pt idx="3526">
                  <c:v>50.2</c:v>
                </c:pt>
                <c:pt idx="3527">
                  <c:v>51.2</c:v>
                </c:pt>
                <c:pt idx="3528">
                  <c:v>51.4</c:v>
                </c:pt>
                <c:pt idx="3529">
                  <c:v>53.2</c:v>
                </c:pt>
                <c:pt idx="3530">
                  <c:v>55.2</c:v>
                </c:pt>
                <c:pt idx="3531">
                  <c:v>45.2</c:v>
                </c:pt>
                <c:pt idx="3532">
                  <c:v>45.6</c:v>
                </c:pt>
                <c:pt idx="3533">
                  <c:v>47.2</c:v>
                </c:pt>
                <c:pt idx="3534">
                  <c:v>45.2</c:v>
                </c:pt>
                <c:pt idx="3535">
                  <c:v>45.4</c:v>
                </c:pt>
                <c:pt idx="3536">
                  <c:v>47.2</c:v>
                </c:pt>
                <c:pt idx="3537">
                  <c:v>49.2</c:v>
                </c:pt>
                <c:pt idx="3538">
                  <c:v>45.2</c:v>
                </c:pt>
                <c:pt idx="3539">
                  <c:v>46.2</c:v>
                </c:pt>
                <c:pt idx="3540">
                  <c:v>48.2</c:v>
                </c:pt>
                <c:pt idx="3541">
                  <c:v>50.2</c:v>
                </c:pt>
                <c:pt idx="3542">
                  <c:v>50.4</c:v>
                </c:pt>
                <c:pt idx="3543">
                  <c:v>50.6</c:v>
                </c:pt>
                <c:pt idx="3544">
                  <c:v>52.2</c:v>
                </c:pt>
                <c:pt idx="3545">
                  <c:v>55.2</c:v>
                </c:pt>
                <c:pt idx="3546">
                  <c:v>56.2</c:v>
                </c:pt>
                <c:pt idx="3547">
                  <c:v>45.2</c:v>
                </c:pt>
                <c:pt idx="3548">
                  <c:v>45.6</c:v>
                </c:pt>
                <c:pt idx="3549">
                  <c:v>47.2</c:v>
                </c:pt>
                <c:pt idx="3550">
                  <c:v>49.2</c:v>
                </c:pt>
                <c:pt idx="3551">
                  <c:v>50.2</c:v>
                </c:pt>
                <c:pt idx="3552">
                  <c:v>51.2</c:v>
                </c:pt>
                <c:pt idx="3553">
                  <c:v>53.2</c:v>
                </c:pt>
                <c:pt idx="3554">
                  <c:v>55.4</c:v>
                </c:pt>
                <c:pt idx="3555">
                  <c:v>55.6</c:v>
                </c:pt>
                <c:pt idx="3556">
                  <c:v>57.2</c:v>
                </c:pt>
                <c:pt idx="3557">
                  <c:v>59.2</c:v>
                </c:pt>
                <c:pt idx="3558">
                  <c:v>43.2</c:v>
                </c:pt>
                <c:pt idx="3559">
                  <c:v>43.5</c:v>
                </c:pt>
                <c:pt idx="3560">
                  <c:v>45.2</c:v>
                </c:pt>
                <c:pt idx="3561">
                  <c:v>47.2</c:v>
                </c:pt>
                <c:pt idx="3562">
                  <c:v>48.6</c:v>
                </c:pt>
                <c:pt idx="3563">
                  <c:v>49.2</c:v>
                </c:pt>
                <c:pt idx="3564">
                  <c:v>51.2</c:v>
                </c:pt>
                <c:pt idx="3565">
                  <c:v>53.2</c:v>
                </c:pt>
                <c:pt idx="3566">
                  <c:v>53.4</c:v>
                </c:pt>
                <c:pt idx="3567">
                  <c:v>55.2</c:v>
                </c:pt>
                <c:pt idx="3568">
                  <c:v>43.4</c:v>
                </c:pt>
                <c:pt idx="3569">
                  <c:v>47.2</c:v>
                </c:pt>
                <c:pt idx="3570">
                  <c:v>46.2</c:v>
                </c:pt>
                <c:pt idx="3571">
                  <c:v>48.2</c:v>
                </c:pt>
                <c:pt idx="3572">
                  <c:v>50.2</c:v>
                </c:pt>
                <c:pt idx="3573">
                  <c:v>41.8</c:v>
                </c:pt>
                <c:pt idx="3574">
                  <c:v>44.2</c:v>
                </c:pt>
                <c:pt idx="3575">
                  <c:v>45.2</c:v>
                </c:pt>
                <c:pt idx="3576">
                  <c:v>45.4</c:v>
                </c:pt>
                <c:pt idx="3577">
                  <c:v>46.8</c:v>
                </c:pt>
                <c:pt idx="3578">
                  <c:v>44.2</c:v>
                </c:pt>
                <c:pt idx="3579">
                  <c:v>45.2</c:v>
                </c:pt>
                <c:pt idx="3580">
                  <c:v>45.4</c:v>
                </c:pt>
                <c:pt idx="3581">
                  <c:v>46.2</c:v>
                </c:pt>
                <c:pt idx="3582">
                  <c:v>44.8</c:v>
                </c:pt>
                <c:pt idx="3583">
                  <c:v>46.2</c:v>
                </c:pt>
                <c:pt idx="3584">
                  <c:v>48.6</c:v>
                </c:pt>
                <c:pt idx="3585">
                  <c:v>50.2</c:v>
                </c:pt>
                <c:pt idx="3586">
                  <c:v>52.2</c:v>
                </c:pt>
                <c:pt idx="3587">
                  <c:v>53.2</c:v>
                </c:pt>
                <c:pt idx="3588">
                  <c:v>53.4</c:v>
                </c:pt>
                <c:pt idx="3589">
                  <c:v>55.2</c:v>
                </c:pt>
                <c:pt idx="3590">
                  <c:v>57.2</c:v>
                </c:pt>
                <c:pt idx="3591">
                  <c:v>41.6</c:v>
                </c:pt>
                <c:pt idx="3592">
                  <c:v>44.2</c:v>
                </c:pt>
                <c:pt idx="3593">
                  <c:v>46.2</c:v>
                </c:pt>
                <c:pt idx="3594">
                  <c:v>46.4</c:v>
                </c:pt>
                <c:pt idx="3595">
                  <c:v>46.6</c:v>
                </c:pt>
                <c:pt idx="3596">
                  <c:v>49.2</c:v>
                </c:pt>
                <c:pt idx="3597">
                  <c:v>51.2</c:v>
                </c:pt>
                <c:pt idx="3598">
                  <c:v>51.4</c:v>
                </c:pt>
                <c:pt idx="3599">
                  <c:v>43.7</c:v>
                </c:pt>
                <c:pt idx="3600">
                  <c:v>44.2</c:v>
                </c:pt>
                <c:pt idx="3601">
                  <c:v>45.2</c:v>
                </c:pt>
                <c:pt idx="3602">
                  <c:v>45.4</c:v>
                </c:pt>
                <c:pt idx="3603">
                  <c:v>46.2</c:v>
                </c:pt>
                <c:pt idx="3604">
                  <c:v>47.2</c:v>
                </c:pt>
                <c:pt idx="3605">
                  <c:v>48.2</c:v>
                </c:pt>
                <c:pt idx="3606">
                  <c:v>48.4</c:v>
                </c:pt>
                <c:pt idx="3607">
                  <c:v>49.2</c:v>
                </c:pt>
                <c:pt idx="3608">
                  <c:v>51.2</c:v>
                </c:pt>
                <c:pt idx="3609">
                  <c:v>53.2</c:v>
                </c:pt>
                <c:pt idx="3610">
                  <c:v>53.4</c:v>
                </c:pt>
                <c:pt idx="3611">
                  <c:v>53.6</c:v>
                </c:pt>
                <c:pt idx="3612">
                  <c:v>46.2</c:v>
                </c:pt>
                <c:pt idx="3613">
                  <c:v>46.4</c:v>
                </c:pt>
                <c:pt idx="3614">
                  <c:v>46.6</c:v>
                </c:pt>
                <c:pt idx="3615">
                  <c:v>51.2</c:v>
                </c:pt>
                <c:pt idx="3616">
                  <c:v>51.4</c:v>
                </c:pt>
                <c:pt idx="3617">
                  <c:v>47.4</c:v>
                </c:pt>
                <c:pt idx="3618">
                  <c:v>49.2</c:v>
                </c:pt>
                <c:pt idx="3619">
                  <c:v>41.6</c:v>
                </c:pt>
                <c:pt idx="3620">
                  <c:v>43.2</c:v>
                </c:pt>
                <c:pt idx="3621">
                  <c:v>45.2</c:v>
                </c:pt>
                <c:pt idx="3622">
                  <c:v>46.4</c:v>
                </c:pt>
                <c:pt idx="3623">
                  <c:v>47.2</c:v>
                </c:pt>
                <c:pt idx="3624">
                  <c:v>49.2</c:v>
                </c:pt>
                <c:pt idx="3625">
                  <c:v>51.2</c:v>
                </c:pt>
                <c:pt idx="3626">
                  <c:v>51.4</c:v>
                </c:pt>
                <c:pt idx="3627">
                  <c:v>45.2</c:v>
                </c:pt>
                <c:pt idx="3628">
                  <c:v>45.4</c:v>
                </c:pt>
                <c:pt idx="3629">
                  <c:v>47.2</c:v>
                </c:pt>
                <c:pt idx="3630">
                  <c:v>49.2</c:v>
                </c:pt>
                <c:pt idx="3631">
                  <c:v>46.4</c:v>
                </c:pt>
                <c:pt idx="3632">
                  <c:v>47.2</c:v>
                </c:pt>
                <c:pt idx="3633">
                  <c:v>47.4</c:v>
                </c:pt>
                <c:pt idx="3634">
                  <c:v>49.2</c:v>
                </c:pt>
                <c:pt idx="3635">
                  <c:v>46.6</c:v>
                </c:pt>
                <c:pt idx="3636">
                  <c:v>46.8</c:v>
                </c:pt>
                <c:pt idx="3637">
                  <c:v>49.2</c:v>
                </c:pt>
                <c:pt idx="3638">
                  <c:v>51.2</c:v>
                </c:pt>
                <c:pt idx="3639">
                  <c:v>52.6</c:v>
                </c:pt>
                <c:pt idx="3640">
                  <c:v>45.2</c:v>
                </c:pt>
                <c:pt idx="3641">
                  <c:v>45.4</c:v>
                </c:pt>
                <c:pt idx="3642">
                  <c:v>46.2</c:v>
                </c:pt>
                <c:pt idx="3643">
                  <c:v>45.2</c:v>
                </c:pt>
                <c:pt idx="3644">
                  <c:v>47.2</c:v>
                </c:pt>
                <c:pt idx="3645">
                  <c:v>50.4</c:v>
                </c:pt>
                <c:pt idx="3646">
                  <c:v>52.2</c:v>
                </c:pt>
                <c:pt idx="3647">
                  <c:v>44.2</c:v>
                </c:pt>
                <c:pt idx="3648">
                  <c:v>44.4</c:v>
                </c:pt>
                <c:pt idx="3649">
                  <c:v>42.2</c:v>
                </c:pt>
                <c:pt idx="3650">
                  <c:v>42.4</c:v>
                </c:pt>
                <c:pt idx="3651">
                  <c:v>43.2</c:v>
                </c:pt>
                <c:pt idx="3652">
                  <c:v>45.2</c:v>
                </c:pt>
                <c:pt idx="3653">
                  <c:v>47.4</c:v>
                </c:pt>
                <c:pt idx="3654">
                  <c:v>49.2</c:v>
                </c:pt>
                <c:pt idx="3655">
                  <c:v>51.2</c:v>
                </c:pt>
                <c:pt idx="3656">
                  <c:v>52.2</c:v>
                </c:pt>
                <c:pt idx="3657">
                  <c:v>40.200000000000003</c:v>
                </c:pt>
                <c:pt idx="3658">
                  <c:v>41.2</c:v>
                </c:pt>
                <c:pt idx="3659">
                  <c:v>41.4</c:v>
                </c:pt>
                <c:pt idx="3660">
                  <c:v>42.2</c:v>
                </c:pt>
                <c:pt idx="3661">
                  <c:v>44.2</c:v>
                </c:pt>
                <c:pt idx="3662">
                  <c:v>46.2</c:v>
                </c:pt>
                <c:pt idx="3663">
                  <c:v>48.2</c:v>
                </c:pt>
                <c:pt idx="3664">
                  <c:v>43.2</c:v>
                </c:pt>
                <c:pt idx="3665">
                  <c:v>43.4</c:v>
                </c:pt>
                <c:pt idx="3666">
                  <c:v>45.2</c:v>
                </c:pt>
                <c:pt idx="3667">
                  <c:v>47.2</c:v>
                </c:pt>
                <c:pt idx="3668">
                  <c:v>48.2</c:v>
                </c:pt>
                <c:pt idx="3669">
                  <c:v>48.4</c:v>
                </c:pt>
                <c:pt idx="3670">
                  <c:v>49.2</c:v>
                </c:pt>
                <c:pt idx="3671">
                  <c:v>51.2</c:v>
                </c:pt>
                <c:pt idx="3672">
                  <c:v>53.2</c:v>
                </c:pt>
                <c:pt idx="3673">
                  <c:v>57.2</c:v>
                </c:pt>
                <c:pt idx="3674">
                  <c:v>45.2</c:v>
                </c:pt>
                <c:pt idx="3675">
                  <c:v>45.4</c:v>
                </c:pt>
                <c:pt idx="3676">
                  <c:v>47.2</c:v>
                </c:pt>
                <c:pt idx="3677">
                  <c:v>47.6</c:v>
                </c:pt>
                <c:pt idx="3678">
                  <c:v>47.4</c:v>
                </c:pt>
                <c:pt idx="3679">
                  <c:v>49.2</c:v>
                </c:pt>
                <c:pt idx="3680">
                  <c:v>51.2</c:v>
                </c:pt>
                <c:pt idx="3681">
                  <c:v>45.2</c:v>
                </c:pt>
                <c:pt idx="3682">
                  <c:v>45.4</c:v>
                </c:pt>
                <c:pt idx="3683">
                  <c:v>47.2</c:v>
                </c:pt>
                <c:pt idx="3684">
                  <c:v>49</c:v>
                </c:pt>
                <c:pt idx="3685">
                  <c:v>50.2</c:v>
                </c:pt>
                <c:pt idx="3686">
                  <c:v>52.2</c:v>
                </c:pt>
                <c:pt idx="3687">
                  <c:v>54</c:v>
                </c:pt>
                <c:pt idx="3688">
                  <c:v>55.2</c:v>
                </c:pt>
                <c:pt idx="3689">
                  <c:v>56.2</c:v>
                </c:pt>
                <c:pt idx="3690">
                  <c:v>45.2</c:v>
                </c:pt>
                <c:pt idx="3691">
                  <c:v>47.2</c:v>
                </c:pt>
                <c:pt idx="3692">
                  <c:v>49.4</c:v>
                </c:pt>
                <c:pt idx="3693">
                  <c:v>50.2</c:v>
                </c:pt>
                <c:pt idx="3694">
                  <c:v>50.4</c:v>
                </c:pt>
                <c:pt idx="3695">
                  <c:v>39.200000000000003</c:v>
                </c:pt>
                <c:pt idx="3696">
                  <c:v>41</c:v>
                </c:pt>
                <c:pt idx="3697">
                  <c:v>43.3</c:v>
                </c:pt>
                <c:pt idx="3698">
                  <c:v>43.5</c:v>
                </c:pt>
                <c:pt idx="3699">
                  <c:v>43.7</c:v>
                </c:pt>
                <c:pt idx="3700">
                  <c:v>45.2</c:v>
                </c:pt>
                <c:pt idx="3701">
                  <c:v>47.3</c:v>
                </c:pt>
                <c:pt idx="3702">
                  <c:v>48.3</c:v>
                </c:pt>
                <c:pt idx="3703">
                  <c:v>49.3</c:v>
                </c:pt>
                <c:pt idx="3704">
                  <c:v>51.2</c:v>
                </c:pt>
                <c:pt idx="3705">
                  <c:v>53.2</c:v>
                </c:pt>
                <c:pt idx="3706">
                  <c:v>53.4</c:v>
                </c:pt>
                <c:pt idx="3707">
                  <c:v>54.2</c:v>
                </c:pt>
                <c:pt idx="3708">
                  <c:v>56.2</c:v>
                </c:pt>
                <c:pt idx="3709">
                  <c:v>58.2</c:v>
                </c:pt>
                <c:pt idx="3710">
                  <c:v>43.2</c:v>
                </c:pt>
                <c:pt idx="3711">
                  <c:v>44.9</c:v>
                </c:pt>
                <c:pt idx="3712">
                  <c:v>47.2</c:v>
                </c:pt>
                <c:pt idx="3713">
                  <c:v>48.4</c:v>
                </c:pt>
                <c:pt idx="3714">
                  <c:v>49.2</c:v>
                </c:pt>
                <c:pt idx="3715">
                  <c:v>51.2</c:v>
                </c:pt>
                <c:pt idx="3716">
                  <c:v>45.2</c:v>
                </c:pt>
                <c:pt idx="3717">
                  <c:v>45.4</c:v>
                </c:pt>
                <c:pt idx="3718">
                  <c:v>45.6</c:v>
                </c:pt>
                <c:pt idx="3719">
                  <c:v>47.2</c:v>
                </c:pt>
                <c:pt idx="3720">
                  <c:v>49.2</c:v>
                </c:pt>
                <c:pt idx="3721">
                  <c:v>50.2</c:v>
                </c:pt>
                <c:pt idx="3722">
                  <c:v>51.2</c:v>
                </c:pt>
                <c:pt idx="3723">
                  <c:v>53.2</c:v>
                </c:pt>
                <c:pt idx="3724">
                  <c:v>55.2</c:v>
                </c:pt>
                <c:pt idx="3725">
                  <c:v>47.2</c:v>
                </c:pt>
                <c:pt idx="3726">
                  <c:v>49.2</c:v>
                </c:pt>
                <c:pt idx="3727">
                  <c:v>49.4</c:v>
                </c:pt>
                <c:pt idx="3728">
                  <c:v>51.2</c:v>
                </c:pt>
                <c:pt idx="3729">
                  <c:v>53.2</c:v>
                </c:pt>
                <c:pt idx="3730">
                  <c:v>46.4</c:v>
                </c:pt>
                <c:pt idx="3731">
                  <c:v>45.2</c:v>
                </c:pt>
                <c:pt idx="3732">
                  <c:v>46.2</c:v>
                </c:pt>
                <c:pt idx="3733">
                  <c:v>46.4</c:v>
                </c:pt>
                <c:pt idx="3734">
                  <c:v>46.6</c:v>
                </c:pt>
                <c:pt idx="3735">
                  <c:v>48.2</c:v>
                </c:pt>
                <c:pt idx="3736">
                  <c:v>43.2</c:v>
                </c:pt>
                <c:pt idx="3737">
                  <c:v>44.2</c:v>
                </c:pt>
                <c:pt idx="3738">
                  <c:v>46.2</c:v>
                </c:pt>
                <c:pt idx="3739">
                  <c:v>48.2</c:v>
                </c:pt>
                <c:pt idx="3740">
                  <c:v>48.4</c:v>
                </c:pt>
                <c:pt idx="3741">
                  <c:v>50.2</c:v>
                </c:pt>
                <c:pt idx="3742">
                  <c:v>52.2</c:v>
                </c:pt>
                <c:pt idx="3743">
                  <c:v>45.2</c:v>
                </c:pt>
                <c:pt idx="3744">
                  <c:v>46.4</c:v>
                </c:pt>
                <c:pt idx="3745">
                  <c:v>46.6</c:v>
                </c:pt>
                <c:pt idx="3746">
                  <c:v>48.2</c:v>
                </c:pt>
                <c:pt idx="3747">
                  <c:v>50.4</c:v>
                </c:pt>
                <c:pt idx="3748">
                  <c:v>55.2</c:v>
                </c:pt>
                <c:pt idx="3749">
                  <c:v>55.4</c:v>
                </c:pt>
                <c:pt idx="3750">
                  <c:v>55.6</c:v>
                </c:pt>
                <c:pt idx="3751">
                  <c:v>57.2</c:v>
                </c:pt>
                <c:pt idx="3752">
                  <c:v>59.2</c:v>
                </c:pt>
                <c:pt idx="3753">
                  <c:v>46.8</c:v>
                </c:pt>
                <c:pt idx="3754">
                  <c:v>48.2</c:v>
                </c:pt>
                <c:pt idx="3755">
                  <c:v>45.2</c:v>
                </c:pt>
                <c:pt idx="3756">
                  <c:v>47.2</c:v>
                </c:pt>
                <c:pt idx="3757">
                  <c:v>47.4</c:v>
                </c:pt>
                <c:pt idx="3758">
                  <c:v>50</c:v>
                </c:pt>
                <c:pt idx="3759">
                  <c:v>50.2</c:v>
                </c:pt>
                <c:pt idx="3760">
                  <c:v>51.2</c:v>
                </c:pt>
                <c:pt idx="3761">
                  <c:v>52.2</c:v>
                </c:pt>
                <c:pt idx="3762">
                  <c:v>53.2</c:v>
                </c:pt>
                <c:pt idx="3763">
                  <c:v>54.2</c:v>
                </c:pt>
                <c:pt idx="3764">
                  <c:v>55</c:v>
                </c:pt>
                <c:pt idx="3765">
                  <c:v>55.2</c:v>
                </c:pt>
                <c:pt idx="3766">
                  <c:v>56.2</c:v>
                </c:pt>
                <c:pt idx="3767">
                  <c:v>57.2</c:v>
                </c:pt>
                <c:pt idx="3768">
                  <c:v>58.2</c:v>
                </c:pt>
                <c:pt idx="3769">
                  <c:v>59.2</c:v>
                </c:pt>
                <c:pt idx="3770">
                  <c:v>60.2</c:v>
                </c:pt>
                <c:pt idx="3771">
                  <c:v>61.2</c:v>
                </c:pt>
                <c:pt idx="3772">
                  <c:v>62.2</c:v>
                </c:pt>
                <c:pt idx="3773">
                  <c:v>63.2</c:v>
                </c:pt>
                <c:pt idx="3774">
                  <c:v>70.2</c:v>
                </c:pt>
                <c:pt idx="3775">
                  <c:v>71.2</c:v>
                </c:pt>
                <c:pt idx="3776">
                  <c:v>72.7</c:v>
                </c:pt>
                <c:pt idx="3777">
                  <c:v>73.7</c:v>
                </c:pt>
                <c:pt idx="3778">
                  <c:v>74.7</c:v>
                </c:pt>
                <c:pt idx="3779">
                  <c:v>75.7</c:v>
                </c:pt>
                <c:pt idx="3780">
                  <c:v>76.599999999999994</c:v>
                </c:pt>
                <c:pt idx="3781">
                  <c:v>77.7</c:v>
                </c:pt>
                <c:pt idx="3782">
                  <c:v>78.7</c:v>
                </c:pt>
                <c:pt idx="3783">
                  <c:v>79.7</c:v>
                </c:pt>
                <c:pt idx="3784">
                  <c:v>80.7</c:v>
                </c:pt>
                <c:pt idx="3785">
                  <c:v>81.2</c:v>
                </c:pt>
                <c:pt idx="3786">
                  <c:v>82.2</c:v>
                </c:pt>
                <c:pt idx="3787">
                  <c:v>83</c:v>
                </c:pt>
                <c:pt idx="3788">
                  <c:v>83.2</c:v>
                </c:pt>
                <c:pt idx="3789">
                  <c:v>84.2</c:v>
                </c:pt>
                <c:pt idx="3790">
                  <c:v>85.2</c:v>
                </c:pt>
                <c:pt idx="3791">
                  <c:v>86.2</c:v>
                </c:pt>
                <c:pt idx="3792">
                  <c:v>87.2</c:v>
                </c:pt>
                <c:pt idx="3793">
                  <c:v>89.2</c:v>
                </c:pt>
                <c:pt idx="3794">
                  <c:v>90.2</c:v>
                </c:pt>
                <c:pt idx="3795">
                  <c:v>91.5</c:v>
                </c:pt>
                <c:pt idx="3796">
                  <c:v>92.2</c:v>
                </c:pt>
                <c:pt idx="3797">
                  <c:v>93.2</c:v>
                </c:pt>
                <c:pt idx="3798">
                  <c:v>94</c:v>
                </c:pt>
                <c:pt idx="3799">
                  <c:v>94.2</c:v>
                </c:pt>
                <c:pt idx="3800">
                  <c:v>95.2</c:v>
                </c:pt>
                <c:pt idx="3801">
                  <c:v>96.2</c:v>
                </c:pt>
                <c:pt idx="3802">
                  <c:v>97.2</c:v>
                </c:pt>
                <c:pt idx="3803">
                  <c:v>98.2</c:v>
                </c:pt>
                <c:pt idx="3804">
                  <c:v>100</c:v>
                </c:pt>
                <c:pt idx="3805">
                  <c:v>101.2</c:v>
                </c:pt>
                <c:pt idx="3806">
                  <c:v>102.2</c:v>
                </c:pt>
                <c:pt idx="3807">
                  <c:v>103.2</c:v>
                </c:pt>
                <c:pt idx="3808">
                  <c:v>104.2</c:v>
                </c:pt>
                <c:pt idx="3809">
                  <c:v>105</c:v>
                </c:pt>
                <c:pt idx="3810">
                  <c:v>106.2</c:v>
                </c:pt>
                <c:pt idx="3811">
                  <c:v>107.2</c:v>
                </c:pt>
                <c:pt idx="3812">
                  <c:v>108.2</c:v>
                </c:pt>
                <c:pt idx="3813">
                  <c:v>109.2</c:v>
                </c:pt>
                <c:pt idx="3814">
                  <c:v>110.2</c:v>
                </c:pt>
                <c:pt idx="3815">
                  <c:v>111.2</c:v>
                </c:pt>
                <c:pt idx="3816">
                  <c:v>112.2</c:v>
                </c:pt>
                <c:pt idx="3817">
                  <c:v>113.2</c:v>
                </c:pt>
                <c:pt idx="3818">
                  <c:v>55.7</c:v>
                </c:pt>
                <c:pt idx="3819">
                  <c:v>58.2</c:v>
                </c:pt>
                <c:pt idx="3820">
                  <c:v>60.2</c:v>
                </c:pt>
                <c:pt idx="3821">
                  <c:v>62.2</c:v>
                </c:pt>
                <c:pt idx="3822">
                  <c:v>64.2</c:v>
                </c:pt>
                <c:pt idx="3823">
                  <c:v>66.2</c:v>
                </c:pt>
                <c:pt idx="3824">
                  <c:v>68.2</c:v>
                </c:pt>
                <c:pt idx="3825">
                  <c:v>70.2</c:v>
                </c:pt>
                <c:pt idx="3826">
                  <c:v>72.2</c:v>
                </c:pt>
                <c:pt idx="3827">
                  <c:v>74.2</c:v>
                </c:pt>
                <c:pt idx="3828">
                  <c:v>76.2</c:v>
                </c:pt>
                <c:pt idx="3829">
                  <c:v>78.2</c:v>
                </c:pt>
                <c:pt idx="3830">
                  <c:v>80.2</c:v>
                </c:pt>
                <c:pt idx="3831">
                  <c:v>82.2</c:v>
                </c:pt>
                <c:pt idx="3832">
                  <c:v>84.2</c:v>
                </c:pt>
                <c:pt idx="3833">
                  <c:v>86.2</c:v>
                </c:pt>
                <c:pt idx="3834">
                  <c:v>87.7</c:v>
                </c:pt>
                <c:pt idx="3835">
                  <c:v>90.2</c:v>
                </c:pt>
                <c:pt idx="3836">
                  <c:v>92.2</c:v>
                </c:pt>
                <c:pt idx="3837">
                  <c:v>94.2</c:v>
                </c:pt>
                <c:pt idx="3838">
                  <c:v>96.2</c:v>
                </c:pt>
                <c:pt idx="3839">
                  <c:v>98.2</c:v>
                </c:pt>
                <c:pt idx="3840">
                  <c:v>99.2</c:v>
                </c:pt>
                <c:pt idx="3841">
                  <c:v>100.2</c:v>
                </c:pt>
                <c:pt idx="3842">
                  <c:v>102.2</c:v>
                </c:pt>
                <c:pt idx="3843">
                  <c:v>104.2</c:v>
                </c:pt>
                <c:pt idx="3844">
                  <c:v>104</c:v>
                </c:pt>
                <c:pt idx="3845">
                  <c:v>106.2</c:v>
                </c:pt>
                <c:pt idx="3846">
                  <c:v>108.2</c:v>
                </c:pt>
                <c:pt idx="3847">
                  <c:v>109.2</c:v>
                </c:pt>
                <c:pt idx="3848">
                  <c:v>110.2</c:v>
                </c:pt>
                <c:pt idx="3849">
                  <c:v>112.2</c:v>
                </c:pt>
                <c:pt idx="3850">
                  <c:v>114.2</c:v>
                </c:pt>
                <c:pt idx="3851">
                  <c:v>115.2</c:v>
                </c:pt>
                <c:pt idx="3852">
                  <c:v>116.2</c:v>
                </c:pt>
                <c:pt idx="3853">
                  <c:v>51.2</c:v>
                </c:pt>
                <c:pt idx="3854">
                  <c:v>51.9</c:v>
                </c:pt>
                <c:pt idx="3855">
                  <c:v>52.95</c:v>
                </c:pt>
                <c:pt idx="3856">
                  <c:v>53.2</c:v>
                </c:pt>
                <c:pt idx="3857">
                  <c:v>53.35</c:v>
                </c:pt>
                <c:pt idx="3858">
                  <c:v>53.5</c:v>
                </c:pt>
                <c:pt idx="3859">
                  <c:v>54.8</c:v>
                </c:pt>
                <c:pt idx="3860">
                  <c:v>55.25</c:v>
                </c:pt>
                <c:pt idx="3861">
                  <c:v>55.45</c:v>
                </c:pt>
                <c:pt idx="3862">
                  <c:v>56.75</c:v>
                </c:pt>
                <c:pt idx="3863">
                  <c:v>57.95</c:v>
                </c:pt>
                <c:pt idx="3864">
                  <c:v>58.2</c:v>
                </c:pt>
                <c:pt idx="3865">
                  <c:v>58.65</c:v>
                </c:pt>
                <c:pt idx="3866">
                  <c:v>59.65</c:v>
                </c:pt>
                <c:pt idx="3867">
                  <c:v>60.2</c:v>
                </c:pt>
                <c:pt idx="3868">
                  <c:v>62.25</c:v>
                </c:pt>
                <c:pt idx="3869">
                  <c:v>63.25</c:v>
                </c:pt>
                <c:pt idx="3870">
                  <c:v>64.400000000000006</c:v>
                </c:pt>
                <c:pt idx="3871">
                  <c:v>65.2</c:v>
                </c:pt>
                <c:pt idx="3872">
                  <c:v>66.45</c:v>
                </c:pt>
                <c:pt idx="3873">
                  <c:v>67.7</c:v>
                </c:pt>
                <c:pt idx="3874">
                  <c:v>68.25</c:v>
                </c:pt>
                <c:pt idx="3875">
                  <c:v>69.7</c:v>
                </c:pt>
                <c:pt idx="3876">
                  <c:v>70.849999999999994</c:v>
                </c:pt>
                <c:pt idx="3877">
                  <c:v>72.599999999999994</c:v>
                </c:pt>
                <c:pt idx="3878">
                  <c:v>73.650000000000006</c:v>
                </c:pt>
                <c:pt idx="3879">
                  <c:v>74.650000000000006</c:v>
                </c:pt>
                <c:pt idx="3880">
                  <c:v>75.849999999999994</c:v>
                </c:pt>
                <c:pt idx="3881">
                  <c:v>76.849999999999994</c:v>
                </c:pt>
                <c:pt idx="3882">
                  <c:v>77.349999999999994</c:v>
                </c:pt>
                <c:pt idx="3883">
                  <c:v>78.400000000000006</c:v>
                </c:pt>
                <c:pt idx="3884">
                  <c:v>79.400000000000006</c:v>
                </c:pt>
                <c:pt idx="3885">
                  <c:v>80.650000000000006</c:v>
                </c:pt>
                <c:pt idx="3886">
                  <c:v>81.849999999999994</c:v>
                </c:pt>
                <c:pt idx="3887">
                  <c:v>82.55</c:v>
                </c:pt>
                <c:pt idx="3888">
                  <c:v>83.4</c:v>
                </c:pt>
                <c:pt idx="3889">
                  <c:v>84.4</c:v>
                </c:pt>
                <c:pt idx="3890">
                  <c:v>85.25</c:v>
                </c:pt>
                <c:pt idx="3891">
                  <c:v>87.25</c:v>
                </c:pt>
                <c:pt idx="3892">
                  <c:v>88.35</c:v>
                </c:pt>
                <c:pt idx="3893">
                  <c:v>89.75</c:v>
                </c:pt>
                <c:pt idx="3894">
                  <c:v>90.35</c:v>
                </c:pt>
                <c:pt idx="3895">
                  <c:v>91.25</c:v>
                </c:pt>
                <c:pt idx="3896">
                  <c:v>92.35</c:v>
                </c:pt>
                <c:pt idx="3897">
                  <c:v>92.5</c:v>
                </c:pt>
                <c:pt idx="3898">
                  <c:v>93.35</c:v>
                </c:pt>
                <c:pt idx="3899">
                  <c:v>93.4</c:v>
                </c:pt>
                <c:pt idx="3900">
                  <c:v>95.85</c:v>
                </c:pt>
                <c:pt idx="3901">
                  <c:v>96.95</c:v>
                </c:pt>
                <c:pt idx="3902">
                  <c:v>97.65</c:v>
                </c:pt>
                <c:pt idx="3903">
                  <c:v>98.45</c:v>
                </c:pt>
                <c:pt idx="3904">
                  <c:v>99.25</c:v>
                </c:pt>
                <c:pt idx="3905">
                  <c:v>100.2</c:v>
                </c:pt>
                <c:pt idx="3906">
                  <c:v>102.35</c:v>
                </c:pt>
                <c:pt idx="3907">
                  <c:v>103.45</c:v>
                </c:pt>
                <c:pt idx="3908">
                  <c:v>104.45</c:v>
                </c:pt>
                <c:pt idx="3909">
                  <c:v>107.25</c:v>
                </c:pt>
                <c:pt idx="3910">
                  <c:v>108.6</c:v>
                </c:pt>
                <c:pt idx="3911">
                  <c:v>109.7</c:v>
                </c:pt>
                <c:pt idx="3912">
                  <c:v>111.65</c:v>
                </c:pt>
                <c:pt idx="3913">
                  <c:v>112.35</c:v>
                </c:pt>
                <c:pt idx="3914">
                  <c:v>113.25</c:v>
                </c:pt>
                <c:pt idx="3915">
                  <c:v>115.85</c:v>
                </c:pt>
                <c:pt idx="3916">
                  <c:v>116.45</c:v>
                </c:pt>
                <c:pt idx="3917">
                  <c:v>117.75</c:v>
                </c:pt>
                <c:pt idx="3918">
                  <c:v>118.85</c:v>
                </c:pt>
                <c:pt idx="3919">
                  <c:v>118.95</c:v>
                </c:pt>
                <c:pt idx="3920">
                  <c:v>119.6</c:v>
                </c:pt>
                <c:pt idx="3921">
                  <c:v>58.2</c:v>
                </c:pt>
                <c:pt idx="3922">
                  <c:v>60.2</c:v>
                </c:pt>
                <c:pt idx="3923">
                  <c:v>61.2</c:v>
                </c:pt>
                <c:pt idx="3924">
                  <c:v>62.2</c:v>
                </c:pt>
                <c:pt idx="3925">
                  <c:v>63.2</c:v>
                </c:pt>
                <c:pt idx="3926">
                  <c:v>64.2</c:v>
                </c:pt>
                <c:pt idx="3927">
                  <c:v>65.2</c:v>
                </c:pt>
                <c:pt idx="3928">
                  <c:v>66.2</c:v>
                </c:pt>
                <c:pt idx="3929">
                  <c:v>67.2</c:v>
                </c:pt>
                <c:pt idx="3930">
                  <c:v>68.2</c:v>
                </c:pt>
                <c:pt idx="3931">
                  <c:v>69.2</c:v>
                </c:pt>
                <c:pt idx="3932">
                  <c:v>70.2</c:v>
                </c:pt>
                <c:pt idx="3933">
                  <c:v>71.2</c:v>
                </c:pt>
                <c:pt idx="3934">
                  <c:v>72.2</c:v>
                </c:pt>
                <c:pt idx="3935">
                  <c:v>73.2</c:v>
                </c:pt>
                <c:pt idx="3936">
                  <c:v>74.2</c:v>
                </c:pt>
                <c:pt idx="3937">
                  <c:v>75.2</c:v>
                </c:pt>
                <c:pt idx="3938">
                  <c:v>76.2</c:v>
                </c:pt>
                <c:pt idx="3939">
                  <c:v>77.2</c:v>
                </c:pt>
                <c:pt idx="3940">
                  <c:v>77.400000000000006</c:v>
                </c:pt>
                <c:pt idx="3941">
                  <c:v>78.2</c:v>
                </c:pt>
                <c:pt idx="3942">
                  <c:v>79.2</c:v>
                </c:pt>
                <c:pt idx="3943">
                  <c:v>80.2</c:v>
                </c:pt>
                <c:pt idx="3944">
                  <c:v>81.2</c:v>
                </c:pt>
                <c:pt idx="3945">
                  <c:v>82.2</c:v>
                </c:pt>
                <c:pt idx="3946">
                  <c:v>83.2</c:v>
                </c:pt>
                <c:pt idx="3947">
                  <c:v>84.2</c:v>
                </c:pt>
                <c:pt idx="3948">
                  <c:v>85.2</c:v>
                </c:pt>
                <c:pt idx="3949">
                  <c:v>86.2</c:v>
                </c:pt>
                <c:pt idx="3950">
                  <c:v>87.2</c:v>
                </c:pt>
                <c:pt idx="3951">
                  <c:v>88.2</c:v>
                </c:pt>
                <c:pt idx="3952">
                  <c:v>89.2</c:v>
                </c:pt>
                <c:pt idx="3953">
                  <c:v>90.2</c:v>
                </c:pt>
                <c:pt idx="3954">
                  <c:v>91.2</c:v>
                </c:pt>
                <c:pt idx="3955">
                  <c:v>92.2</c:v>
                </c:pt>
                <c:pt idx="3956">
                  <c:v>93.2</c:v>
                </c:pt>
                <c:pt idx="3957">
                  <c:v>94.2</c:v>
                </c:pt>
                <c:pt idx="3958">
                  <c:v>95.2</c:v>
                </c:pt>
                <c:pt idx="3959">
                  <c:v>96.2</c:v>
                </c:pt>
                <c:pt idx="3960">
                  <c:v>97.2</c:v>
                </c:pt>
                <c:pt idx="3961">
                  <c:v>98.2</c:v>
                </c:pt>
                <c:pt idx="3962">
                  <c:v>99.2</c:v>
                </c:pt>
                <c:pt idx="3963">
                  <c:v>100.2</c:v>
                </c:pt>
                <c:pt idx="3964">
                  <c:v>101.2</c:v>
                </c:pt>
                <c:pt idx="3965">
                  <c:v>102.2</c:v>
                </c:pt>
                <c:pt idx="3966">
                  <c:v>103.1</c:v>
                </c:pt>
                <c:pt idx="3967">
                  <c:v>104.2</c:v>
                </c:pt>
                <c:pt idx="3968">
                  <c:v>105.2</c:v>
                </c:pt>
                <c:pt idx="3969">
                  <c:v>106.2</c:v>
                </c:pt>
                <c:pt idx="3970">
                  <c:v>107</c:v>
                </c:pt>
                <c:pt idx="3971">
                  <c:v>108.2</c:v>
                </c:pt>
                <c:pt idx="3972">
                  <c:v>109.2</c:v>
                </c:pt>
                <c:pt idx="3973">
                  <c:v>110</c:v>
                </c:pt>
                <c:pt idx="3974">
                  <c:v>110.5</c:v>
                </c:pt>
                <c:pt idx="3975">
                  <c:v>111.2</c:v>
                </c:pt>
                <c:pt idx="3976">
                  <c:v>112.2</c:v>
                </c:pt>
                <c:pt idx="3977">
                  <c:v>113.2</c:v>
                </c:pt>
                <c:pt idx="3978">
                  <c:v>114.2</c:v>
                </c:pt>
                <c:pt idx="3979">
                  <c:v>114.9</c:v>
                </c:pt>
                <c:pt idx="3980">
                  <c:v>116.2</c:v>
                </c:pt>
                <c:pt idx="3981">
                  <c:v>118.2</c:v>
                </c:pt>
                <c:pt idx="3982">
                  <c:v>119.2</c:v>
                </c:pt>
                <c:pt idx="3983">
                  <c:v>120.2</c:v>
                </c:pt>
                <c:pt idx="3984">
                  <c:v>121.2</c:v>
                </c:pt>
                <c:pt idx="3985">
                  <c:v>122.7</c:v>
                </c:pt>
                <c:pt idx="3986">
                  <c:v>123.6</c:v>
                </c:pt>
                <c:pt idx="3987">
                  <c:v>124.8</c:v>
                </c:pt>
                <c:pt idx="3988">
                  <c:v>54.2</c:v>
                </c:pt>
                <c:pt idx="3989">
                  <c:v>56.2</c:v>
                </c:pt>
                <c:pt idx="3990">
                  <c:v>56.4</c:v>
                </c:pt>
                <c:pt idx="3991">
                  <c:v>56.7</c:v>
                </c:pt>
                <c:pt idx="3992">
                  <c:v>58.2</c:v>
                </c:pt>
                <c:pt idx="3993">
                  <c:v>60.2</c:v>
                </c:pt>
                <c:pt idx="3994">
                  <c:v>62.2</c:v>
                </c:pt>
                <c:pt idx="3995">
                  <c:v>64.2</c:v>
                </c:pt>
                <c:pt idx="3996">
                  <c:v>66.2</c:v>
                </c:pt>
                <c:pt idx="3997">
                  <c:v>68.2</c:v>
                </c:pt>
                <c:pt idx="3998">
                  <c:v>70.5</c:v>
                </c:pt>
                <c:pt idx="3999">
                  <c:v>72</c:v>
                </c:pt>
                <c:pt idx="4000">
                  <c:v>74.2</c:v>
                </c:pt>
                <c:pt idx="4001">
                  <c:v>75</c:v>
                </c:pt>
                <c:pt idx="4002">
                  <c:v>75.3</c:v>
                </c:pt>
                <c:pt idx="4003">
                  <c:v>76.2</c:v>
                </c:pt>
                <c:pt idx="4004">
                  <c:v>78.2</c:v>
                </c:pt>
                <c:pt idx="4005">
                  <c:v>80</c:v>
                </c:pt>
                <c:pt idx="4006">
                  <c:v>80.400000000000006</c:v>
                </c:pt>
                <c:pt idx="4007">
                  <c:v>82.2</c:v>
                </c:pt>
                <c:pt idx="4008">
                  <c:v>84.2</c:v>
                </c:pt>
                <c:pt idx="4009">
                  <c:v>85.2</c:v>
                </c:pt>
                <c:pt idx="4010">
                  <c:v>85.4</c:v>
                </c:pt>
                <c:pt idx="4011">
                  <c:v>86.2</c:v>
                </c:pt>
                <c:pt idx="4012">
                  <c:v>88.2</c:v>
                </c:pt>
                <c:pt idx="4013">
                  <c:v>90.25</c:v>
                </c:pt>
                <c:pt idx="4014">
                  <c:v>90.5</c:v>
                </c:pt>
                <c:pt idx="4015">
                  <c:v>92.4</c:v>
                </c:pt>
                <c:pt idx="4016">
                  <c:v>94.2</c:v>
                </c:pt>
                <c:pt idx="4017">
                  <c:v>95.2</c:v>
                </c:pt>
                <c:pt idx="4018">
                  <c:v>96.2</c:v>
                </c:pt>
                <c:pt idx="4019">
                  <c:v>98.15</c:v>
                </c:pt>
                <c:pt idx="4020">
                  <c:v>100</c:v>
                </c:pt>
                <c:pt idx="4021">
                  <c:v>100.25</c:v>
                </c:pt>
                <c:pt idx="4022">
                  <c:v>100.3</c:v>
                </c:pt>
                <c:pt idx="4023">
                  <c:v>102.2</c:v>
                </c:pt>
                <c:pt idx="4024">
                  <c:v>104</c:v>
                </c:pt>
                <c:pt idx="4025">
                  <c:v>106.2</c:v>
                </c:pt>
                <c:pt idx="4026">
                  <c:v>108.2</c:v>
                </c:pt>
                <c:pt idx="4027">
                  <c:v>110.2</c:v>
                </c:pt>
                <c:pt idx="4028">
                  <c:v>110.4</c:v>
                </c:pt>
                <c:pt idx="4029">
                  <c:v>112.2</c:v>
                </c:pt>
                <c:pt idx="4030">
                  <c:v>114</c:v>
                </c:pt>
                <c:pt idx="4031">
                  <c:v>115</c:v>
                </c:pt>
                <c:pt idx="4032">
                  <c:v>54.2</c:v>
                </c:pt>
                <c:pt idx="4033">
                  <c:v>55</c:v>
                </c:pt>
                <c:pt idx="4034">
                  <c:v>55.2</c:v>
                </c:pt>
                <c:pt idx="4035">
                  <c:v>56.2</c:v>
                </c:pt>
                <c:pt idx="4036">
                  <c:v>57</c:v>
                </c:pt>
                <c:pt idx="4037">
                  <c:v>58.2</c:v>
                </c:pt>
                <c:pt idx="4038">
                  <c:v>59.2</c:v>
                </c:pt>
                <c:pt idx="4039">
                  <c:v>59.8</c:v>
                </c:pt>
                <c:pt idx="4040">
                  <c:v>60.2</c:v>
                </c:pt>
                <c:pt idx="4041">
                  <c:v>61.2</c:v>
                </c:pt>
                <c:pt idx="4042">
                  <c:v>62</c:v>
                </c:pt>
                <c:pt idx="4043">
                  <c:v>63.2</c:v>
                </c:pt>
                <c:pt idx="4044">
                  <c:v>64.2</c:v>
                </c:pt>
                <c:pt idx="4045">
                  <c:v>65</c:v>
                </c:pt>
                <c:pt idx="4046">
                  <c:v>65.2</c:v>
                </c:pt>
                <c:pt idx="4047">
                  <c:v>66.2</c:v>
                </c:pt>
                <c:pt idx="4048">
                  <c:v>67.2</c:v>
                </c:pt>
                <c:pt idx="4049">
                  <c:v>68.2</c:v>
                </c:pt>
                <c:pt idx="4050">
                  <c:v>69.2</c:v>
                </c:pt>
                <c:pt idx="4051">
                  <c:v>70.2</c:v>
                </c:pt>
                <c:pt idx="4052">
                  <c:v>70.2</c:v>
                </c:pt>
                <c:pt idx="4053">
                  <c:v>71.2</c:v>
                </c:pt>
                <c:pt idx="4054">
                  <c:v>72.2</c:v>
                </c:pt>
                <c:pt idx="4055">
                  <c:v>73.2</c:v>
                </c:pt>
                <c:pt idx="4056">
                  <c:v>74.2</c:v>
                </c:pt>
                <c:pt idx="4057">
                  <c:v>75.2</c:v>
                </c:pt>
                <c:pt idx="4058">
                  <c:v>75.2</c:v>
                </c:pt>
                <c:pt idx="4059">
                  <c:v>76</c:v>
                </c:pt>
                <c:pt idx="4060">
                  <c:v>77</c:v>
                </c:pt>
                <c:pt idx="4061">
                  <c:v>78</c:v>
                </c:pt>
                <c:pt idx="4062">
                  <c:v>78.900000000000006</c:v>
                </c:pt>
                <c:pt idx="4063">
                  <c:v>80</c:v>
                </c:pt>
                <c:pt idx="4064">
                  <c:v>80.2</c:v>
                </c:pt>
                <c:pt idx="4065">
                  <c:v>81</c:v>
                </c:pt>
                <c:pt idx="4066">
                  <c:v>82.3</c:v>
                </c:pt>
                <c:pt idx="4067">
                  <c:v>83.7</c:v>
                </c:pt>
                <c:pt idx="4068">
                  <c:v>84.9</c:v>
                </c:pt>
                <c:pt idx="4069">
                  <c:v>85.7</c:v>
                </c:pt>
                <c:pt idx="4070">
                  <c:v>86.2</c:v>
                </c:pt>
                <c:pt idx="4071">
                  <c:v>87.2</c:v>
                </c:pt>
                <c:pt idx="4072">
                  <c:v>88.2</c:v>
                </c:pt>
                <c:pt idx="4073">
                  <c:v>89.2</c:v>
                </c:pt>
                <c:pt idx="4074">
                  <c:v>90.2</c:v>
                </c:pt>
                <c:pt idx="4075">
                  <c:v>90.2</c:v>
                </c:pt>
                <c:pt idx="4076">
                  <c:v>91.2</c:v>
                </c:pt>
                <c:pt idx="4077">
                  <c:v>92.2</c:v>
                </c:pt>
                <c:pt idx="4078">
                  <c:v>93.2</c:v>
                </c:pt>
                <c:pt idx="4079">
                  <c:v>94.2</c:v>
                </c:pt>
                <c:pt idx="4080">
                  <c:v>95.2</c:v>
                </c:pt>
                <c:pt idx="4081">
                  <c:v>95.2</c:v>
                </c:pt>
                <c:pt idx="4082">
                  <c:v>96.2</c:v>
                </c:pt>
                <c:pt idx="4083">
                  <c:v>97.2</c:v>
                </c:pt>
                <c:pt idx="4084">
                  <c:v>98.2</c:v>
                </c:pt>
                <c:pt idx="4085">
                  <c:v>99.2</c:v>
                </c:pt>
                <c:pt idx="4086">
                  <c:v>100</c:v>
                </c:pt>
                <c:pt idx="4087">
                  <c:v>100.2</c:v>
                </c:pt>
                <c:pt idx="4088">
                  <c:v>101.2</c:v>
                </c:pt>
                <c:pt idx="4089">
                  <c:v>102.2</c:v>
                </c:pt>
                <c:pt idx="4090">
                  <c:v>103.2</c:v>
                </c:pt>
                <c:pt idx="4091">
                  <c:v>104</c:v>
                </c:pt>
                <c:pt idx="4092">
                  <c:v>105.2</c:v>
                </c:pt>
                <c:pt idx="4093">
                  <c:v>105.2</c:v>
                </c:pt>
                <c:pt idx="4094">
                  <c:v>106.2</c:v>
                </c:pt>
                <c:pt idx="4095">
                  <c:v>107.2</c:v>
                </c:pt>
                <c:pt idx="4096">
                  <c:v>108.2</c:v>
                </c:pt>
                <c:pt idx="4097">
                  <c:v>109.2</c:v>
                </c:pt>
                <c:pt idx="4098">
                  <c:v>110.2</c:v>
                </c:pt>
                <c:pt idx="4099">
                  <c:v>110.2</c:v>
                </c:pt>
                <c:pt idx="4100">
                  <c:v>111.2</c:v>
                </c:pt>
                <c:pt idx="4101">
                  <c:v>112.2</c:v>
                </c:pt>
                <c:pt idx="4102">
                  <c:v>113.2</c:v>
                </c:pt>
                <c:pt idx="4103">
                  <c:v>114.2</c:v>
                </c:pt>
                <c:pt idx="4104">
                  <c:v>115.2</c:v>
                </c:pt>
                <c:pt idx="4105">
                  <c:v>115.2</c:v>
                </c:pt>
                <c:pt idx="4106">
                  <c:v>116.2</c:v>
                </c:pt>
                <c:pt idx="4107">
                  <c:v>117.2</c:v>
                </c:pt>
                <c:pt idx="4108">
                  <c:v>118.7</c:v>
                </c:pt>
                <c:pt idx="4109">
                  <c:v>120.2</c:v>
                </c:pt>
                <c:pt idx="4110">
                  <c:v>121</c:v>
                </c:pt>
                <c:pt idx="4111">
                  <c:v>122</c:v>
                </c:pt>
                <c:pt idx="4112">
                  <c:v>123.2</c:v>
                </c:pt>
                <c:pt idx="4113">
                  <c:v>124.2</c:v>
                </c:pt>
                <c:pt idx="4114">
                  <c:v>124.9</c:v>
                </c:pt>
                <c:pt idx="4115">
                  <c:v>125.5</c:v>
                </c:pt>
                <c:pt idx="4116">
                  <c:v>126.2</c:v>
                </c:pt>
                <c:pt idx="4117">
                  <c:v>52.7</c:v>
                </c:pt>
                <c:pt idx="4118">
                  <c:v>53.7</c:v>
                </c:pt>
                <c:pt idx="4119">
                  <c:v>54.7</c:v>
                </c:pt>
                <c:pt idx="4120">
                  <c:v>55.7</c:v>
                </c:pt>
                <c:pt idx="4121">
                  <c:v>56.7</c:v>
                </c:pt>
                <c:pt idx="4122">
                  <c:v>57.7</c:v>
                </c:pt>
                <c:pt idx="4123">
                  <c:v>58.7</c:v>
                </c:pt>
                <c:pt idx="4124">
                  <c:v>60.2</c:v>
                </c:pt>
                <c:pt idx="4125">
                  <c:v>61.2</c:v>
                </c:pt>
                <c:pt idx="4126">
                  <c:v>62</c:v>
                </c:pt>
                <c:pt idx="4127">
                  <c:v>62.9</c:v>
                </c:pt>
                <c:pt idx="4128">
                  <c:v>64.2</c:v>
                </c:pt>
                <c:pt idx="4129">
                  <c:v>65.2</c:v>
                </c:pt>
                <c:pt idx="4130">
                  <c:v>66.2</c:v>
                </c:pt>
                <c:pt idx="4131">
                  <c:v>67.2</c:v>
                </c:pt>
                <c:pt idx="4132">
                  <c:v>68.2</c:v>
                </c:pt>
                <c:pt idx="4133">
                  <c:v>69.2</c:v>
                </c:pt>
                <c:pt idx="4134">
                  <c:v>71.2</c:v>
                </c:pt>
                <c:pt idx="4135">
                  <c:v>72.2</c:v>
                </c:pt>
                <c:pt idx="4136">
                  <c:v>72.400000000000006</c:v>
                </c:pt>
                <c:pt idx="4137">
                  <c:v>73.2</c:v>
                </c:pt>
                <c:pt idx="4138">
                  <c:v>74.2</c:v>
                </c:pt>
                <c:pt idx="4139">
                  <c:v>75.2</c:v>
                </c:pt>
                <c:pt idx="4140">
                  <c:v>76</c:v>
                </c:pt>
                <c:pt idx="4141">
                  <c:v>77.2</c:v>
                </c:pt>
                <c:pt idx="4142">
                  <c:v>78.2</c:v>
                </c:pt>
                <c:pt idx="4143">
                  <c:v>79.2</c:v>
                </c:pt>
                <c:pt idx="4144">
                  <c:v>80.2</c:v>
                </c:pt>
                <c:pt idx="4145">
                  <c:v>81.2</c:v>
                </c:pt>
                <c:pt idx="4146">
                  <c:v>82.2</c:v>
                </c:pt>
                <c:pt idx="4147">
                  <c:v>84.2</c:v>
                </c:pt>
                <c:pt idx="4148">
                  <c:v>85.2</c:v>
                </c:pt>
                <c:pt idx="4149">
                  <c:v>86.2</c:v>
                </c:pt>
                <c:pt idx="4150">
                  <c:v>87.2</c:v>
                </c:pt>
                <c:pt idx="4151">
                  <c:v>88.2</c:v>
                </c:pt>
                <c:pt idx="4152">
                  <c:v>89.2</c:v>
                </c:pt>
                <c:pt idx="4153">
                  <c:v>90</c:v>
                </c:pt>
                <c:pt idx="4154">
                  <c:v>91.2</c:v>
                </c:pt>
                <c:pt idx="4155">
                  <c:v>92.2</c:v>
                </c:pt>
                <c:pt idx="4156">
                  <c:v>93.2</c:v>
                </c:pt>
                <c:pt idx="4157">
                  <c:v>94.2</c:v>
                </c:pt>
                <c:pt idx="4158">
                  <c:v>95.2</c:v>
                </c:pt>
                <c:pt idx="4159">
                  <c:v>96.2</c:v>
                </c:pt>
                <c:pt idx="4160">
                  <c:v>97.2</c:v>
                </c:pt>
                <c:pt idx="4161">
                  <c:v>98</c:v>
                </c:pt>
                <c:pt idx="4162">
                  <c:v>99.2</c:v>
                </c:pt>
                <c:pt idx="4163">
                  <c:v>100.2</c:v>
                </c:pt>
                <c:pt idx="4164">
                  <c:v>101.2</c:v>
                </c:pt>
                <c:pt idx="4165">
                  <c:v>102.2</c:v>
                </c:pt>
                <c:pt idx="4166">
                  <c:v>103.2</c:v>
                </c:pt>
                <c:pt idx="4167">
                  <c:v>104.2</c:v>
                </c:pt>
                <c:pt idx="4168">
                  <c:v>105.2</c:v>
                </c:pt>
                <c:pt idx="4169">
                  <c:v>105.4</c:v>
                </c:pt>
                <c:pt idx="4170">
                  <c:v>106.2</c:v>
                </c:pt>
                <c:pt idx="4171">
                  <c:v>107.2</c:v>
                </c:pt>
                <c:pt idx="4172">
                  <c:v>108.2</c:v>
                </c:pt>
                <c:pt idx="4173">
                  <c:v>109.2</c:v>
                </c:pt>
                <c:pt idx="4174">
                  <c:v>111.2</c:v>
                </c:pt>
                <c:pt idx="4175">
                  <c:v>112.2</c:v>
                </c:pt>
                <c:pt idx="4176">
                  <c:v>113.2</c:v>
                </c:pt>
                <c:pt idx="4177">
                  <c:v>114.2</c:v>
                </c:pt>
                <c:pt idx="4178">
                  <c:v>115.2</c:v>
                </c:pt>
                <c:pt idx="4179">
                  <c:v>117.2</c:v>
                </c:pt>
                <c:pt idx="4180">
                  <c:v>118.2</c:v>
                </c:pt>
                <c:pt idx="4181">
                  <c:v>119.2</c:v>
                </c:pt>
                <c:pt idx="4182">
                  <c:v>120</c:v>
                </c:pt>
                <c:pt idx="4183">
                  <c:v>121.2</c:v>
                </c:pt>
                <c:pt idx="4184">
                  <c:v>122.2</c:v>
                </c:pt>
                <c:pt idx="4185">
                  <c:v>123.2</c:v>
                </c:pt>
                <c:pt idx="4186">
                  <c:v>125</c:v>
                </c:pt>
                <c:pt idx="4187">
                  <c:v>127.2</c:v>
                </c:pt>
                <c:pt idx="4188">
                  <c:v>50.2</c:v>
                </c:pt>
                <c:pt idx="4189">
                  <c:v>52.2</c:v>
                </c:pt>
                <c:pt idx="4190">
                  <c:v>54.2</c:v>
                </c:pt>
                <c:pt idx="4191">
                  <c:v>56</c:v>
                </c:pt>
                <c:pt idx="4192">
                  <c:v>58.2</c:v>
                </c:pt>
                <c:pt idx="4193">
                  <c:v>58.8</c:v>
                </c:pt>
                <c:pt idx="4194">
                  <c:v>60.2</c:v>
                </c:pt>
                <c:pt idx="4195">
                  <c:v>62.2</c:v>
                </c:pt>
                <c:pt idx="4196">
                  <c:v>64.2</c:v>
                </c:pt>
                <c:pt idx="4197">
                  <c:v>66.2</c:v>
                </c:pt>
                <c:pt idx="4198">
                  <c:v>68.2</c:v>
                </c:pt>
                <c:pt idx="4199">
                  <c:v>70.2</c:v>
                </c:pt>
                <c:pt idx="4200">
                  <c:v>72.2</c:v>
                </c:pt>
                <c:pt idx="4201">
                  <c:v>84.2</c:v>
                </c:pt>
                <c:pt idx="4202">
                  <c:v>86</c:v>
                </c:pt>
                <c:pt idx="4203">
                  <c:v>88.2</c:v>
                </c:pt>
                <c:pt idx="4204">
                  <c:v>90</c:v>
                </c:pt>
                <c:pt idx="4205">
                  <c:v>92.2</c:v>
                </c:pt>
                <c:pt idx="4206">
                  <c:v>94.2</c:v>
                </c:pt>
                <c:pt idx="4207">
                  <c:v>96.2</c:v>
                </c:pt>
                <c:pt idx="4208">
                  <c:v>98.2</c:v>
                </c:pt>
                <c:pt idx="4209">
                  <c:v>100.2</c:v>
                </c:pt>
                <c:pt idx="4210">
                  <c:v>102.2</c:v>
                </c:pt>
                <c:pt idx="4211">
                  <c:v>103.9</c:v>
                </c:pt>
                <c:pt idx="4212">
                  <c:v>108.2</c:v>
                </c:pt>
                <c:pt idx="4213">
                  <c:v>110.2</c:v>
                </c:pt>
                <c:pt idx="4214">
                  <c:v>55.2</c:v>
                </c:pt>
                <c:pt idx="4215">
                  <c:v>57.2</c:v>
                </c:pt>
                <c:pt idx="4216">
                  <c:v>58.2</c:v>
                </c:pt>
                <c:pt idx="4217">
                  <c:v>60.2</c:v>
                </c:pt>
                <c:pt idx="4218">
                  <c:v>60.7</c:v>
                </c:pt>
                <c:pt idx="4219">
                  <c:v>62.4</c:v>
                </c:pt>
                <c:pt idx="4220">
                  <c:v>64.2</c:v>
                </c:pt>
                <c:pt idx="4221">
                  <c:v>65.7</c:v>
                </c:pt>
                <c:pt idx="4222">
                  <c:v>68.8</c:v>
                </c:pt>
                <c:pt idx="4223">
                  <c:v>70.3</c:v>
                </c:pt>
                <c:pt idx="4224">
                  <c:v>71.2</c:v>
                </c:pt>
                <c:pt idx="4225">
                  <c:v>73.2</c:v>
                </c:pt>
                <c:pt idx="4226">
                  <c:v>75.2</c:v>
                </c:pt>
                <c:pt idx="4227">
                  <c:v>76.2</c:v>
                </c:pt>
                <c:pt idx="4228">
                  <c:v>78.2</c:v>
                </c:pt>
                <c:pt idx="4229">
                  <c:v>80.2</c:v>
                </c:pt>
                <c:pt idx="4230">
                  <c:v>81.2</c:v>
                </c:pt>
                <c:pt idx="4231">
                  <c:v>82.2</c:v>
                </c:pt>
                <c:pt idx="4232">
                  <c:v>83.7</c:v>
                </c:pt>
                <c:pt idx="4233">
                  <c:v>85.2</c:v>
                </c:pt>
                <c:pt idx="4234">
                  <c:v>86.2</c:v>
                </c:pt>
                <c:pt idx="4235">
                  <c:v>87.2</c:v>
                </c:pt>
                <c:pt idx="4236">
                  <c:v>89.2</c:v>
                </c:pt>
                <c:pt idx="4237">
                  <c:v>91.3</c:v>
                </c:pt>
                <c:pt idx="4238">
                  <c:v>91.5</c:v>
                </c:pt>
                <c:pt idx="4239">
                  <c:v>93.2</c:v>
                </c:pt>
                <c:pt idx="4240">
                  <c:v>95.2</c:v>
                </c:pt>
                <c:pt idx="4241">
                  <c:v>95.4</c:v>
                </c:pt>
                <c:pt idx="4242">
                  <c:v>95.6</c:v>
                </c:pt>
                <c:pt idx="4243">
                  <c:v>97.2</c:v>
                </c:pt>
                <c:pt idx="4244">
                  <c:v>99.2</c:v>
                </c:pt>
                <c:pt idx="4245">
                  <c:v>100.2</c:v>
                </c:pt>
                <c:pt idx="4246">
                  <c:v>100.6</c:v>
                </c:pt>
                <c:pt idx="4247">
                  <c:v>101.2</c:v>
                </c:pt>
                <c:pt idx="4248">
                  <c:v>103</c:v>
                </c:pt>
                <c:pt idx="4249">
                  <c:v>105.2</c:v>
                </c:pt>
                <c:pt idx="4250">
                  <c:v>105.7</c:v>
                </c:pt>
                <c:pt idx="4251">
                  <c:v>107.2</c:v>
                </c:pt>
                <c:pt idx="4252">
                  <c:v>109.2</c:v>
                </c:pt>
                <c:pt idx="4253">
                  <c:v>110.3</c:v>
                </c:pt>
                <c:pt idx="4254">
                  <c:v>111.2</c:v>
                </c:pt>
                <c:pt idx="4255">
                  <c:v>113.2</c:v>
                </c:pt>
                <c:pt idx="4256">
                  <c:v>53.2</c:v>
                </c:pt>
                <c:pt idx="4257">
                  <c:v>54.2</c:v>
                </c:pt>
                <c:pt idx="4258">
                  <c:v>56.2</c:v>
                </c:pt>
                <c:pt idx="4259">
                  <c:v>58.2</c:v>
                </c:pt>
                <c:pt idx="4260">
                  <c:v>58.5</c:v>
                </c:pt>
                <c:pt idx="4261">
                  <c:v>60.2</c:v>
                </c:pt>
                <c:pt idx="4262">
                  <c:v>63.2</c:v>
                </c:pt>
                <c:pt idx="4263">
                  <c:v>64.2</c:v>
                </c:pt>
                <c:pt idx="4264">
                  <c:v>66.2</c:v>
                </c:pt>
                <c:pt idx="4265">
                  <c:v>68.2</c:v>
                </c:pt>
                <c:pt idx="4266">
                  <c:v>68.5</c:v>
                </c:pt>
                <c:pt idx="4267">
                  <c:v>70.2</c:v>
                </c:pt>
                <c:pt idx="4268">
                  <c:v>72.2</c:v>
                </c:pt>
                <c:pt idx="4269">
                  <c:v>73.7</c:v>
                </c:pt>
                <c:pt idx="4270">
                  <c:v>73.900000000000006</c:v>
                </c:pt>
                <c:pt idx="4271">
                  <c:v>74.2</c:v>
                </c:pt>
                <c:pt idx="4272">
                  <c:v>76.2</c:v>
                </c:pt>
                <c:pt idx="4273">
                  <c:v>78.2</c:v>
                </c:pt>
                <c:pt idx="4274">
                  <c:v>78.7</c:v>
                </c:pt>
                <c:pt idx="4275">
                  <c:v>78.900000000000006</c:v>
                </c:pt>
                <c:pt idx="4276">
                  <c:v>84.7</c:v>
                </c:pt>
                <c:pt idx="4277">
                  <c:v>85</c:v>
                </c:pt>
                <c:pt idx="4278">
                  <c:v>90.2</c:v>
                </c:pt>
                <c:pt idx="4279">
                  <c:v>92.2</c:v>
                </c:pt>
                <c:pt idx="4280">
                  <c:v>94.2</c:v>
                </c:pt>
                <c:pt idx="4281">
                  <c:v>95.2</c:v>
                </c:pt>
                <c:pt idx="4282">
                  <c:v>97.1</c:v>
                </c:pt>
                <c:pt idx="4283">
                  <c:v>99.2</c:v>
                </c:pt>
                <c:pt idx="4284">
                  <c:v>100.2</c:v>
                </c:pt>
                <c:pt idx="4285">
                  <c:v>102.2</c:v>
                </c:pt>
                <c:pt idx="4286">
                  <c:v>104.2</c:v>
                </c:pt>
                <c:pt idx="4287">
                  <c:v>105.2</c:v>
                </c:pt>
                <c:pt idx="4288">
                  <c:v>107.2</c:v>
                </c:pt>
                <c:pt idx="4289">
                  <c:v>109.2</c:v>
                </c:pt>
                <c:pt idx="4290">
                  <c:v>110.2</c:v>
                </c:pt>
                <c:pt idx="4291">
                  <c:v>112.2</c:v>
                </c:pt>
                <c:pt idx="4292">
                  <c:v>114.2</c:v>
                </c:pt>
                <c:pt idx="4293">
                  <c:v>115</c:v>
                </c:pt>
                <c:pt idx="4294">
                  <c:v>53.2</c:v>
                </c:pt>
                <c:pt idx="4295">
                  <c:v>55.2</c:v>
                </c:pt>
                <c:pt idx="4296">
                  <c:v>56</c:v>
                </c:pt>
                <c:pt idx="4297">
                  <c:v>56.5</c:v>
                </c:pt>
                <c:pt idx="4298">
                  <c:v>57.2</c:v>
                </c:pt>
                <c:pt idx="4299">
                  <c:v>59.2</c:v>
                </c:pt>
                <c:pt idx="4300">
                  <c:v>60.2</c:v>
                </c:pt>
                <c:pt idx="4301">
                  <c:v>60.4</c:v>
                </c:pt>
                <c:pt idx="4302">
                  <c:v>61.2</c:v>
                </c:pt>
                <c:pt idx="4303">
                  <c:v>63.2</c:v>
                </c:pt>
                <c:pt idx="4304">
                  <c:v>65.2</c:v>
                </c:pt>
                <c:pt idx="4305">
                  <c:v>65.45</c:v>
                </c:pt>
                <c:pt idx="4306">
                  <c:v>67.2</c:v>
                </c:pt>
                <c:pt idx="4307">
                  <c:v>69.2</c:v>
                </c:pt>
                <c:pt idx="4308">
                  <c:v>70.2</c:v>
                </c:pt>
                <c:pt idx="4309">
                  <c:v>70.5</c:v>
                </c:pt>
                <c:pt idx="4310">
                  <c:v>71.2</c:v>
                </c:pt>
                <c:pt idx="4311">
                  <c:v>75.2</c:v>
                </c:pt>
                <c:pt idx="4312">
                  <c:v>75.3</c:v>
                </c:pt>
                <c:pt idx="4313">
                  <c:v>77.2</c:v>
                </c:pt>
                <c:pt idx="4314">
                  <c:v>79.2</c:v>
                </c:pt>
                <c:pt idx="4315">
                  <c:v>80.400000000000006</c:v>
                </c:pt>
                <c:pt idx="4316">
                  <c:v>81.2</c:v>
                </c:pt>
                <c:pt idx="4317">
                  <c:v>83.2</c:v>
                </c:pt>
                <c:pt idx="4318">
                  <c:v>85.2</c:v>
                </c:pt>
                <c:pt idx="4319">
                  <c:v>85.4</c:v>
                </c:pt>
                <c:pt idx="4320">
                  <c:v>87.2</c:v>
                </c:pt>
                <c:pt idx="4321">
                  <c:v>89</c:v>
                </c:pt>
                <c:pt idx="4322">
                  <c:v>90.15</c:v>
                </c:pt>
                <c:pt idx="4323">
                  <c:v>90.35</c:v>
                </c:pt>
                <c:pt idx="4324">
                  <c:v>92.2</c:v>
                </c:pt>
                <c:pt idx="4325">
                  <c:v>94.2</c:v>
                </c:pt>
                <c:pt idx="4326">
                  <c:v>96.2</c:v>
                </c:pt>
                <c:pt idx="4327">
                  <c:v>98.2</c:v>
                </c:pt>
                <c:pt idx="4328">
                  <c:v>100.2</c:v>
                </c:pt>
                <c:pt idx="4329">
                  <c:v>101.2</c:v>
                </c:pt>
                <c:pt idx="4330">
                  <c:v>105.4</c:v>
                </c:pt>
                <c:pt idx="4331">
                  <c:v>107.2</c:v>
                </c:pt>
                <c:pt idx="4332">
                  <c:v>109</c:v>
                </c:pt>
                <c:pt idx="4333">
                  <c:v>110.2</c:v>
                </c:pt>
                <c:pt idx="4334">
                  <c:v>110.2</c:v>
                </c:pt>
                <c:pt idx="4335">
                  <c:v>111.2</c:v>
                </c:pt>
                <c:pt idx="4336">
                  <c:v>113.2</c:v>
                </c:pt>
                <c:pt idx="4337">
                  <c:v>59.25</c:v>
                </c:pt>
                <c:pt idx="4338">
                  <c:v>60</c:v>
                </c:pt>
                <c:pt idx="4339">
                  <c:v>67.3</c:v>
                </c:pt>
                <c:pt idx="4340">
                  <c:v>69.5</c:v>
                </c:pt>
                <c:pt idx="4341">
                  <c:v>70.2</c:v>
                </c:pt>
                <c:pt idx="4342">
                  <c:v>70.2</c:v>
                </c:pt>
                <c:pt idx="4343">
                  <c:v>71.2</c:v>
                </c:pt>
                <c:pt idx="4344">
                  <c:v>73.2</c:v>
                </c:pt>
                <c:pt idx="4345">
                  <c:v>75.7</c:v>
                </c:pt>
                <c:pt idx="4346">
                  <c:v>75.900000000000006</c:v>
                </c:pt>
                <c:pt idx="4347">
                  <c:v>77.2</c:v>
                </c:pt>
                <c:pt idx="4348">
                  <c:v>79.3</c:v>
                </c:pt>
                <c:pt idx="4349">
                  <c:v>80.2</c:v>
                </c:pt>
                <c:pt idx="4350">
                  <c:v>80.400000000000006</c:v>
                </c:pt>
                <c:pt idx="4351">
                  <c:v>81.5</c:v>
                </c:pt>
                <c:pt idx="4352">
                  <c:v>83.2</c:v>
                </c:pt>
                <c:pt idx="4353">
                  <c:v>85.4</c:v>
                </c:pt>
                <c:pt idx="4354">
                  <c:v>85.4</c:v>
                </c:pt>
                <c:pt idx="4355">
                  <c:v>87.5</c:v>
                </c:pt>
                <c:pt idx="4356">
                  <c:v>89.2</c:v>
                </c:pt>
                <c:pt idx="4357">
                  <c:v>90.2</c:v>
                </c:pt>
                <c:pt idx="4358">
                  <c:v>91.2</c:v>
                </c:pt>
                <c:pt idx="4359">
                  <c:v>93.2</c:v>
                </c:pt>
                <c:pt idx="4360">
                  <c:v>95.2</c:v>
                </c:pt>
                <c:pt idx="4361">
                  <c:v>95.4</c:v>
                </c:pt>
                <c:pt idx="4362">
                  <c:v>97.2</c:v>
                </c:pt>
                <c:pt idx="4363">
                  <c:v>99.2</c:v>
                </c:pt>
                <c:pt idx="4364">
                  <c:v>100.2</c:v>
                </c:pt>
                <c:pt idx="4365">
                  <c:v>101.2</c:v>
                </c:pt>
                <c:pt idx="4366">
                  <c:v>103.2</c:v>
                </c:pt>
                <c:pt idx="4367">
                  <c:v>107.2</c:v>
                </c:pt>
                <c:pt idx="4368">
                  <c:v>109.2</c:v>
                </c:pt>
                <c:pt idx="4369">
                  <c:v>111.2</c:v>
                </c:pt>
                <c:pt idx="4370">
                  <c:v>113.2</c:v>
                </c:pt>
                <c:pt idx="4371">
                  <c:v>52.2</c:v>
                </c:pt>
                <c:pt idx="4372">
                  <c:v>54.2</c:v>
                </c:pt>
                <c:pt idx="4373">
                  <c:v>55.2</c:v>
                </c:pt>
                <c:pt idx="4374">
                  <c:v>56.2</c:v>
                </c:pt>
                <c:pt idx="4375">
                  <c:v>58.2</c:v>
                </c:pt>
                <c:pt idx="4376">
                  <c:v>60.2</c:v>
                </c:pt>
                <c:pt idx="4377">
                  <c:v>60.7</c:v>
                </c:pt>
                <c:pt idx="4378">
                  <c:v>62.2</c:v>
                </c:pt>
                <c:pt idx="4379">
                  <c:v>64.2</c:v>
                </c:pt>
                <c:pt idx="4380">
                  <c:v>65.7</c:v>
                </c:pt>
                <c:pt idx="4381">
                  <c:v>66.2</c:v>
                </c:pt>
                <c:pt idx="4382">
                  <c:v>68.2</c:v>
                </c:pt>
                <c:pt idx="4383">
                  <c:v>70.2</c:v>
                </c:pt>
                <c:pt idx="4384">
                  <c:v>70.75</c:v>
                </c:pt>
                <c:pt idx="4385">
                  <c:v>72.2</c:v>
                </c:pt>
                <c:pt idx="4386">
                  <c:v>74.2</c:v>
                </c:pt>
                <c:pt idx="4387">
                  <c:v>75.2</c:v>
                </c:pt>
                <c:pt idx="4388">
                  <c:v>76.2</c:v>
                </c:pt>
                <c:pt idx="4389">
                  <c:v>78.2</c:v>
                </c:pt>
                <c:pt idx="4390">
                  <c:v>82.2</c:v>
                </c:pt>
                <c:pt idx="4391">
                  <c:v>84.2</c:v>
                </c:pt>
                <c:pt idx="4392">
                  <c:v>85.3</c:v>
                </c:pt>
                <c:pt idx="4393">
                  <c:v>86.2</c:v>
                </c:pt>
                <c:pt idx="4394">
                  <c:v>88.2</c:v>
                </c:pt>
                <c:pt idx="4395">
                  <c:v>90.35</c:v>
                </c:pt>
                <c:pt idx="4396">
                  <c:v>90.6</c:v>
                </c:pt>
                <c:pt idx="4397">
                  <c:v>91</c:v>
                </c:pt>
                <c:pt idx="4398">
                  <c:v>92.2</c:v>
                </c:pt>
                <c:pt idx="4399">
                  <c:v>94.2</c:v>
                </c:pt>
                <c:pt idx="4400">
                  <c:v>95.25</c:v>
                </c:pt>
                <c:pt idx="4401">
                  <c:v>95.5</c:v>
                </c:pt>
                <c:pt idx="4402">
                  <c:v>96.2</c:v>
                </c:pt>
                <c:pt idx="4403">
                  <c:v>98.2</c:v>
                </c:pt>
                <c:pt idx="4404">
                  <c:v>100.2</c:v>
                </c:pt>
                <c:pt idx="4405">
                  <c:v>102.2</c:v>
                </c:pt>
                <c:pt idx="4406">
                  <c:v>104.2</c:v>
                </c:pt>
                <c:pt idx="4407">
                  <c:v>105.2</c:v>
                </c:pt>
                <c:pt idx="4408">
                  <c:v>105.4</c:v>
                </c:pt>
                <c:pt idx="4409">
                  <c:v>106.2</c:v>
                </c:pt>
                <c:pt idx="4410">
                  <c:v>108.15</c:v>
                </c:pt>
                <c:pt idx="4411">
                  <c:v>110.2</c:v>
                </c:pt>
                <c:pt idx="4412">
                  <c:v>110.4</c:v>
                </c:pt>
                <c:pt idx="4413">
                  <c:v>110.65</c:v>
                </c:pt>
                <c:pt idx="4414">
                  <c:v>112.2</c:v>
                </c:pt>
                <c:pt idx="4415">
                  <c:v>114.2</c:v>
                </c:pt>
                <c:pt idx="4416">
                  <c:v>115.2</c:v>
                </c:pt>
                <c:pt idx="4417">
                  <c:v>55.2</c:v>
                </c:pt>
                <c:pt idx="4418">
                  <c:v>65.7</c:v>
                </c:pt>
                <c:pt idx="4419">
                  <c:v>67.2</c:v>
                </c:pt>
                <c:pt idx="4420">
                  <c:v>69.2</c:v>
                </c:pt>
                <c:pt idx="4421">
                  <c:v>70.2</c:v>
                </c:pt>
                <c:pt idx="4422">
                  <c:v>70.400000000000006</c:v>
                </c:pt>
                <c:pt idx="4423">
                  <c:v>71.2</c:v>
                </c:pt>
                <c:pt idx="4424">
                  <c:v>73.2</c:v>
                </c:pt>
                <c:pt idx="4425">
                  <c:v>76</c:v>
                </c:pt>
                <c:pt idx="4426">
                  <c:v>75.2</c:v>
                </c:pt>
                <c:pt idx="4427">
                  <c:v>77.2</c:v>
                </c:pt>
                <c:pt idx="4428">
                  <c:v>79.2</c:v>
                </c:pt>
                <c:pt idx="4429">
                  <c:v>80.2</c:v>
                </c:pt>
                <c:pt idx="4430">
                  <c:v>81.2</c:v>
                </c:pt>
                <c:pt idx="4431">
                  <c:v>83.2</c:v>
                </c:pt>
                <c:pt idx="4432">
                  <c:v>85.2</c:v>
                </c:pt>
                <c:pt idx="4433">
                  <c:v>85.7</c:v>
                </c:pt>
                <c:pt idx="4434">
                  <c:v>87.2</c:v>
                </c:pt>
                <c:pt idx="4435">
                  <c:v>89.2</c:v>
                </c:pt>
                <c:pt idx="4436">
                  <c:v>90.2</c:v>
                </c:pt>
                <c:pt idx="4437">
                  <c:v>91.2</c:v>
                </c:pt>
                <c:pt idx="4438">
                  <c:v>93.2</c:v>
                </c:pt>
                <c:pt idx="4439">
                  <c:v>95.2</c:v>
                </c:pt>
                <c:pt idx="4440">
                  <c:v>95.7</c:v>
                </c:pt>
                <c:pt idx="4441">
                  <c:v>97.2</c:v>
                </c:pt>
                <c:pt idx="4442">
                  <c:v>99.2</c:v>
                </c:pt>
                <c:pt idx="4443">
                  <c:v>100.2</c:v>
                </c:pt>
                <c:pt idx="4444">
                  <c:v>101.2</c:v>
                </c:pt>
                <c:pt idx="4445">
                  <c:v>103.2</c:v>
                </c:pt>
                <c:pt idx="4446">
                  <c:v>105.7</c:v>
                </c:pt>
                <c:pt idx="4447">
                  <c:v>107.2</c:v>
                </c:pt>
                <c:pt idx="4448">
                  <c:v>109.2</c:v>
                </c:pt>
                <c:pt idx="4449">
                  <c:v>110.2</c:v>
                </c:pt>
                <c:pt idx="4450">
                  <c:v>111.2</c:v>
                </c:pt>
                <c:pt idx="4451">
                  <c:v>113.2</c:v>
                </c:pt>
                <c:pt idx="4452">
                  <c:v>48.2</c:v>
                </c:pt>
                <c:pt idx="4453">
                  <c:v>50.2</c:v>
                </c:pt>
                <c:pt idx="4454">
                  <c:v>50.25</c:v>
                </c:pt>
                <c:pt idx="4455">
                  <c:v>52.2</c:v>
                </c:pt>
                <c:pt idx="4456">
                  <c:v>54.2</c:v>
                </c:pt>
                <c:pt idx="4457">
                  <c:v>55.3</c:v>
                </c:pt>
                <c:pt idx="4458">
                  <c:v>56.2</c:v>
                </c:pt>
                <c:pt idx="4459">
                  <c:v>58.2</c:v>
                </c:pt>
                <c:pt idx="4460">
                  <c:v>60.2</c:v>
                </c:pt>
                <c:pt idx="4461">
                  <c:v>60.4</c:v>
                </c:pt>
                <c:pt idx="4462">
                  <c:v>60.8</c:v>
                </c:pt>
                <c:pt idx="4463">
                  <c:v>62.2</c:v>
                </c:pt>
                <c:pt idx="4464">
                  <c:v>64</c:v>
                </c:pt>
                <c:pt idx="4465">
                  <c:v>65.2</c:v>
                </c:pt>
                <c:pt idx="4466">
                  <c:v>66</c:v>
                </c:pt>
                <c:pt idx="4467">
                  <c:v>68</c:v>
                </c:pt>
                <c:pt idx="4468">
                  <c:v>72</c:v>
                </c:pt>
                <c:pt idx="4469">
                  <c:v>74.2</c:v>
                </c:pt>
                <c:pt idx="4470">
                  <c:v>75.2</c:v>
                </c:pt>
                <c:pt idx="4471">
                  <c:v>76.2</c:v>
                </c:pt>
                <c:pt idx="4472">
                  <c:v>78.2</c:v>
                </c:pt>
                <c:pt idx="4473">
                  <c:v>80</c:v>
                </c:pt>
                <c:pt idx="4474">
                  <c:v>80.400000000000006</c:v>
                </c:pt>
                <c:pt idx="4475">
                  <c:v>82.2</c:v>
                </c:pt>
                <c:pt idx="4476">
                  <c:v>84.2</c:v>
                </c:pt>
                <c:pt idx="4477">
                  <c:v>85.2</c:v>
                </c:pt>
                <c:pt idx="4478">
                  <c:v>86.2</c:v>
                </c:pt>
                <c:pt idx="4479">
                  <c:v>88.2</c:v>
                </c:pt>
                <c:pt idx="4480">
                  <c:v>90.2</c:v>
                </c:pt>
                <c:pt idx="4481">
                  <c:v>90.4</c:v>
                </c:pt>
                <c:pt idx="4482">
                  <c:v>92</c:v>
                </c:pt>
                <c:pt idx="4483">
                  <c:v>94.2</c:v>
                </c:pt>
                <c:pt idx="4484">
                  <c:v>95.2</c:v>
                </c:pt>
                <c:pt idx="4485">
                  <c:v>95.4</c:v>
                </c:pt>
                <c:pt idx="4486">
                  <c:v>97.2</c:v>
                </c:pt>
                <c:pt idx="4487">
                  <c:v>99.2</c:v>
                </c:pt>
                <c:pt idx="4488">
                  <c:v>100.2</c:v>
                </c:pt>
                <c:pt idx="4489">
                  <c:v>100.4</c:v>
                </c:pt>
                <c:pt idx="4490">
                  <c:v>102.2</c:v>
                </c:pt>
                <c:pt idx="4491">
                  <c:v>104.2</c:v>
                </c:pt>
                <c:pt idx="4492">
                  <c:v>105.2</c:v>
                </c:pt>
                <c:pt idx="4493">
                  <c:v>105.4</c:v>
                </c:pt>
                <c:pt idx="4494">
                  <c:v>106.2</c:v>
                </c:pt>
                <c:pt idx="4495">
                  <c:v>108.2</c:v>
                </c:pt>
                <c:pt idx="4496">
                  <c:v>110.2</c:v>
                </c:pt>
                <c:pt idx="4497">
                  <c:v>50.4</c:v>
                </c:pt>
                <c:pt idx="4498">
                  <c:v>51.2</c:v>
                </c:pt>
                <c:pt idx="4499">
                  <c:v>53.2</c:v>
                </c:pt>
                <c:pt idx="4500">
                  <c:v>55</c:v>
                </c:pt>
                <c:pt idx="4501">
                  <c:v>55.4</c:v>
                </c:pt>
                <c:pt idx="4502">
                  <c:v>57.2</c:v>
                </c:pt>
                <c:pt idx="4503">
                  <c:v>60.2</c:v>
                </c:pt>
                <c:pt idx="4504">
                  <c:v>60.2</c:v>
                </c:pt>
                <c:pt idx="4505">
                  <c:v>61.2</c:v>
                </c:pt>
                <c:pt idx="4506">
                  <c:v>63.2</c:v>
                </c:pt>
                <c:pt idx="4507">
                  <c:v>65.2</c:v>
                </c:pt>
                <c:pt idx="4508">
                  <c:v>67.2</c:v>
                </c:pt>
                <c:pt idx="4509">
                  <c:v>69.2</c:v>
                </c:pt>
                <c:pt idx="4510">
                  <c:v>70.2</c:v>
                </c:pt>
                <c:pt idx="4511">
                  <c:v>70.400000000000006</c:v>
                </c:pt>
                <c:pt idx="4512">
                  <c:v>71.2</c:v>
                </c:pt>
                <c:pt idx="4513">
                  <c:v>73.2</c:v>
                </c:pt>
                <c:pt idx="4514">
                  <c:v>77.2</c:v>
                </c:pt>
                <c:pt idx="4515">
                  <c:v>79</c:v>
                </c:pt>
                <c:pt idx="4516">
                  <c:v>80.2</c:v>
                </c:pt>
                <c:pt idx="4517">
                  <c:v>81.2</c:v>
                </c:pt>
                <c:pt idx="4518">
                  <c:v>83.2</c:v>
                </c:pt>
                <c:pt idx="4519">
                  <c:v>85</c:v>
                </c:pt>
                <c:pt idx="4520">
                  <c:v>87.2</c:v>
                </c:pt>
                <c:pt idx="4521">
                  <c:v>89.2</c:v>
                </c:pt>
                <c:pt idx="4522">
                  <c:v>90.2</c:v>
                </c:pt>
                <c:pt idx="4523">
                  <c:v>90.2</c:v>
                </c:pt>
                <c:pt idx="4524">
                  <c:v>92.2</c:v>
                </c:pt>
                <c:pt idx="4525">
                  <c:v>94.2</c:v>
                </c:pt>
                <c:pt idx="4526">
                  <c:v>95</c:v>
                </c:pt>
                <c:pt idx="4527">
                  <c:v>95.5</c:v>
                </c:pt>
                <c:pt idx="4528">
                  <c:v>96.25</c:v>
                </c:pt>
                <c:pt idx="4529">
                  <c:v>98.25</c:v>
                </c:pt>
                <c:pt idx="4530">
                  <c:v>99.25</c:v>
                </c:pt>
                <c:pt idx="4531">
                  <c:v>100.25</c:v>
                </c:pt>
                <c:pt idx="4532">
                  <c:v>101.25</c:v>
                </c:pt>
                <c:pt idx="4533">
                  <c:v>103.25</c:v>
                </c:pt>
                <c:pt idx="4534">
                  <c:v>105.25</c:v>
                </c:pt>
                <c:pt idx="4535">
                  <c:v>105.5</c:v>
                </c:pt>
                <c:pt idx="4536">
                  <c:v>107.25</c:v>
                </c:pt>
                <c:pt idx="4537">
                  <c:v>109.25</c:v>
                </c:pt>
                <c:pt idx="4538">
                  <c:v>110.25</c:v>
                </c:pt>
                <c:pt idx="4539">
                  <c:v>110.5</c:v>
                </c:pt>
                <c:pt idx="4540">
                  <c:v>50.2</c:v>
                </c:pt>
                <c:pt idx="4541">
                  <c:v>51.2</c:v>
                </c:pt>
                <c:pt idx="4542">
                  <c:v>52.2</c:v>
                </c:pt>
                <c:pt idx="4543">
                  <c:v>54.2</c:v>
                </c:pt>
                <c:pt idx="4544">
                  <c:v>55.3</c:v>
                </c:pt>
                <c:pt idx="4545">
                  <c:v>56.2</c:v>
                </c:pt>
                <c:pt idx="4546">
                  <c:v>58.2</c:v>
                </c:pt>
                <c:pt idx="4547">
                  <c:v>60</c:v>
                </c:pt>
                <c:pt idx="4548">
                  <c:v>60.3</c:v>
                </c:pt>
                <c:pt idx="4549">
                  <c:v>62.2</c:v>
                </c:pt>
                <c:pt idx="4550">
                  <c:v>64.2</c:v>
                </c:pt>
                <c:pt idx="4551">
                  <c:v>65.2</c:v>
                </c:pt>
                <c:pt idx="4552">
                  <c:v>66.2</c:v>
                </c:pt>
                <c:pt idx="4553">
                  <c:v>68.2</c:v>
                </c:pt>
                <c:pt idx="4554">
                  <c:v>70</c:v>
                </c:pt>
                <c:pt idx="4555">
                  <c:v>70.2</c:v>
                </c:pt>
                <c:pt idx="4556">
                  <c:v>72.2</c:v>
                </c:pt>
                <c:pt idx="4557">
                  <c:v>74.2</c:v>
                </c:pt>
                <c:pt idx="4558">
                  <c:v>75.3</c:v>
                </c:pt>
                <c:pt idx="4559">
                  <c:v>76.2</c:v>
                </c:pt>
                <c:pt idx="4560">
                  <c:v>78.2</c:v>
                </c:pt>
                <c:pt idx="4561">
                  <c:v>80.3</c:v>
                </c:pt>
                <c:pt idx="4562">
                  <c:v>80.5</c:v>
                </c:pt>
                <c:pt idx="4563">
                  <c:v>82.2</c:v>
                </c:pt>
                <c:pt idx="4564">
                  <c:v>84.2</c:v>
                </c:pt>
                <c:pt idx="4565">
                  <c:v>85.25</c:v>
                </c:pt>
                <c:pt idx="4566">
                  <c:v>85.6</c:v>
                </c:pt>
                <c:pt idx="4567">
                  <c:v>86.2</c:v>
                </c:pt>
                <c:pt idx="4568">
                  <c:v>88.2</c:v>
                </c:pt>
                <c:pt idx="4569">
                  <c:v>90.2</c:v>
                </c:pt>
                <c:pt idx="4570">
                  <c:v>90.5</c:v>
                </c:pt>
                <c:pt idx="4571">
                  <c:v>91.2</c:v>
                </c:pt>
                <c:pt idx="4572">
                  <c:v>92.2</c:v>
                </c:pt>
                <c:pt idx="4573">
                  <c:v>94.2</c:v>
                </c:pt>
                <c:pt idx="4574">
                  <c:v>95.3</c:v>
                </c:pt>
                <c:pt idx="4575">
                  <c:v>95.8</c:v>
                </c:pt>
                <c:pt idx="4576">
                  <c:v>96.2</c:v>
                </c:pt>
                <c:pt idx="4577">
                  <c:v>98.2</c:v>
                </c:pt>
                <c:pt idx="4578">
                  <c:v>100.3</c:v>
                </c:pt>
                <c:pt idx="4579">
                  <c:v>100.5</c:v>
                </c:pt>
                <c:pt idx="4580">
                  <c:v>102.2</c:v>
                </c:pt>
                <c:pt idx="4581">
                  <c:v>104.2</c:v>
                </c:pt>
                <c:pt idx="4582">
                  <c:v>105.5</c:v>
                </c:pt>
                <c:pt idx="4583">
                  <c:v>106.2</c:v>
                </c:pt>
                <c:pt idx="4584">
                  <c:v>108.2</c:v>
                </c:pt>
                <c:pt idx="4585">
                  <c:v>110.4</c:v>
                </c:pt>
                <c:pt idx="4586">
                  <c:v>112.2</c:v>
                </c:pt>
                <c:pt idx="4587">
                  <c:v>51.9</c:v>
                </c:pt>
                <c:pt idx="4588">
                  <c:v>53.2</c:v>
                </c:pt>
                <c:pt idx="4589">
                  <c:v>55.2</c:v>
                </c:pt>
                <c:pt idx="4590">
                  <c:v>55.5</c:v>
                </c:pt>
                <c:pt idx="4591">
                  <c:v>57.25</c:v>
                </c:pt>
                <c:pt idx="4592">
                  <c:v>59.25</c:v>
                </c:pt>
                <c:pt idx="4593">
                  <c:v>60.3</c:v>
                </c:pt>
                <c:pt idx="4594">
                  <c:v>60.6</c:v>
                </c:pt>
                <c:pt idx="4595">
                  <c:v>61.25</c:v>
                </c:pt>
                <c:pt idx="4596">
                  <c:v>63.25</c:v>
                </c:pt>
                <c:pt idx="4597">
                  <c:v>65.2</c:v>
                </c:pt>
                <c:pt idx="4598">
                  <c:v>65.599999999999994</c:v>
                </c:pt>
                <c:pt idx="4599">
                  <c:v>67.2</c:v>
                </c:pt>
                <c:pt idx="4600">
                  <c:v>70.3</c:v>
                </c:pt>
                <c:pt idx="4601">
                  <c:v>71.3</c:v>
                </c:pt>
                <c:pt idx="4602">
                  <c:v>73.2</c:v>
                </c:pt>
                <c:pt idx="4603">
                  <c:v>75.5</c:v>
                </c:pt>
                <c:pt idx="4604">
                  <c:v>77.25</c:v>
                </c:pt>
                <c:pt idx="4605">
                  <c:v>79.2</c:v>
                </c:pt>
                <c:pt idx="4606">
                  <c:v>80.3</c:v>
                </c:pt>
                <c:pt idx="4607">
                  <c:v>81.3</c:v>
                </c:pt>
                <c:pt idx="4608">
                  <c:v>83.2</c:v>
                </c:pt>
                <c:pt idx="4609">
                  <c:v>85.3</c:v>
                </c:pt>
                <c:pt idx="4610">
                  <c:v>85.6</c:v>
                </c:pt>
                <c:pt idx="4611">
                  <c:v>87.2</c:v>
                </c:pt>
                <c:pt idx="4612">
                  <c:v>89</c:v>
                </c:pt>
                <c:pt idx="4613">
                  <c:v>90.2</c:v>
                </c:pt>
                <c:pt idx="4614">
                  <c:v>90.5</c:v>
                </c:pt>
                <c:pt idx="4615">
                  <c:v>91.2</c:v>
                </c:pt>
                <c:pt idx="4616">
                  <c:v>93</c:v>
                </c:pt>
                <c:pt idx="4617">
                  <c:v>95.6</c:v>
                </c:pt>
                <c:pt idx="4618">
                  <c:v>97.2</c:v>
                </c:pt>
                <c:pt idx="4619">
                  <c:v>99.2</c:v>
                </c:pt>
                <c:pt idx="4620">
                  <c:v>100.3</c:v>
                </c:pt>
                <c:pt idx="4621">
                  <c:v>101</c:v>
                </c:pt>
                <c:pt idx="4622">
                  <c:v>103.2</c:v>
                </c:pt>
                <c:pt idx="4623">
                  <c:v>104.2</c:v>
                </c:pt>
                <c:pt idx="4624">
                  <c:v>107.2</c:v>
                </c:pt>
                <c:pt idx="4625">
                  <c:v>109.2</c:v>
                </c:pt>
                <c:pt idx="4626">
                  <c:v>50.2</c:v>
                </c:pt>
                <c:pt idx="4627">
                  <c:v>50.4</c:v>
                </c:pt>
                <c:pt idx="4628">
                  <c:v>52.2</c:v>
                </c:pt>
                <c:pt idx="4629">
                  <c:v>54.2</c:v>
                </c:pt>
                <c:pt idx="4630">
                  <c:v>55.2</c:v>
                </c:pt>
                <c:pt idx="4631">
                  <c:v>55.4</c:v>
                </c:pt>
                <c:pt idx="4632">
                  <c:v>56.2</c:v>
                </c:pt>
                <c:pt idx="4633">
                  <c:v>55.4</c:v>
                </c:pt>
                <c:pt idx="4634">
                  <c:v>58.2</c:v>
                </c:pt>
                <c:pt idx="4635">
                  <c:v>60.2</c:v>
                </c:pt>
                <c:pt idx="4636">
                  <c:v>60.4</c:v>
                </c:pt>
                <c:pt idx="4637">
                  <c:v>70.2</c:v>
                </c:pt>
                <c:pt idx="4638">
                  <c:v>70.400000000000006</c:v>
                </c:pt>
                <c:pt idx="4639">
                  <c:v>72.2</c:v>
                </c:pt>
                <c:pt idx="4640">
                  <c:v>74.2</c:v>
                </c:pt>
                <c:pt idx="4641">
                  <c:v>75.25</c:v>
                </c:pt>
                <c:pt idx="4642">
                  <c:v>75.45</c:v>
                </c:pt>
                <c:pt idx="4643">
                  <c:v>78.2</c:v>
                </c:pt>
                <c:pt idx="4644">
                  <c:v>80.2</c:v>
                </c:pt>
                <c:pt idx="4645">
                  <c:v>80.3</c:v>
                </c:pt>
                <c:pt idx="4646">
                  <c:v>82</c:v>
                </c:pt>
                <c:pt idx="4647">
                  <c:v>84.2</c:v>
                </c:pt>
                <c:pt idx="4648">
                  <c:v>85.2</c:v>
                </c:pt>
                <c:pt idx="4649">
                  <c:v>86.2</c:v>
                </c:pt>
                <c:pt idx="4650">
                  <c:v>88.2</c:v>
                </c:pt>
                <c:pt idx="4651">
                  <c:v>90.2</c:v>
                </c:pt>
                <c:pt idx="4652">
                  <c:v>92.2</c:v>
                </c:pt>
                <c:pt idx="4653">
                  <c:v>94.2</c:v>
                </c:pt>
                <c:pt idx="4654">
                  <c:v>96.2</c:v>
                </c:pt>
                <c:pt idx="4655">
                  <c:v>98.2</c:v>
                </c:pt>
                <c:pt idx="4656">
                  <c:v>100.2</c:v>
                </c:pt>
                <c:pt idx="4657">
                  <c:v>100.4</c:v>
                </c:pt>
                <c:pt idx="4658">
                  <c:v>102</c:v>
                </c:pt>
                <c:pt idx="4659">
                  <c:v>104.2</c:v>
                </c:pt>
                <c:pt idx="4660">
                  <c:v>105.2</c:v>
                </c:pt>
                <c:pt idx="4661">
                  <c:v>106.2</c:v>
                </c:pt>
                <c:pt idx="4662">
                  <c:v>108.2</c:v>
                </c:pt>
                <c:pt idx="4663">
                  <c:v>110.2</c:v>
                </c:pt>
                <c:pt idx="4664">
                  <c:v>110.4</c:v>
                </c:pt>
                <c:pt idx="4665">
                  <c:v>112.2</c:v>
                </c:pt>
                <c:pt idx="4666">
                  <c:v>50.3</c:v>
                </c:pt>
                <c:pt idx="4667">
                  <c:v>50.6</c:v>
                </c:pt>
                <c:pt idx="4668">
                  <c:v>50.9</c:v>
                </c:pt>
                <c:pt idx="4669">
                  <c:v>52.2</c:v>
                </c:pt>
                <c:pt idx="4670">
                  <c:v>54.2</c:v>
                </c:pt>
                <c:pt idx="4671">
                  <c:v>55.3</c:v>
                </c:pt>
                <c:pt idx="4672">
                  <c:v>55.6</c:v>
                </c:pt>
                <c:pt idx="4673">
                  <c:v>56.2</c:v>
                </c:pt>
                <c:pt idx="4674">
                  <c:v>58.2</c:v>
                </c:pt>
                <c:pt idx="4675">
                  <c:v>60.2</c:v>
                </c:pt>
                <c:pt idx="4676">
                  <c:v>60.3</c:v>
                </c:pt>
                <c:pt idx="4677">
                  <c:v>62</c:v>
                </c:pt>
                <c:pt idx="4678">
                  <c:v>64</c:v>
                </c:pt>
                <c:pt idx="4679">
                  <c:v>65.5</c:v>
                </c:pt>
                <c:pt idx="4680">
                  <c:v>72.599999999999994</c:v>
                </c:pt>
                <c:pt idx="4681">
                  <c:v>73.2</c:v>
                </c:pt>
                <c:pt idx="4682">
                  <c:v>75.2</c:v>
                </c:pt>
                <c:pt idx="4683">
                  <c:v>75.400000000000006</c:v>
                </c:pt>
                <c:pt idx="4684">
                  <c:v>75.7</c:v>
                </c:pt>
                <c:pt idx="4685">
                  <c:v>77.150000000000006</c:v>
                </c:pt>
                <c:pt idx="4686">
                  <c:v>79.2</c:v>
                </c:pt>
                <c:pt idx="4687">
                  <c:v>80.2</c:v>
                </c:pt>
                <c:pt idx="4688">
                  <c:v>80.5</c:v>
                </c:pt>
                <c:pt idx="4689">
                  <c:v>81.2</c:v>
                </c:pt>
                <c:pt idx="4690">
                  <c:v>83.2</c:v>
                </c:pt>
                <c:pt idx="4691">
                  <c:v>85.2</c:v>
                </c:pt>
                <c:pt idx="4692">
                  <c:v>85.5</c:v>
                </c:pt>
                <c:pt idx="4693">
                  <c:v>85.9</c:v>
                </c:pt>
                <c:pt idx="4694">
                  <c:v>87</c:v>
                </c:pt>
                <c:pt idx="4695">
                  <c:v>89</c:v>
                </c:pt>
                <c:pt idx="4696">
                  <c:v>90.2</c:v>
                </c:pt>
                <c:pt idx="4697">
                  <c:v>91.2</c:v>
                </c:pt>
                <c:pt idx="4698">
                  <c:v>93.2</c:v>
                </c:pt>
                <c:pt idx="4699">
                  <c:v>95.3</c:v>
                </c:pt>
                <c:pt idx="4700">
                  <c:v>97.2</c:v>
                </c:pt>
                <c:pt idx="4701">
                  <c:v>99.2</c:v>
                </c:pt>
                <c:pt idx="4702">
                  <c:v>100.2</c:v>
                </c:pt>
                <c:pt idx="4703">
                  <c:v>100.4</c:v>
                </c:pt>
                <c:pt idx="4704">
                  <c:v>101.2</c:v>
                </c:pt>
                <c:pt idx="4705">
                  <c:v>103.2</c:v>
                </c:pt>
                <c:pt idx="4706">
                  <c:v>105.2</c:v>
                </c:pt>
                <c:pt idx="4707">
                  <c:v>105.4</c:v>
                </c:pt>
                <c:pt idx="4708">
                  <c:v>106.2</c:v>
                </c:pt>
                <c:pt idx="4709">
                  <c:v>108</c:v>
                </c:pt>
                <c:pt idx="4710">
                  <c:v>110.2</c:v>
                </c:pt>
                <c:pt idx="4711">
                  <c:v>112</c:v>
                </c:pt>
                <c:pt idx="4712">
                  <c:v>114</c:v>
                </c:pt>
                <c:pt idx="4713">
                  <c:v>115.2</c:v>
                </c:pt>
                <c:pt idx="4714">
                  <c:v>50.75</c:v>
                </c:pt>
                <c:pt idx="4715">
                  <c:v>51</c:v>
                </c:pt>
                <c:pt idx="4716">
                  <c:v>52.7</c:v>
                </c:pt>
                <c:pt idx="4717">
                  <c:v>54</c:v>
                </c:pt>
                <c:pt idx="4718">
                  <c:v>55.6</c:v>
                </c:pt>
                <c:pt idx="4719">
                  <c:v>56</c:v>
                </c:pt>
                <c:pt idx="4720">
                  <c:v>58</c:v>
                </c:pt>
                <c:pt idx="4721">
                  <c:v>59.5</c:v>
                </c:pt>
                <c:pt idx="4722">
                  <c:v>60.2</c:v>
                </c:pt>
                <c:pt idx="4723">
                  <c:v>60.3</c:v>
                </c:pt>
                <c:pt idx="4724">
                  <c:v>62.2</c:v>
                </c:pt>
                <c:pt idx="4725">
                  <c:v>64.2</c:v>
                </c:pt>
                <c:pt idx="4726">
                  <c:v>65.25</c:v>
                </c:pt>
                <c:pt idx="4727">
                  <c:v>65.5</c:v>
                </c:pt>
                <c:pt idx="4728">
                  <c:v>66.2</c:v>
                </c:pt>
                <c:pt idx="4729">
                  <c:v>68.2</c:v>
                </c:pt>
                <c:pt idx="4730">
                  <c:v>70</c:v>
                </c:pt>
                <c:pt idx="4731">
                  <c:v>70.400000000000006</c:v>
                </c:pt>
                <c:pt idx="4732">
                  <c:v>72.2</c:v>
                </c:pt>
                <c:pt idx="4733">
                  <c:v>74.2</c:v>
                </c:pt>
                <c:pt idx="4734">
                  <c:v>75</c:v>
                </c:pt>
                <c:pt idx="4735">
                  <c:v>75.5</c:v>
                </c:pt>
                <c:pt idx="4736">
                  <c:v>76.2</c:v>
                </c:pt>
                <c:pt idx="4737">
                  <c:v>78.2</c:v>
                </c:pt>
                <c:pt idx="4738">
                  <c:v>80.2</c:v>
                </c:pt>
                <c:pt idx="4739">
                  <c:v>80.5</c:v>
                </c:pt>
                <c:pt idx="4740">
                  <c:v>82.2</c:v>
                </c:pt>
                <c:pt idx="4741">
                  <c:v>84.2</c:v>
                </c:pt>
                <c:pt idx="4742">
                  <c:v>85</c:v>
                </c:pt>
                <c:pt idx="4743">
                  <c:v>85.3</c:v>
                </c:pt>
                <c:pt idx="4744">
                  <c:v>86.2</c:v>
                </c:pt>
                <c:pt idx="4745">
                  <c:v>88.2</c:v>
                </c:pt>
                <c:pt idx="4746">
                  <c:v>90.25</c:v>
                </c:pt>
                <c:pt idx="4747">
                  <c:v>90.5</c:v>
                </c:pt>
                <c:pt idx="4748">
                  <c:v>92.25</c:v>
                </c:pt>
                <c:pt idx="4749">
                  <c:v>98.2</c:v>
                </c:pt>
                <c:pt idx="4750">
                  <c:v>100</c:v>
                </c:pt>
                <c:pt idx="4751">
                  <c:v>102.2</c:v>
                </c:pt>
                <c:pt idx="4752">
                  <c:v>104.2</c:v>
                </c:pt>
                <c:pt idx="4753">
                  <c:v>106</c:v>
                </c:pt>
                <c:pt idx="4754">
                  <c:v>108.2</c:v>
                </c:pt>
                <c:pt idx="4755">
                  <c:v>110.3</c:v>
                </c:pt>
                <c:pt idx="4756">
                  <c:v>112.2</c:v>
                </c:pt>
                <c:pt idx="4757">
                  <c:v>114.2</c:v>
                </c:pt>
                <c:pt idx="4758">
                  <c:v>47</c:v>
                </c:pt>
                <c:pt idx="4759">
                  <c:v>48.3</c:v>
                </c:pt>
                <c:pt idx="4760">
                  <c:v>48.5</c:v>
                </c:pt>
                <c:pt idx="4761">
                  <c:v>49.85</c:v>
                </c:pt>
                <c:pt idx="4762">
                  <c:v>51.35</c:v>
                </c:pt>
                <c:pt idx="4763">
                  <c:v>53.15</c:v>
                </c:pt>
                <c:pt idx="4764">
                  <c:v>54.8</c:v>
                </c:pt>
                <c:pt idx="4765">
                  <c:v>57.35</c:v>
                </c:pt>
                <c:pt idx="4766">
                  <c:v>58.9</c:v>
                </c:pt>
                <c:pt idx="4767">
                  <c:v>59.5</c:v>
                </c:pt>
                <c:pt idx="4768">
                  <c:v>61.4</c:v>
                </c:pt>
                <c:pt idx="4769">
                  <c:v>62.45</c:v>
                </c:pt>
                <c:pt idx="4770">
                  <c:v>67.849999999999994</c:v>
                </c:pt>
                <c:pt idx="4771">
                  <c:v>70.95</c:v>
                </c:pt>
                <c:pt idx="4772">
                  <c:v>71.349999999999994</c:v>
                </c:pt>
                <c:pt idx="4773">
                  <c:v>73.55</c:v>
                </c:pt>
                <c:pt idx="4774">
                  <c:v>73.849999999999994</c:v>
                </c:pt>
                <c:pt idx="4775">
                  <c:v>74.650000000000006</c:v>
                </c:pt>
                <c:pt idx="4776">
                  <c:v>77.150000000000006</c:v>
                </c:pt>
                <c:pt idx="4777">
                  <c:v>78.5</c:v>
                </c:pt>
                <c:pt idx="4778">
                  <c:v>79.25</c:v>
                </c:pt>
                <c:pt idx="4779">
                  <c:v>80.650000000000006</c:v>
                </c:pt>
                <c:pt idx="4780">
                  <c:v>81.55</c:v>
                </c:pt>
                <c:pt idx="4781">
                  <c:v>83.3</c:v>
                </c:pt>
                <c:pt idx="4782">
                  <c:v>85.8</c:v>
                </c:pt>
                <c:pt idx="4783">
                  <c:v>86.15</c:v>
                </c:pt>
                <c:pt idx="4784">
                  <c:v>88.95</c:v>
                </c:pt>
                <c:pt idx="4785">
                  <c:v>90.3</c:v>
                </c:pt>
                <c:pt idx="4786">
                  <c:v>91.75</c:v>
                </c:pt>
                <c:pt idx="4787">
                  <c:v>92.6</c:v>
                </c:pt>
                <c:pt idx="4788">
                  <c:v>93.45</c:v>
                </c:pt>
                <c:pt idx="4789">
                  <c:v>95.35</c:v>
                </c:pt>
                <c:pt idx="4790">
                  <c:v>96.25</c:v>
                </c:pt>
                <c:pt idx="4791">
                  <c:v>97.65</c:v>
                </c:pt>
                <c:pt idx="4792">
                  <c:v>98.75</c:v>
                </c:pt>
                <c:pt idx="4793">
                  <c:v>98.95</c:v>
                </c:pt>
                <c:pt idx="4794">
                  <c:v>99.75</c:v>
                </c:pt>
                <c:pt idx="4795">
                  <c:v>101.05</c:v>
                </c:pt>
                <c:pt idx="4796">
                  <c:v>102.7</c:v>
                </c:pt>
                <c:pt idx="4797">
                  <c:v>105.25</c:v>
                </c:pt>
                <c:pt idx="4798">
                  <c:v>106.7</c:v>
                </c:pt>
                <c:pt idx="4799">
                  <c:v>106.9</c:v>
                </c:pt>
                <c:pt idx="4800">
                  <c:v>107.75</c:v>
                </c:pt>
                <c:pt idx="4801">
                  <c:v>108.1</c:v>
                </c:pt>
                <c:pt idx="4802">
                  <c:v>109.65</c:v>
                </c:pt>
                <c:pt idx="4803">
                  <c:v>110.2</c:v>
                </c:pt>
                <c:pt idx="4804">
                  <c:v>111.55</c:v>
                </c:pt>
                <c:pt idx="4805">
                  <c:v>113.15</c:v>
                </c:pt>
                <c:pt idx="4806">
                  <c:v>113.35</c:v>
                </c:pt>
                <c:pt idx="4807">
                  <c:v>115.15</c:v>
                </c:pt>
                <c:pt idx="4808">
                  <c:v>116.9</c:v>
                </c:pt>
                <c:pt idx="4809">
                  <c:v>118.05</c:v>
                </c:pt>
                <c:pt idx="4810">
                  <c:v>119.2</c:v>
                </c:pt>
                <c:pt idx="4811">
                  <c:v>50.2</c:v>
                </c:pt>
                <c:pt idx="4812">
                  <c:v>50.4</c:v>
                </c:pt>
                <c:pt idx="4813">
                  <c:v>52.2</c:v>
                </c:pt>
                <c:pt idx="4814">
                  <c:v>54.2</c:v>
                </c:pt>
                <c:pt idx="4815">
                  <c:v>55.2</c:v>
                </c:pt>
                <c:pt idx="4816">
                  <c:v>56.2</c:v>
                </c:pt>
                <c:pt idx="4817">
                  <c:v>58.2</c:v>
                </c:pt>
                <c:pt idx="4818">
                  <c:v>60.2</c:v>
                </c:pt>
                <c:pt idx="4819">
                  <c:v>62.2</c:v>
                </c:pt>
                <c:pt idx="4820">
                  <c:v>64.2</c:v>
                </c:pt>
                <c:pt idx="4821">
                  <c:v>66.2</c:v>
                </c:pt>
                <c:pt idx="4822">
                  <c:v>74.2</c:v>
                </c:pt>
                <c:pt idx="4823">
                  <c:v>75.400000000000006</c:v>
                </c:pt>
                <c:pt idx="4824">
                  <c:v>76.2</c:v>
                </c:pt>
                <c:pt idx="4825">
                  <c:v>80.400000000000006</c:v>
                </c:pt>
                <c:pt idx="4826">
                  <c:v>84.2</c:v>
                </c:pt>
                <c:pt idx="4827">
                  <c:v>85.2</c:v>
                </c:pt>
                <c:pt idx="4828">
                  <c:v>85.4</c:v>
                </c:pt>
                <c:pt idx="4829">
                  <c:v>86.2</c:v>
                </c:pt>
                <c:pt idx="4830">
                  <c:v>90.2</c:v>
                </c:pt>
                <c:pt idx="4831">
                  <c:v>92.2</c:v>
                </c:pt>
                <c:pt idx="4832">
                  <c:v>95.2</c:v>
                </c:pt>
                <c:pt idx="4833">
                  <c:v>96.2</c:v>
                </c:pt>
                <c:pt idx="4834">
                  <c:v>98.2</c:v>
                </c:pt>
                <c:pt idx="4835">
                  <c:v>100.2</c:v>
                </c:pt>
                <c:pt idx="4836">
                  <c:v>102.2</c:v>
                </c:pt>
                <c:pt idx="4837">
                  <c:v>104.2</c:v>
                </c:pt>
                <c:pt idx="4838">
                  <c:v>105.2</c:v>
                </c:pt>
                <c:pt idx="4839">
                  <c:v>106.2</c:v>
                </c:pt>
                <c:pt idx="4840">
                  <c:v>108.2</c:v>
                </c:pt>
                <c:pt idx="4841">
                  <c:v>110.2</c:v>
                </c:pt>
                <c:pt idx="4842">
                  <c:v>112.2</c:v>
                </c:pt>
                <c:pt idx="4843">
                  <c:v>114.2</c:v>
                </c:pt>
                <c:pt idx="4844">
                  <c:v>115.2</c:v>
                </c:pt>
                <c:pt idx="4845">
                  <c:v>116.2</c:v>
                </c:pt>
                <c:pt idx="4846">
                  <c:v>118.2</c:v>
                </c:pt>
                <c:pt idx="4847">
                  <c:v>120.2</c:v>
                </c:pt>
                <c:pt idx="4848">
                  <c:v>120.4</c:v>
                </c:pt>
                <c:pt idx="4849">
                  <c:v>122.2</c:v>
                </c:pt>
                <c:pt idx="4850">
                  <c:v>48.75</c:v>
                </c:pt>
                <c:pt idx="4851">
                  <c:v>49.5</c:v>
                </c:pt>
                <c:pt idx="4852">
                  <c:v>50.15</c:v>
                </c:pt>
                <c:pt idx="4853">
                  <c:v>51.8</c:v>
                </c:pt>
                <c:pt idx="4854">
                  <c:v>53.85</c:v>
                </c:pt>
                <c:pt idx="4855">
                  <c:v>57.8</c:v>
                </c:pt>
                <c:pt idx="4856">
                  <c:v>59.1</c:v>
                </c:pt>
                <c:pt idx="4857">
                  <c:v>60.5</c:v>
                </c:pt>
                <c:pt idx="4858">
                  <c:v>61.8</c:v>
                </c:pt>
                <c:pt idx="4859">
                  <c:v>63.97</c:v>
                </c:pt>
                <c:pt idx="4860">
                  <c:v>66.400000000000006</c:v>
                </c:pt>
                <c:pt idx="4861">
                  <c:v>68.400000000000006</c:v>
                </c:pt>
                <c:pt idx="4862">
                  <c:v>70.400000000000006</c:v>
                </c:pt>
                <c:pt idx="4863">
                  <c:v>70.599999999999994</c:v>
                </c:pt>
                <c:pt idx="4864">
                  <c:v>72.599999999999994</c:v>
                </c:pt>
                <c:pt idx="4865">
                  <c:v>75.7</c:v>
                </c:pt>
                <c:pt idx="4866">
                  <c:v>77.3</c:v>
                </c:pt>
                <c:pt idx="4867">
                  <c:v>79.2</c:v>
                </c:pt>
                <c:pt idx="4868">
                  <c:v>81.2</c:v>
                </c:pt>
                <c:pt idx="4869">
                  <c:v>82.9</c:v>
                </c:pt>
                <c:pt idx="4870">
                  <c:v>83.8</c:v>
                </c:pt>
                <c:pt idx="4871">
                  <c:v>51.2</c:v>
                </c:pt>
                <c:pt idx="4872">
                  <c:v>53.2</c:v>
                </c:pt>
                <c:pt idx="4873">
                  <c:v>55.2</c:v>
                </c:pt>
                <c:pt idx="4874">
                  <c:v>55.4</c:v>
                </c:pt>
                <c:pt idx="4875">
                  <c:v>57.2</c:v>
                </c:pt>
                <c:pt idx="4876">
                  <c:v>59.2</c:v>
                </c:pt>
                <c:pt idx="4877">
                  <c:v>59.65</c:v>
                </c:pt>
                <c:pt idx="4878">
                  <c:v>60.45</c:v>
                </c:pt>
                <c:pt idx="4879">
                  <c:v>61.2</c:v>
                </c:pt>
                <c:pt idx="4880">
                  <c:v>63.2</c:v>
                </c:pt>
                <c:pt idx="4881">
                  <c:v>65.2</c:v>
                </c:pt>
                <c:pt idx="4882">
                  <c:v>67.2</c:v>
                </c:pt>
                <c:pt idx="4883">
                  <c:v>69.2</c:v>
                </c:pt>
                <c:pt idx="4884">
                  <c:v>70.2</c:v>
                </c:pt>
                <c:pt idx="4885">
                  <c:v>71.2</c:v>
                </c:pt>
                <c:pt idx="4886">
                  <c:v>73.2</c:v>
                </c:pt>
                <c:pt idx="4887">
                  <c:v>75.2</c:v>
                </c:pt>
                <c:pt idx="4888">
                  <c:v>77.2</c:v>
                </c:pt>
                <c:pt idx="4889">
                  <c:v>79.2</c:v>
                </c:pt>
                <c:pt idx="4890">
                  <c:v>80.400000000000006</c:v>
                </c:pt>
                <c:pt idx="4891">
                  <c:v>81.2</c:v>
                </c:pt>
                <c:pt idx="4892">
                  <c:v>83.2</c:v>
                </c:pt>
                <c:pt idx="4893">
                  <c:v>85.2</c:v>
                </c:pt>
                <c:pt idx="4894">
                  <c:v>85.4</c:v>
                </c:pt>
                <c:pt idx="4895">
                  <c:v>87.2</c:v>
                </c:pt>
                <c:pt idx="4896">
                  <c:v>89.2</c:v>
                </c:pt>
                <c:pt idx="4897">
                  <c:v>90.6</c:v>
                </c:pt>
                <c:pt idx="4898">
                  <c:v>91.2</c:v>
                </c:pt>
                <c:pt idx="4899">
                  <c:v>100.2</c:v>
                </c:pt>
                <c:pt idx="4900">
                  <c:v>101.2</c:v>
                </c:pt>
                <c:pt idx="4901">
                  <c:v>103.2</c:v>
                </c:pt>
                <c:pt idx="4902">
                  <c:v>109.2</c:v>
                </c:pt>
                <c:pt idx="4903">
                  <c:v>111.2</c:v>
                </c:pt>
                <c:pt idx="4904">
                  <c:v>113.2</c:v>
                </c:pt>
                <c:pt idx="4905">
                  <c:v>117.2</c:v>
                </c:pt>
                <c:pt idx="4906">
                  <c:v>119.2</c:v>
                </c:pt>
                <c:pt idx="4907">
                  <c:v>50.25</c:v>
                </c:pt>
                <c:pt idx="4908">
                  <c:v>52.2</c:v>
                </c:pt>
                <c:pt idx="4909">
                  <c:v>54.2</c:v>
                </c:pt>
                <c:pt idx="4910">
                  <c:v>55.25</c:v>
                </c:pt>
                <c:pt idx="4911">
                  <c:v>56.2</c:v>
                </c:pt>
                <c:pt idx="4912">
                  <c:v>58.2</c:v>
                </c:pt>
                <c:pt idx="4913">
                  <c:v>62.2</c:v>
                </c:pt>
                <c:pt idx="4914">
                  <c:v>64.2</c:v>
                </c:pt>
                <c:pt idx="4915">
                  <c:v>66.2</c:v>
                </c:pt>
                <c:pt idx="4916">
                  <c:v>68.2</c:v>
                </c:pt>
                <c:pt idx="4917">
                  <c:v>70.25</c:v>
                </c:pt>
                <c:pt idx="4918">
                  <c:v>70.5</c:v>
                </c:pt>
                <c:pt idx="4919">
                  <c:v>72.2</c:v>
                </c:pt>
                <c:pt idx="4920">
                  <c:v>74.2</c:v>
                </c:pt>
                <c:pt idx="4921">
                  <c:v>49.2</c:v>
                </c:pt>
                <c:pt idx="4922">
                  <c:v>51.2</c:v>
                </c:pt>
                <c:pt idx="4923">
                  <c:v>53.2</c:v>
                </c:pt>
                <c:pt idx="4924">
                  <c:v>55.2</c:v>
                </c:pt>
                <c:pt idx="4925">
                  <c:v>57.2</c:v>
                </c:pt>
                <c:pt idx="4926">
                  <c:v>58</c:v>
                </c:pt>
                <c:pt idx="4927">
                  <c:v>61.2</c:v>
                </c:pt>
                <c:pt idx="4928">
                  <c:v>61</c:v>
                </c:pt>
                <c:pt idx="4929">
                  <c:v>62</c:v>
                </c:pt>
                <c:pt idx="4930">
                  <c:v>63.2</c:v>
                </c:pt>
                <c:pt idx="4931">
                  <c:v>64.2</c:v>
                </c:pt>
                <c:pt idx="4932">
                  <c:v>65.2</c:v>
                </c:pt>
                <c:pt idx="4933">
                  <c:v>67.2</c:v>
                </c:pt>
                <c:pt idx="4934">
                  <c:v>67.2</c:v>
                </c:pt>
                <c:pt idx="4935">
                  <c:v>69.2</c:v>
                </c:pt>
                <c:pt idx="4936">
                  <c:v>70.2</c:v>
                </c:pt>
                <c:pt idx="4937">
                  <c:v>71.2</c:v>
                </c:pt>
                <c:pt idx="4938">
                  <c:v>71.2</c:v>
                </c:pt>
                <c:pt idx="4939">
                  <c:v>72.2</c:v>
                </c:pt>
                <c:pt idx="4940">
                  <c:v>73.2</c:v>
                </c:pt>
                <c:pt idx="4941">
                  <c:v>74.2</c:v>
                </c:pt>
                <c:pt idx="4942">
                  <c:v>75.2</c:v>
                </c:pt>
                <c:pt idx="4943">
                  <c:v>50.3</c:v>
                </c:pt>
                <c:pt idx="4944">
                  <c:v>52.2</c:v>
                </c:pt>
                <c:pt idx="4945">
                  <c:v>54.2</c:v>
                </c:pt>
                <c:pt idx="4946">
                  <c:v>55.4</c:v>
                </c:pt>
                <c:pt idx="4947">
                  <c:v>56.2</c:v>
                </c:pt>
                <c:pt idx="4948">
                  <c:v>60.2</c:v>
                </c:pt>
                <c:pt idx="4949">
                  <c:v>60.45</c:v>
                </c:pt>
                <c:pt idx="4950">
                  <c:v>62.2</c:v>
                </c:pt>
                <c:pt idx="4951">
                  <c:v>64.2</c:v>
                </c:pt>
                <c:pt idx="4952">
                  <c:v>65.25</c:v>
                </c:pt>
                <c:pt idx="4953">
                  <c:v>66.2</c:v>
                </c:pt>
                <c:pt idx="4954">
                  <c:v>68.2</c:v>
                </c:pt>
                <c:pt idx="4955">
                  <c:v>70.400000000000006</c:v>
                </c:pt>
                <c:pt idx="4956">
                  <c:v>72.2</c:v>
                </c:pt>
                <c:pt idx="4957">
                  <c:v>74.2</c:v>
                </c:pt>
                <c:pt idx="4958">
                  <c:v>74.900000000000006</c:v>
                </c:pt>
                <c:pt idx="4959">
                  <c:v>51.75</c:v>
                </c:pt>
                <c:pt idx="4960">
                  <c:v>52.85</c:v>
                </c:pt>
                <c:pt idx="4961">
                  <c:v>53.65</c:v>
                </c:pt>
                <c:pt idx="4962">
                  <c:v>54.75</c:v>
                </c:pt>
                <c:pt idx="4963">
                  <c:v>55.1</c:v>
                </c:pt>
                <c:pt idx="4964">
                  <c:v>56.55</c:v>
                </c:pt>
                <c:pt idx="4965">
                  <c:v>57.65</c:v>
                </c:pt>
                <c:pt idx="4966">
                  <c:v>58.85</c:v>
                </c:pt>
                <c:pt idx="4967">
                  <c:v>59.8</c:v>
                </c:pt>
                <c:pt idx="4968">
                  <c:v>62.6</c:v>
                </c:pt>
                <c:pt idx="4969">
                  <c:v>63.6</c:v>
                </c:pt>
                <c:pt idx="4970">
                  <c:v>63.45</c:v>
                </c:pt>
                <c:pt idx="4971">
                  <c:v>67.150000000000006</c:v>
                </c:pt>
                <c:pt idx="4972">
                  <c:v>67.25</c:v>
                </c:pt>
                <c:pt idx="4973">
                  <c:v>68.8</c:v>
                </c:pt>
                <c:pt idx="4974">
                  <c:v>68.7</c:v>
                </c:pt>
                <c:pt idx="4975">
                  <c:v>72.75</c:v>
                </c:pt>
                <c:pt idx="4976">
                  <c:v>73.349999999999994</c:v>
                </c:pt>
                <c:pt idx="4977">
                  <c:v>74.650000000000006</c:v>
                </c:pt>
                <c:pt idx="4978">
                  <c:v>52.2</c:v>
                </c:pt>
                <c:pt idx="4979">
                  <c:v>55.2</c:v>
                </c:pt>
                <c:pt idx="4980">
                  <c:v>56.2</c:v>
                </c:pt>
                <c:pt idx="4981">
                  <c:v>58.2</c:v>
                </c:pt>
                <c:pt idx="4982">
                  <c:v>61.2</c:v>
                </c:pt>
                <c:pt idx="4983">
                  <c:v>62.2</c:v>
                </c:pt>
                <c:pt idx="4984">
                  <c:v>64.2</c:v>
                </c:pt>
                <c:pt idx="4985">
                  <c:v>65</c:v>
                </c:pt>
                <c:pt idx="4986">
                  <c:v>66.2</c:v>
                </c:pt>
                <c:pt idx="4987">
                  <c:v>68.2</c:v>
                </c:pt>
                <c:pt idx="4988">
                  <c:v>70</c:v>
                </c:pt>
                <c:pt idx="4989">
                  <c:v>72.2</c:v>
                </c:pt>
                <c:pt idx="4990">
                  <c:v>74.2</c:v>
                </c:pt>
                <c:pt idx="4991">
                  <c:v>75</c:v>
                </c:pt>
                <c:pt idx="4992">
                  <c:v>50.8</c:v>
                </c:pt>
                <c:pt idx="4993">
                  <c:v>52.75</c:v>
                </c:pt>
                <c:pt idx="4994">
                  <c:v>53.65</c:v>
                </c:pt>
                <c:pt idx="4995">
                  <c:v>54.55</c:v>
                </c:pt>
                <c:pt idx="4996">
                  <c:v>54.65</c:v>
                </c:pt>
                <c:pt idx="4997">
                  <c:v>57.45</c:v>
                </c:pt>
                <c:pt idx="4998">
                  <c:v>58.45</c:v>
                </c:pt>
                <c:pt idx="4999">
                  <c:v>59.6</c:v>
                </c:pt>
                <c:pt idx="5000">
                  <c:v>61.35</c:v>
                </c:pt>
                <c:pt idx="5001">
                  <c:v>61.5</c:v>
                </c:pt>
                <c:pt idx="5002">
                  <c:v>62.3</c:v>
                </c:pt>
                <c:pt idx="5003">
                  <c:v>62.4</c:v>
                </c:pt>
                <c:pt idx="5004">
                  <c:v>63.8</c:v>
                </c:pt>
                <c:pt idx="5005">
                  <c:v>68.05</c:v>
                </c:pt>
                <c:pt idx="5006">
                  <c:v>69.150000000000006</c:v>
                </c:pt>
                <c:pt idx="5007">
                  <c:v>70.400000000000006</c:v>
                </c:pt>
                <c:pt idx="5008">
                  <c:v>72.8</c:v>
                </c:pt>
                <c:pt idx="5009">
                  <c:v>73.650000000000006</c:v>
                </c:pt>
                <c:pt idx="5010">
                  <c:v>51.2</c:v>
                </c:pt>
                <c:pt idx="5011">
                  <c:v>53.2</c:v>
                </c:pt>
                <c:pt idx="5012">
                  <c:v>55.3</c:v>
                </c:pt>
                <c:pt idx="5013">
                  <c:v>56</c:v>
                </c:pt>
                <c:pt idx="5014">
                  <c:v>57.2</c:v>
                </c:pt>
                <c:pt idx="5015">
                  <c:v>59.2</c:v>
                </c:pt>
                <c:pt idx="5016">
                  <c:v>60</c:v>
                </c:pt>
                <c:pt idx="5017">
                  <c:v>60.5</c:v>
                </c:pt>
                <c:pt idx="5018">
                  <c:v>61</c:v>
                </c:pt>
                <c:pt idx="5019">
                  <c:v>62.2</c:v>
                </c:pt>
                <c:pt idx="5020">
                  <c:v>64.2</c:v>
                </c:pt>
                <c:pt idx="5021">
                  <c:v>66.2</c:v>
                </c:pt>
                <c:pt idx="5022">
                  <c:v>68.2</c:v>
                </c:pt>
                <c:pt idx="5023">
                  <c:v>72.2</c:v>
                </c:pt>
                <c:pt idx="5024">
                  <c:v>74.2</c:v>
                </c:pt>
                <c:pt idx="5025">
                  <c:v>59.2</c:v>
                </c:pt>
                <c:pt idx="5026">
                  <c:v>60.2</c:v>
                </c:pt>
                <c:pt idx="5027">
                  <c:v>60.4</c:v>
                </c:pt>
                <c:pt idx="5028">
                  <c:v>61.2</c:v>
                </c:pt>
                <c:pt idx="5029">
                  <c:v>65.2</c:v>
                </c:pt>
                <c:pt idx="5030">
                  <c:v>65.400000000000006</c:v>
                </c:pt>
                <c:pt idx="5031">
                  <c:v>67.2</c:v>
                </c:pt>
                <c:pt idx="5032">
                  <c:v>70.400000000000006</c:v>
                </c:pt>
                <c:pt idx="5033">
                  <c:v>71.2</c:v>
                </c:pt>
                <c:pt idx="5034">
                  <c:v>73.2</c:v>
                </c:pt>
                <c:pt idx="5035">
                  <c:v>51.35</c:v>
                </c:pt>
                <c:pt idx="5036">
                  <c:v>53.25</c:v>
                </c:pt>
                <c:pt idx="5037">
                  <c:v>54.15</c:v>
                </c:pt>
                <c:pt idx="5038">
                  <c:v>54.3</c:v>
                </c:pt>
                <c:pt idx="5039">
                  <c:v>55.25</c:v>
                </c:pt>
                <c:pt idx="5040">
                  <c:v>55.4</c:v>
                </c:pt>
                <c:pt idx="5041">
                  <c:v>57.45</c:v>
                </c:pt>
                <c:pt idx="5042">
                  <c:v>57.6</c:v>
                </c:pt>
                <c:pt idx="5043">
                  <c:v>58.35</c:v>
                </c:pt>
                <c:pt idx="5044">
                  <c:v>58.45</c:v>
                </c:pt>
                <c:pt idx="5045">
                  <c:v>63.75</c:v>
                </c:pt>
                <c:pt idx="5046">
                  <c:v>64.55</c:v>
                </c:pt>
                <c:pt idx="5047">
                  <c:v>64.7</c:v>
                </c:pt>
                <c:pt idx="5048">
                  <c:v>65.45</c:v>
                </c:pt>
                <c:pt idx="5049">
                  <c:v>68.55</c:v>
                </c:pt>
                <c:pt idx="5050">
                  <c:v>69.900000000000006</c:v>
                </c:pt>
                <c:pt idx="5051">
                  <c:v>70.599999999999994</c:v>
                </c:pt>
                <c:pt idx="5052">
                  <c:v>71.55</c:v>
                </c:pt>
                <c:pt idx="5053">
                  <c:v>71.7</c:v>
                </c:pt>
                <c:pt idx="5054">
                  <c:v>73.55</c:v>
                </c:pt>
                <c:pt idx="5055">
                  <c:v>73.650000000000006</c:v>
                </c:pt>
                <c:pt idx="5056">
                  <c:v>74.45</c:v>
                </c:pt>
                <c:pt idx="5057">
                  <c:v>74.55</c:v>
                </c:pt>
                <c:pt idx="5058">
                  <c:v>53</c:v>
                </c:pt>
                <c:pt idx="5059">
                  <c:v>53.85</c:v>
                </c:pt>
                <c:pt idx="5060">
                  <c:v>54.8</c:v>
                </c:pt>
                <c:pt idx="5061">
                  <c:v>55.75</c:v>
                </c:pt>
                <c:pt idx="5062">
                  <c:v>58.4</c:v>
                </c:pt>
                <c:pt idx="5063">
                  <c:v>59.25</c:v>
                </c:pt>
                <c:pt idx="5064">
                  <c:v>64.75</c:v>
                </c:pt>
                <c:pt idx="5065">
                  <c:v>64.900000000000006</c:v>
                </c:pt>
                <c:pt idx="5066">
                  <c:v>67.95</c:v>
                </c:pt>
                <c:pt idx="5067">
                  <c:v>69.55</c:v>
                </c:pt>
                <c:pt idx="5068">
                  <c:v>70.95</c:v>
                </c:pt>
                <c:pt idx="5069">
                  <c:v>71.75</c:v>
                </c:pt>
                <c:pt idx="5070">
                  <c:v>71.900000000000006</c:v>
                </c:pt>
                <c:pt idx="5071">
                  <c:v>72.95</c:v>
                </c:pt>
                <c:pt idx="5072">
                  <c:v>73.349999999999994</c:v>
                </c:pt>
                <c:pt idx="5073">
                  <c:v>74.650000000000006</c:v>
                </c:pt>
                <c:pt idx="5074">
                  <c:v>74.8</c:v>
                </c:pt>
                <c:pt idx="5075">
                  <c:v>49.25</c:v>
                </c:pt>
                <c:pt idx="5076">
                  <c:v>53.45</c:v>
                </c:pt>
                <c:pt idx="5077">
                  <c:v>55.05</c:v>
                </c:pt>
                <c:pt idx="5078">
                  <c:v>56.65</c:v>
                </c:pt>
                <c:pt idx="5079">
                  <c:v>56.8</c:v>
                </c:pt>
                <c:pt idx="5080">
                  <c:v>58.25</c:v>
                </c:pt>
                <c:pt idx="5081">
                  <c:v>63.1</c:v>
                </c:pt>
                <c:pt idx="5082">
                  <c:v>63.8</c:v>
                </c:pt>
                <c:pt idx="5083">
                  <c:v>64.7</c:v>
                </c:pt>
                <c:pt idx="5084">
                  <c:v>70.25</c:v>
                </c:pt>
                <c:pt idx="5085">
                  <c:v>70.400000000000006</c:v>
                </c:pt>
                <c:pt idx="5086">
                  <c:v>71.2</c:v>
                </c:pt>
                <c:pt idx="5087">
                  <c:v>71.400000000000006</c:v>
                </c:pt>
                <c:pt idx="5088">
                  <c:v>72.45</c:v>
                </c:pt>
                <c:pt idx="5089">
                  <c:v>72.599999999999994</c:v>
                </c:pt>
                <c:pt idx="5090">
                  <c:v>73.2</c:v>
                </c:pt>
                <c:pt idx="5091">
                  <c:v>74.3</c:v>
                </c:pt>
                <c:pt idx="5092">
                  <c:v>49.95</c:v>
                </c:pt>
                <c:pt idx="5093">
                  <c:v>50.65</c:v>
                </c:pt>
                <c:pt idx="5094">
                  <c:v>51.45</c:v>
                </c:pt>
                <c:pt idx="5095">
                  <c:v>52.35</c:v>
                </c:pt>
                <c:pt idx="5096">
                  <c:v>53.15</c:v>
                </c:pt>
                <c:pt idx="5097">
                  <c:v>53.3</c:v>
                </c:pt>
                <c:pt idx="5098">
                  <c:v>54.2</c:v>
                </c:pt>
                <c:pt idx="5099">
                  <c:v>55.2</c:v>
                </c:pt>
                <c:pt idx="5100">
                  <c:v>57.95</c:v>
                </c:pt>
                <c:pt idx="5101">
                  <c:v>58.45</c:v>
                </c:pt>
                <c:pt idx="5102">
                  <c:v>59.35</c:v>
                </c:pt>
                <c:pt idx="5103">
                  <c:v>59.5</c:v>
                </c:pt>
                <c:pt idx="5104">
                  <c:v>60.15</c:v>
                </c:pt>
                <c:pt idx="5105">
                  <c:v>60.3</c:v>
                </c:pt>
                <c:pt idx="5106">
                  <c:v>61.35</c:v>
                </c:pt>
                <c:pt idx="5107">
                  <c:v>63.75</c:v>
                </c:pt>
                <c:pt idx="5108">
                  <c:v>64</c:v>
                </c:pt>
                <c:pt idx="5109">
                  <c:v>64.75</c:v>
                </c:pt>
                <c:pt idx="5110">
                  <c:v>64.900000000000006</c:v>
                </c:pt>
                <c:pt idx="5111">
                  <c:v>65.400000000000006</c:v>
                </c:pt>
                <c:pt idx="5112">
                  <c:v>67.849999999999994</c:v>
                </c:pt>
                <c:pt idx="5113">
                  <c:v>68.8</c:v>
                </c:pt>
                <c:pt idx="5114">
                  <c:v>69.25</c:v>
                </c:pt>
                <c:pt idx="5115">
                  <c:v>70.2</c:v>
                </c:pt>
                <c:pt idx="5116">
                  <c:v>71.25</c:v>
                </c:pt>
                <c:pt idx="5117">
                  <c:v>73.25</c:v>
                </c:pt>
                <c:pt idx="5118">
                  <c:v>74.900000000000006</c:v>
                </c:pt>
                <c:pt idx="5119">
                  <c:v>50.85</c:v>
                </c:pt>
                <c:pt idx="5120">
                  <c:v>52</c:v>
                </c:pt>
                <c:pt idx="5121">
                  <c:v>53.3</c:v>
                </c:pt>
                <c:pt idx="5122">
                  <c:v>54.75</c:v>
                </c:pt>
                <c:pt idx="5123">
                  <c:v>56</c:v>
                </c:pt>
                <c:pt idx="5124">
                  <c:v>57.2</c:v>
                </c:pt>
                <c:pt idx="5125">
                  <c:v>58.25</c:v>
                </c:pt>
                <c:pt idx="5126">
                  <c:v>60</c:v>
                </c:pt>
                <c:pt idx="5127">
                  <c:v>60.85</c:v>
                </c:pt>
                <c:pt idx="5128">
                  <c:v>62</c:v>
                </c:pt>
                <c:pt idx="5129">
                  <c:v>62.85</c:v>
                </c:pt>
                <c:pt idx="5130">
                  <c:v>63.75</c:v>
                </c:pt>
                <c:pt idx="5131">
                  <c:v>68</c:v>
                </c:pt>
                <c:pt idx="5132">
                  <c:v>70</c:v>
                </c:pt>
                <c:pt idx="5133">
                  <c:v>73.25</c:v>
                </c:pt>
                <c:pt idx="5134">
                  <c:v>51.2</c:v>
                </c:pt>
                <c:pt idx="5135">
                  <c:v>52.35</c:v>
                </c:pt>
                <c:pt idx="5136">
                  <c:v>53.5</c:v>
                </c:pt>
                <c:pt idx="5137">
                  <c:v>54.45</c:v>
                </c:pt>
                <c:pt idx="5138">
                  <c:v>55.5</c:v>
                </c:pt>
                <c:pt idx="5139">
                  <c:v>57.9</c:v>
                </c:pt>
                <c:pt idx="5140">
                  <c:v>59.6</c:v>
                </c:pt>
                <c:pt idx="5141">
                  <c:v>58.65</c:v>
                </c:pt>
                <c:pt idx="5142">
                  <c:v>61.55</c:v>
                </c:pt>
                <c:pt idx="5143">
                  <c:v>62.75</c:v>
                </c:pt>
                <c:pt idx="5144">
                  <c:v>63.35</c:v>
                </c:pt>
                <c:pt idx="5145">
                  <c:v>63.55</c:v>
                </c:pt>
                <c:pt idx="5146">
                  <c:v>64.55</c:v>
                </c:pt>
                <c:pt idx="5147">
                  <c:v>65.55</c:v>
                </c:pt>
                <c:pt idx="5148">
                  <c:v>68.55</c:v>
                </c:pt>
                <c:pt idx="5149">
                  <c:v>68.7</c:v>
                </c:pt>
                <c:pt idx="5150">
                  <c:v>69.900000000000006</c:v>
                </c:pt>
                <c:pt idx="5151">
                  <c:v>71.400000000000006</c:v>
                </c:pt>
                <c:pt idx="5152">
                  <c:v>72.55</c:v>
                </c:pt>
                <c:pt idx="5153">
                  <c:v>73.45</c:v>
                </c:pt>
                <c:pt idx="5154">
                  <c:v>74.45</c:v>
                </c:pt>
                <c:pt idx="5155">
                  <c:v>74.55</c:v>
                </c:pt>
                <c:pt idx="5156">
                  <c:v>49.4</c:v>
                </c:pt>
                <c:pt idx="5157">
                  <c:v>50.25</c:v>
                </c:pt>
                <c:pt idx="5158">
                  <c:v>52.1</c:v>
                </c:pt>
                <c:pt idx="5159">
                  <c:v>52.25</c:v>
                </c:pt>
                <c:pt idx="5160">
                  <c:v>53.25</c:v>
                </c:pt>
                <c:pt idx="5161">
                  <c:v>54.35</c:v>
                </c:pt>
                <c:pt idx="5162">
                  <c:v>55.5</c:v>
                </c:pt>
                <c:pt idx="5163">
                  <c:v>57.6</c:v>
                </c:pt>
                <c:pt idx="5164">
                  <c:v>58.85</c:v>
                </c:pt>
                <c:pt idx="5165">
                  <c:v>60.25</c:v>
                </c:pt>
                <c:pt idx="5166">
                  <c:v>61.35</c:v>
                </c:pt>
                <c:pt idx="5167">
                  <c:v>61.5</c:v>
                </c:pt>
                <c:pt idx="5168">
                  <c:v>62.8</c:v>
                </c:pt>
                <c:pt idx="5169">
                  <c:v>63</c:v>
                </c:pt>
                <c:pt idx="5170">
                  <c:v>65.2</c:v>
                </c:pt>
                <c:pt idx="5171">
                  <c:v>66.150000000000006</c:v>
                </c:pt>
                <c:pt idx="5172">
                  <c:v>67.75</c:v>
                </c:pt>
                <c:pt idx="5173">
                  <c:v>67.900000000000006</c:v>
                </c:pt>
                <c:pt idx="5174">
                  <c:v>68.95</c:v>
                </c:pt>
                <c:pt idx="5175">
                  <c:v>69.45</c:v>
                </c:pt>
                <c:pt idx="5176">
                  <c:v>70.95</c:v>
                </c:pt>
                <c:pt idx="5177">
                  <c:v>72.3</c:v>
                </c:pt>
                <c:pt idx="5178">
                  <c:v>72.45</c:v>
                </c:pt>
                <c:pt idx="5179">
                  <c:v>73.650000000000006</c:v>
                </c:pt>
                <c:pt idx="5180">
                  <c:v>73.8</c:v>
                </c:pt>
                <c:pt idx="5181">
                  <c:v>74.55</c:v>
                </c:pt>
                <c:pt idx="5182">
                  <c:v>50.45</c:v>
                </c:pt>
                <c:pt idx="5183">
                  <c:v>51.8</c:v>
                </c:pt>
                <c:pt idx="5184">
                  <c:v>53.85</c:v>
                </c:pt>
                <c:pt idx="5185">
                  <c:v>54.95</c:v>
                </c:pt>
                <c:pt idx="5186">
                  <c:v>55.45</c:v>
                </c:pt>
                <c:pt idx="5187">
                  <c:v>56.65</c:v>
                </c:pt>
                <c:pt idx="5188">
                  <c:v>57.35</c:v>
                </c:pt>
                <c:pt idx="5189">
                  <c:v>58.55</c:v>
                </c:pt>
                <c:pt idx="5190">
                  <c:v>59.65</c:v>
                </c:pt>
                <c:pt idx="5191">
                  <c:v>60.65</c:v>
                </c:pt>
                <c:pt idx="5192">
                  <c:v>62.25</c:v>
                </c:pt>
                <c:pt idx="5193">
                  <c:v>66.95</c:v>
                </c:pt>
                <c:pt idx="5194">
                  <c:v>71.45</c:v>
                </c:pt>
                <c:pt idx="5195">
                  <c:v>72.650000000000006</c:v>
                </c:pt>
                <c:pt idx="5196">
                  <c:v>75.150000000000006</c:v>
                </c:pt>
                <c:pt idx="5197">
                  <c:v>62.2</c:v>
                </c:pt>
                <c:pt idx="5198">
                  <c:v>64.2</c:v>
                </c:pt>
                <c:pt idx="5199">
                  <c:v>66.2</c:v>
                </c:pt>
                <c:pt idx="5200">
                  <c:v>68.2</c:v>
                </c:pt>
                <c:pt idx="5201">
                  <c:v>70.2</c:v>
                </c:pt>
                <c:pt idx="5202">
                  <c:v>72.2</c:v>
                </c:pt>
                <c:pt idx="5203">
                  <c:v>74.2</c:v>
                </c:pt>
                <c:pt idx="5204">
                  <c:v>53.2</c:v>
                </c:pt>
                <c:pt idx="5205">
                  <c:v>55.25</c:v>
                </c:pt>
                <c:pt idx="5206">
                  <c:v>55.5</c:v>
                </c:pt>
                <c:pt idx="5207">
                  <c:v>56.2</c:v>
                </c:pt>
                <c:pt idx="5208">
                  <c:v>56.2</c:v>
                </c:pt>
                <c:pt idx="5209">
                  <c:v>58.2</c:v>
                </c:pt>
                <c:pt idx="5210">
                  <c:v>60.25</c:v>
                </c:pt>
                <c:pt idx="5211">
                  <c:v>60.5</c:v>
                </c:pt>
                <c:pt idx="5212">
                  <c:v>61.2</c:v>
                </c:pt>
                <c:pt idx="5213">
                  <c:v>61.2</c:v>
                </c:pt>
                <c:pt idx="5214">
                  <c:v>64.2</c:v>
                </c:pt>
                <c:pt idx="5215">
                  <c:v>65</c:v>
                </c:pt>
                <c:pt idx="5216">
                  <c:v>67</c:v>
                </c:pt>
                <c:pt idx="5217">
                  <c:v>69</c:v>
                </c:pt>
                <c:pt idx="5218">
                  <c:v>70.599999999999994</c:v>
                </c:pt>
                <c:pt idx="5219">
                  <c:v>72</c:v>
                </c:pt>
                <c:pt idx="5220">
                  <c:v>74.8</c:v>
                </c:pt>
                <c:pt idx="5221">
                  <c:v>75.2</c:v>
                </c:pt>
                <c:pt idx="5222">
                  <c:v>51.2</c:v>
                </c:pt>
                <c:pt idx="5223">
                  <c:v>52.2</c:v>
                </c:pt>
                <c:pt idx="5224">
                  <c:v>53.2</c:v>
                </c:pt>
                <c:pt idx="5225">
                  <c:v>54.2</c:v>
                </c:pt>
                <c:pt idx="5226">
                  <c:v>55.2</c:v>
                </c:pt>
                <c:pt idx="5227">
                  <c:v>56.2</c:v>
                </c:pt>
                <c:pt idx="5228">
                  <c:v>57.2</c:v>
                </c:pt>
                <c:pt idx="5229">
                  <c:v>58.7</c:v>
                </c:pt>
                <c:pt idx="5230">
                  <c:v>59.7</c:v>
                </c:pt>
                <c:pt idx="5231">
                  <c:v>60.2</c:v>
                </c:pt>
                <c:pt idx="5232">
                  <c:v>61.7</c:v>
                </c:pt>
                <c:pt idx="5233">
                  <c:v>63.2</c:v>
                </c:pt>
                <c:pt idx="5234">
                  <c:v>65.2</c:v>
                </c:pt>
                <c:pt idx="5235">
                  <c:v>67.2</c:v>
                </c:pt>
                <c:pt idx="5236">
                  <c:v>70.2</c:v>
                </c:pt>
                <c:pt idx="5237">
                  <c:v>73.2</c:v>
                </c:pt>
                <c:pt idx="5238">
                  <c:v>74.2</c:v>
                </c:pt>
                <c:pt idx="5239">
                  <c:v>74.900000000000006</c:v>
                </c:pt>
                <c:pt idx="5240">
                  <c:v>49.85</c:v>
                </c:pt>
                <c:pt idx="5241">
                  <c:v>50.5</c:v>
                </c:pt>
                <c:pt idx="5242">
                  <c:v>51.5</c:v>
                </c:pt>
                <c:pt idx="5243">
                  <c:v>52.9</c:v>
                </c:pt>
                <c:pt idx="5244">
                  <c:v>53.45</c:v>
                </c:pt>
                <c:pt idx="5245">
                  <c:v>54.85</c:v>
                </c:pt>
                <c:pt idx="5246">
                  <c:v>57.7</c:v>
                </c:pt>
                <c:pt idx="5247">
                  <c:v>59.75</c:v>
                </c:pt>
                <c:pt idx="5248">
                  <c:v>60.4</c:v>
                </c:pt>
                <c:pt idx="5249">
                  <c:v>61.5</c:v>
                </c:pt>
                <c:pt idx="5250">
                  <c:v>63</c:v>
                </c:pt>
                <c:pt idx="5251">
                  <c:v>65.400000000000006</c:v>
                </c:pt>
                <c:pt idx="5252">
                  <c:v>67.8</c:v>
                </c:pt>
                <c:pt idx="5253">
                  <c:v>68.75</c:v>
                </c:pt>
                <c:pt idx="5254">
                  <c:v>70.680000000000007</c:v>
                </c:pt>
                <c:pt idx="5255">
                  <c:v>71.8</c:v>
                </c:pt>
                <c:pt idx="5256">
                  <c:v>72.8</c:v>
                </c:pt>
                <c:pt idx="5257">
                  <c:v>73.900000000000006</c:v>
                </c:pt>
                <c:pt idx="5258">
                  <c:v>75.150000000000006</c:v>
                </c:pt>
                <c:pt idx="5259">
                  <c:v>54.2</c:v>
                </c:pt>
                <c:pt idx="5260">
                  <c:v>55.4</c:v>
                </c:pt>
                <c:pt idx="5261">
                  <c:v>56.2</c:v>
                </c:pt>
                <c:pt idx="5262">
                  <c:v>58.2</c:v>
                </c:pt>
                <c:pt idx="5263">
                  <c:v>60.2</c:v>
                </c:pt>
                <c:pt idx="5264">
                  <c:v>62.2</c:v>
                </c:pt>
                <c:pt idx="5265">
                  <c:v>64.2</c:v>
                </c:pt>
                <c:pt idx="5266">
                  <c:v>65.400000000000006</c:v>
                </c:pt>
                <c:pt idx="5267">
                  <c:v>66.2</c:v>
                </c:pt>
                <c:pt idx="5268">
                  <c:v>68.2</c:v>
                </c:pt>
                <c:pt idx="5269">
                  <c:v>72.2</c:v>
                </c:pt>
                <c:pt idx="5270">
                  <c:v>74.2</c:v>
                </c:pt>
                <c:pt idx="5271">
                  <c:v>55.4</c:v>
                </c:pt>
                <c:pt idx="5272">
                  <c:v>56.6</c:v>
                </c:pt>
                <c:pt idx="5273">
                  <c:v>57.8</c:v>
                </c:pt>
                <c:pt idx="5274">
                  <c:v>58.8</c:v>
                </c:pt>
                <c:pt idx="5275">
                  <c:v>59.8</c:v>
                </c:pt>
                <c:pt idx="5276">
                  <c:v>60.8</c:v>
                </c:pt>
                <c:pt idx="5277">
                  <c:v>61.5</c:v>
                </c:pt>
                <c:pt idx="5278">
                  <c:v>62.5</c:v>
                </c:pt>
                <c:pt idx="5279">
                  <c:v>63.7</c:v>
                </c:pt>
                <c:pt idx="5280">
                  <c:v>65</c:v>
                </c:pt>
                <c:pt idx="5281">
                  <c:v>66</c:v>
                </c:pt>
                <c:pt idx="5282">
                  <c:v>67.900000000000006</c:v>
                </c:pt>
                <c:pt idx="5283">
                  <c:v>68.45</c:v>
                </c:pt>
                <c:pt idx="5284">
                  <c:v>69.349999999999994</c:v>
                </c:pt>
                <c:pt idx="5285">
                  <c:v>70.349999999999994</c:v>
                </c:pt>
                <c:pt idx="5286">
                  <c:v>72.349999999999994</c:v>
                </c:pt>
                <c:pt idx="5287">
                  <c:v>73</c:v>
                </c:pt>
                <c:pt idx="5288">
                  <c:v>52.2</c:v>
                </c:pt>
                <c:pt idx="5289">
                  <c:v>54.2</c:v>
                </c:pt>
                <c:pt idx="5290">
                  <c:v>54.2</c:v>
                </c:pt>
                <c:pt idx="5291">
                  <c:v>55.45</c:v>
                </c:pt>
                <c:pt idx="5292">
                  <c:v>56.2</c:v>
                </c:pt>
                <c:pt idx="5293">
                  <c:v>57.2</c:v>
                </c:pt>
                <c:pt idx="5294">
                  <c:v>59.2</c:v>
                </c:pt>
                <c:pt idx="5295">
                  <c:v>60.2</c:v>
                </c:pt>
                <c:pt idx="5296">
                  <c:v>61.2</c:v>
                </c:pt>
                <c:pt idx="5297">
                  <c:v>63.2</c:v>
                </c:pt>
                <c:pt idx="5298">
                  <c:v>65.2</c:v>
                </c:pt>
                <c:pt idx="5299">
                  <c:v>65.25</c:v>
                </c:pt>
                <c:pt idx="5300">
                  <c:v>65.45</c:v>
                </c:pt>
                <c:pt idx="5301">
                  <c:v>68.2</c:v>
                </c:pt>
                <c:pt idx="5302">
                  <c:v>70.150000000000006</c:v>
                </c:pt>
                <c:pt idx="5303">
                  <c:v>70.2</c:v>
                </c:pt>
                <c:pt idx="5304">
                  <c:v>72.2</c:v>
                </c:pt>
                <c:pt idx="5305">
                  <c:v>74.2</c:v>
                </c:pt>
                <c:pt idx="5306">
                  <c:v>75.2</c:v>
                </c:pt>
                <c:pt idx="5307">
                  <c:v>49.4</c:v>
                </c:pt>
                <c:pt idx="5308">
                  <c:v>51.2</c:v>
                </c:pt>
                <c:pt idx="5309">
                  <c:v>52.2</c:v>
                </c:pt>
                <c:pt idx="5310">
                  <c:v>53.2</c:v>
                </c:pt>
                <c:pt idx="5311">
                  <c:v>53.2</c:v>
                </c:pt>
                <c:pt idx="5312">
                  <c:v>54.2</c:v>
                </c:pt>
                <c:pt idx="5313">
                  <c:v>55.8</c:v>
                </c:pt>
                <c:pt idx="5314">
                  <c:v>57.2</c:v>
                </c:pt>
                <c:pt idx="5315">
                  <c:v>58.2</c:v>
                </c:pt>
                <c:pt idx="5316">
                  <c:v>59.2</c:v>
                </c:pt>
                <c:pt idx="5317">
                  <c:v>60.2</c:v>
                </c:pt>
                <c:pt idx="5318">
                  <c:v>61.2</c:v>
                </c:pt>
                <c:pt idx="5319">
                  <c:v>62</c:v>
                </c:pt>
                <c:pt idx="5320">
                  <c:v>63.2</c:v>
                </c:pt>
                <c:pt idx="5321">
                  <c:v>64.2</c:v>
                </c:pt>
                <c:pt idx="5322">
                  <c:v>65</c:v>
                </c:pt>
                <c:pt idx="5323">
                  <c:v>66.2</c:v>
                </c:pt>
                <c:pt idx="5324">
                  <c:v>67.2</c:v>
                </c:pt>
                <c:pt idx="5325">
                  <c:v>68</c:v>
                </c:pt>
                <c:pt idx="5326">
                  <c:v>69.2</c:v>
                </c:pt>
                <c:pt idx="5327">
                  <c:v>70.2</c:v>
                </c:pt>
                <c:pt idx="5328">
                  <c:v>71.2</c:v>
                </c:pt>
                <c:pt idx="5329">
                  <c:v>72.2</c:v>
                </c:pt>
                <c:pt idx="5330">
                  <c:v>74</c:v>
                </c:pt>
                <c:pt idx="5331">
                  <c:v>75</c:v>
                </c:pt>
                <c:pt idx="5332">
                  <c:v>54.2</c:v>
                </c:pt>
                <c:pt idx="5333">
                  <c:v>55.4</c:v>
                </c:pt>
                <c:pt idx="5334">
                  <c:v>56.2</c:v>
                </c:pt>
                <c:pt idx="5335">
                  <c:v>58.2</c:v>
                </c:pt>
                <c:pt idx="5336">
                  <c:v>60.2</c:v>
                </c:pt>
                <c:pt idx="5337">
                  <c:v>60.4</c:v>
                </c:pt>
                <c:pt idx="5338">
                  <c:v>61.2</c:v>
                </c:pt>
                <c:pt idx="5339">
                  <c:v>63.2</c:v>
                </c:pt>
                <c:pt idx="5340">
                  <c:v>65.2</c:v>
                </c:pt>
                <c:pt idx="5341">
                  <c:v>65.400000000000006</c:v>
                </c:pt>
                <c:pt idx="5342">
                  <c:v>67.2</c:v>
                </c:pt>
                <c:pt idx="5343">
                  <c:v>69.2</c:v>
                </c:pt>
                <c:pt idx="5344">
                  <c:v>70.2</c:v>
                </c:pt>
                <c:pt idx="5345">
                  <c:v>72.2</c:v>
                </c:pt>
                <c:pt idx="5346">
                  <c:v>50.2</c:v>
                </c:pt>
                <c:pt idx="5347">
                  <c:v>50.4</c:v>
                </c:pt>
                <c:pt idx="5348">
                  <c:v>51.2</c:v>
                </c:pt>
                <c:pt idx="5349">
                  <c:v>52.2</c:v>
                </c:pt>
                <c:pt idx="5350">
                  <c:v>54.2</c:v>
                </c:pt>
                <c:pt idx="5351">
                  <c:v>55.2</c:v>
                </c:pt>
                <c:pt idx="5352">
                  <c:v>55.4</c:v>
                </c:pt>
                <c:pt idx="5353">
                  <c:v>57.2</c:v>
                </c:pt>
                <c:pt idx="5354">
                  <c:v>58.2</c:v>
                </c:pt>
                <c:pt idx="5355">
                  <c:v>60.2</c:v>
                </c:pt>
                <c:pt idx="5356">
                  <c:v>60.4</c:v>
                </c:pt>
                <c:pt idx="5357">
                  <c:v>62.2</c:v>
                </c:pt>
                <c:pt idx="5358">
                  <c:v>64.2</c:v>
                </c:pt>
                <c:pt idx="5359">
                  <c:v>65.2</c:v>
                </c:pt>
                <c:pt idx="5360">
                  <c:v>65.400000000000006</c:v>
                </c:pt>
                <c:pt idx="5361">
                  <c:v>66.2</c:v>
                </c:pt>
                <c:pt idx="5362">
                  <c:v>68.2</c:v>
                </c:pt>
                <c:pt idx="5363">
                  <c:v>70.2</c:v>
                </c:pt>
                <c:pt idx="5364">
                  <c:v>74.2</c:v>
                </c:pt>
                <c:pt idx="5365">
                  <c:v>74.7</c:v>
                </c:pt>
                <c:pt idx="5366">
                  <c:v>62.7</c:v>
                </c:pt>
                <c:pt idx="5367">
                  <c:v>64.2</c:v>
                </c:pt>
                <c:pt idx="5368">
                  <c:v>67.2</c:v>
                </c:pt>
                <c:pt idx="5369">
                  <c:v>70.2</c:v>
                </c:pt>
                <c:pt idx="5370">
                  <c:v>73.2</c:v>
                </c:pt>
                <c:pt idx="5371">
                  <c:v>75</c:v>
                </c:pt>
                <c:pt idx="5372">
                  <c:v>53.2</c:v>
                </c:pt>
                <c:pt idx="5373">
                  <c:v>55.2</c:v>
                </c:pt>
                <c:pt idx="5374">
                  <c:v>57.2</c:v>
                </c:pt>
                <c:pt idx="5375">
                  <c:v>59.2</c:v>
                </c:pt>
                <c:pt idx="5376">
                  <c:v>61.2</c:v>
                </c:pt>
                <c:pt idx="5377">
                  <c:v>63.2</c:v>
                </c:pt>
                <c:pt idx="5378">
                  <c:v>65.2</c:v>
                </c:pt>
                <c:pt idx="5379">
                  <c:v>67.2</c:v>
                </c:pt>
                <c:pt idx="5380">
                  <c:v>69.2</c:v>
                </c:pt>
                <c:pt idx="5381">
                  <c:v>73.2</c:v>
                </c:pt>
                <c:pt idx="5382">
                  <c:v>74.8</c:v>
                </c:pt>
                <c:pt idx="5383">
                  <c:v>53.2</c:v>
                </c:pt>
                <c:pt idx="5384">
                  <c:v>55.2</c:v>
                </c:pt>
                <c:pt idx="5385">
                  <c:v>57.2</c:v>
                </c:pt>
                <c:pt idx="5386">
                  <c:v>63.2</c:v>
                </c:pt>
                <c:pt idx="5387">
                  <c:v>67.2</c:v>
                </c:pt>
                <c:pt idx="5388">
                  <c:v>69.150000000000006</c:v>
                </c:pt>
                <c:pt idx="5389">
                  <c:v>70.2</c:v>
                </c:pt>
                <c:pt idx="5390">
                  <c:v>70.400000000000006</c:v>
                </c:pt>
                <c:pt idx="5391">
                  <c:v>73.2</c:v>
                </c:pt>
                <c:pt idx="5392">
                  <c:v>74.7</c:v>
                </c:pt>
                <c:pt idx="5393">
                  <c:v>60.2</c:v>
                </c:pt>
                <c:pt idx="5394">
                  <c:v>62.2</c:v>
                </c:pt>
                <c:pt idx="5395">
                  <c:v>64.2</c:v>
                </c:pt>
                <c:pt idx="5396">
                  <c:v>66.2</c:v>
                </c:pt>
                <c:pt idx="5397">
                  <c:v>68.2</c:v>
                </c:pt>
                <c:pt idx="5398">
                  <c:v>70.2</c:v>
                </c:pt>
                <c:pt idx="5399">
                  <c:v>72.2</c:v>
                </c:pt>
                <c:pt idx="5400">
                  <c:v>74.2</c:v>
                </c:pt>
                <c:pt idx="5401">
                  <c:v>75</c:v>
                </c:pt>
                <c:pt idx="5402">
                  <c:v>47</c:v>
                </c:pt>
                <c:pt idx="5403">
                  <c:v>48.7</c:v>
                </c:pt>
                <c:pt idx="5404">
                  <c:v>50.9</c:v>
                </c:pt>
                <c:pt idx="5405">
                  <c:v>53.1</c:v>
                </c:pt>
                <c:pt idx="5406">
                  <c:v>55.3</c:v>
                </c:pt>
                <c:pt idx="5407">
                  <c:v>57.5</c:v>
                </c:pt>
                <c:pt idx="5408">
                  <c:v>57.9</c:v>
                </c:pt>
                <c:pt idx="5409">
                  <c:v>58.1</c:v>
                </c:pt>
                <c:pt idx="5410">
                  <c:v>59.7</c:v>
                </c:pt>
                <c:pt idx="5411">
                  <c:v>61.9</c:v>
                </c:pt>
                <c:pt idx="5412">
                  <c:v>64.099999999999994</c:v>
                </c:pt>
                <c:pt idx="5413">
                  <c:v>66.3</c:v>
                </c:pt>
                <c:pt idx="5414">
                  <c:v>68.5</c:v>
                </c:pt>
                <c:pt idx="5415">
                  <c:v>72.900000000000006</c:v>
                </c:pt>
                <c:pt idx="5416">
                  <c:v>74.099999999999994</c:v>
                </c:pt>
                <c:pt idx="5417">
                  <c:v>74.900000000000006</c:v>
                </c:pt>
                <c:pt idx="5418">
                  <c:v>52.2</c:v>
                </c:pt>
                <c:pt idx="5419">
                  <c:v>54.2</c:v>
                </c:pt>
                <c:pt idx="5420">
                  <c:v>55.2</c:v>
                </c:pt>
                <c:pt idx="5421">
                  <c:v>55.4</c:v>
                </c:pt>
                <c:pt idx="5422">
                  <c:v>56.2</c:v>
                </c:pt>
                <c:pt idx="5423">
                  <c:v>58.2</c:v>
                </c:pt>
                <c:pt idx="5424">
                  <c:v>60.2</c:v>
                </c:pt>
                <c:pt idx="5425">
                  <c:v>60.4</c:v>
                </c:pt>
                <c:pt idx="5426">
                  <c:v>62.2</c:v>
                </c:pt>
                <c:pt idx="5427">
                  <c:v>64.2</c:v>
                </c:pt>
                <c:pt idx="5428">
                  <c:v>65.2</c:v>
                </c:pt>
                <c:pt idx="5429">
                  <c:v>65.400000000000006</c:v>
                </c:pt>
                <c:pt idx="5430">
                  <c:v>66.2</c:v>
                </c:pt>
                <c:pt idx="5431">
                  <c:v>68.2</c:v>
                </c:pt>
                <c:pt idx="5432">
                  <c:v>70.2</c:v>
                </c:pt>
                <c:pt idx="5433">
                  <c:v>72.2</c:v>
                </c:pt>
                <c:pt idx="5434">
                  <c:v>74.2</c:v>
                </c:pt>
                <c:pt idx="5435">
                  <c:v>74.8</c:v>
                </c:pt>
                <c:pt idx="5436">
                  <c:v>52.2</c:v>
                </c:pt>
                <c:pt idx="5437">
                  <c:v>54.2</c:v>
                </c:pt>
                <c:pt idx="5438">
                  <c:v>58.2</c:v>
                </c:pt>
                <c:pt idx="5439">
                  <c:v>60.2</c:v>
                </c:pt>
                <c:pt idx="5440">
                  <c:v>61.2</c:v>
                </c:pt>
                <c:pt idx="5441">
                  <c:v>63.2</c:v>
                </c:pt>
                <c:pt idx="5442">
                  <c:v>65.2</c:v>
                </c:pt>
                <c:pt idx="5443">
                  <c:v>69.2</c:v>
                </c:pt>
                <c:pt idx="5444">
                  <c:v>73.2</c:v>
                </c:pt>
                <c:pt idx="5445">
                  <c:v>73.400000000000006</c:v>
                </c:pt>
                <c:pt idx="5446">
                  <c:v>49.4</c:v>
                </c:pt>
                <c:pt idx="5447">
                  <c:v>52.4</c:v>
                </c:pt>
                <c:pt idx="5448">
                  <c:v>52.6</c:v>
                </c:pt>
                <c:pt idx="5449">
                  <c:v>53.6</c:v>
                </c:pt>
                <c:pt idx="5450">
                  <c:v>55.8</c:v>
                </c:pt>
                <c:pt idx="5451">
                  <c:v>57.8</c:v>
                </c:pt>
                <c:pt idx="5452">
                  <c:v>58</c:v>
                </c:pt>
                <c:pt idx="5453">
                  <c:v>58.2</c:v>
                </c:pt>
                <c:pt idx="5454">
                  <c:v>60.6</c:v>
                </c:pt>
                <c:pt idx="5455">
                  <c:v>63</c:v>
                </c:pt>
                <c:pt idx="5456">
                  <c:v>63.2</c:v>
                </c:pt>
                <c:pt idx="5457">
                  <c:v>63.4</c:v>
                </c:pt>
                <c:pt idx="5458">
                  <c:v>65.400000000000006</c:v>
                </c:pt>
                <c:pt idx="5459">
                  <c:v>67.8</c:v>
                </c:pt>
                <c:pt idx="5460">
                  <c:v>68.8</c:v>
                </c:pt>
                <c:pt idx="5461">
                  <c:v>70.2</c:v>
                </c:pt>
                <c:pt idx="5462">
                  <c:v>72.599999999999994</c:v>
                </c:pt>
                <c:pt idx="5463">
                  <c:v>74</c:v>
                </c:pt>
                <c:pt idx="5464">
                  <c:v>74.2</c:v>
                </c:pt>
                <c:pt idx="5465">
                  <c:v>75</c:v>
                </c:pt>
                <c:pt idx="5466">
                  <c:v>50.35</c:v>
                </c:pt>
                <c:pt idx="5467">
                  <c:v>51.2</c:v>
                </c:pt>
                <c:pt idx="5468">
                  <c:v>52.45</c:v>
                </c:pt>
                <c:pt idx="5469">
                  <c:v>53.45</c:v>
                </c:pt>
                <c:pt idx="5470">
                  <c:v>54.5</c:v>
                </c:pt>
                <c:pt idx="5471">
                  <c:v>55.7</c:v>
                </c:pt>
                <c:pt idx="5472">
                  <c:v>56.85</c:v>
                </c:pt>
                <c:pt idx="5473">
                  <c:v>57.65</c:v>
                </c:pt>
                <c:pt idx="5474">
                  <c:v>58.5</c:v>
                </c:pt>
                <c:pt idx="5475">
                  <c:v>59.65</c:v>
                </c:pt>
                <c:pt idx="5476">
                  <c:v>62.75</c:v>
                </c:pt>
                <c:pt idx="5477">
                  <c:v>63.65</c:v>
                </c:pt>
                <c:pt idx="5478">
                  <c:v>64.7</c:v>
                </c:pt>
                <c:pt idx="5479">
                  <c:v>65.900000000000006</c:v>
                </c:pt>
                <c:pt idx="5480">
                  <c:v>66.5</c:v>
                </c:pt>
                <c:pt idx="5481">
                  <c:v>67.900000000000006</c:v>
                </c:pt>
                <c:pt idx="5482">
                  <c:v>68.55</c:v>
                </c:pt>
                <c:pt idx="5483">
                  <c:v>69.5</c:v>
                </c:pt>
                <c:pt idx="5484">
                  <c:v>70.900000000000006</c:v>
                </c:pt>
                <c:pt idx="5485">
                  <c:v>72.650000000000006</c:v>
                </c:pt>
                <c:pt idx="5486">
                  <c:v>73.75</c:v>
                </c:pt>
                <c:pt idx="5487">
                  <c:v>74.75</c:v>
                </c:pt>
                <c:pt idx="5488">
                  <c:v>50</c:v>
                </c:pt>
                <c:pt idx="5489">
                  <c:v>50.2</c:v>
                </c:pt>
                <c:pt idx="5490">
                  <c:v>52.2</c:v>
                </c:pt>
                <c:pt idx="5491">
                  <c:v>54.2</c:v>
                </c:pt>
                <c:pt idx="5492">
                  <c:v>55.2</c:v>
                </c:pt>
                <c:pt idx="5493">
                  <c:v>55.4</c:v>
                </c:pt>
                <c:pt idx="5494">
                  <c:v>56.2</c:v>
                </c:pt>
                <c:pt idx="5495">
                  <c:v>58.2</c:v>
                </c:pt>
                <c:pt idx="5496">
                  <c:v>60.2</c:v>
                </c:pt>
                <c:pt idx="5497">
                  <c:v>60.4</c:v>
                </c:pt>
                <c:pt idx="5498">
                  <c:v>62.2</c:v>
                </c:pt>
                <c:pt idx="5499">
                  <c:v>64.2</c:v>
                </c:pt>
                <c:pt idx="5500">
                  <c:v>65.2</c:v>
                </c:pt>
                <c:pt idx="5501">
                  <c:v>65.400000000000006</c:v>
                </c:pt>
                <c:pt idx="5502">
                  <c:v>66.2</c:v>
                </c:pt>
                <c:pt idx="5503">
                  <c:v>68.2</c:v>
                </c:pt>
                <c:pt idx="5504">
                  <c:v>70.2</c:v>
                </c:pt>
                <c:pt idx="5505">
                  <c:v>70.400000000000006</c:v>
                </c:pt>
                <c:pt idx="5506">
                  <c:v>72.2</c:v>
                </c:pt>
                <c:pt idx="5507">
                  <c:v>74.2</c:v>
                </c:pt>
                <c:pt idx="5508">
                  <c:v>74.7</c:v>
                </c:pt>
                <c:pt idx="5509">
                  <c:v>48.2</c:v>
                </c:pt>
                <c:pt idx="5510">
                  <c:v>49.7</c:v>
                </c:pt>
                <c:pt idx="5511">
                  <c:v>52.2</c:v>
                </c:pt>
                <c:pt idx="5512">
                  <c:v>54.2</c:v>
                </c:pt>
                <c:pt idx="5513">
                  <c:v>55.2</c:v>
                </c:pt>
                <c:pt idx="5514">
                  <c:v>56.2</c:v>
                </c:pt>
                <c:pt idx="5515">
                  <c:v>58.2</c:v>
                </c:pt>
                <c:pt idx="5516">
                  <c:v>60.4</c:v>
                </c:pt>
                <c:pt idx="5517">
                  <c:v>62.2</c:v>
                </c:pt>
                <c:pt idx="5518">
                  <c:v>64.2</c:v>
                </c:pt>
                <c:pt idx="5519">
                  <c:v>66.2</c:v>
                </c:pt>
                <c:pt idx="5520">
                  <c:v>68.2</c:v>
                </c:pt>
                <c:pt idx="5521">
                  <c:v>70.5</c:v>
                </c:pt>
                <c:pt idx="5522">
                  <c:v>72.2</c:v>
                </c:pt>
                <c:pt idx="5523">
                  <c:v>74.2</c:v>
                </c:pt>
                <c:pt idx="5524">
                  <c:v>74.650000000000006</c:v>
                </c:pt>
                <c:pt idx="5525">
                  <c:v>55.2</c:v>
                </c:pt>
                <c:pt idx="5526">
                  <c:v>57.2</c:v>
                </c:pt>
                <c:pt idx="5527">
                  <c:v>59.2</c:v>
                </c:pt>
                <c:pt idx="5528">
                  <c:v>60</c:v>
                </c:pt>
                <c:pt idx="5529">
                  <c:v>61</c:v>
                </c:pt>
                <c:pt idx="5530">
                  <c:v>61.2</c:v>
                </c:pt>
                <c:pt idx="5531">
                  <c:v>62</c:v>
                </c:pt>
                <c:pt idx="5532">
                  <c:v>63.2</c:v>
                </c:pt>
                <c:pt idx="5533">
                  <c:v>65.25</c:v>
                </c:pt>
                <c:pt idx="5534">
                  <c:v>69.2</c:v>
                </c:pt>
                <c:pt idx="5535">
                  <c:v>70.400000000000006</c:v>
                </c:pt>
                <c:pt idx="5536">
                  <c:v>73.2</c:v>
                </c:pt>
                <c:pt idx="5537">
                  <c:v>75</c:v>
                </c:pt>
                <c:pt idx="5538">
                  <c:v>57.2</c:v>
                </c:pt>
                <c:pt idx="5539">
                  <c:v>60.2</c:v>
                </c:pt>
                <c:pt idx="5540">
                  <c:v>62.2</c:v>
                </c:pt>
                <c:pt idx="5541">
                  <c:v>65</c:v>
                </c:pt>
                <c:pt idx="5542">
                  <c:v>67.2</c:v>
                </c:pt>
                <c:pt idx="5543">
                  <c:v>69</c:v>
                </c:pt>
                <c:pt idx="5544">
                  <c:v>71.2</c:v>
                </c:pt>
                <c:pt idx="5545">
                  <c:v>72.7</c:v>
                </c:pt>
                <c:pt idx="5546">
                  <c:v>74.7</c:v>
                </c:pt>
                <c:pt idx="5547">
                  <c:v>74.900000000000006</c:v>
                </c:pt>
                <c:pt idx="5548">
                  <c:v>51.2</c:v>
                </c:pt>
                <c:pt idx="5549">
                  <c:v>53.2</c:v>
                </c:pt>
                <c:pt idx="5550">
                  <c:v>55.2</c:v>
                </c:pt>
                <c:pt idx="5551">
                  <c:v>55.4</c:v>
                </c:pt>
                <c:pt idx="5552">
                  <c:v>57.2</c:v>
                </c:pt>
                <c:pt idx="5553">
                  <c:v>59.2</c:v>
                </c:pt>
                <c:pt idx="5554">
                  <c:v>60.4</c:v>
                </c:pt>
                <c:pt idx="5555">
                  <c:v>60.2</c:v>
                </c:pt>
                <c:pt idx="5556">
                  <c:v>61.2</c:v>
                </c:pt>
                <c:pt idx="5557">
                  <c:v>63.2</c:v>
                </c:pt>
                <c:pt idx="5558">
                  <c:v>65.2</c:v>
                </c:pt>
                <c:pt idx="5559">
                  <c:v>65.400000000000006</c:v>
                </c:pt>
                <c:pt idx="5560">
                  <c:v>67.2</c:v>
                </c:pt>
                <c:pt idx="5561">
                  <c:v>69.2</c:v>
                </c:pt>
                <c:pt idx="5562">
                  <c:v>70.2</c:v>
                </c:pt>
                <c:pt idx="5563">
                  <c:v>70.400000000000006</c:v>
                </c:pt>
                <c:pt idx="5564">
                  <c:v>71.2</c:v>
                </c:pt>
                <c:pt idx="5565">
                  <c:v>73.2</c:v>
                </c:pt>
                <c:pt idx="5566">
                  <c:v>74.7</c:v>
                </c:pt>
                <c:pt idx="5567">
                  <c:v>58.6</c:v>
                </c:pt>
                <c:pt idx="5568">
                  <c:v>60.2</c:v>
                </c:pt>
                <c:pt idx="5569">
                  <c:v>62.2</c:v>
                </c:pt>
                <c:pt idx="5570">
                  <c:v>64.2</c:v>
                </c:pt>
                <c:pt idx="5571">
                  <c:v>64.2</c:v>
                </c:pt>
                <c:pt idx="5572">
                  <c:v>66.2</c:v>
                </c:pt>
                <c:pt idx="5573">
                  <c:v>68.2</c:v>
                </c:pt>
                <c:pt idx="5574">
                  <c:v>70.2</c:v>
                </c:pt>
                <c:pt idx="5575">
                  <c:v>72.2</c:v>
                </c:pt>
                <c:pt idx="5576">
                  <c:v>74.400000000000006</c:v>
                </c:pt>
                <c:pt idx="5577">
                  <c:v>50.2</c:v>
                </c:pt>
                <c:pt idx="5578">
                  <c:v>50.4</c:v>
                </c:pt>
                <c:pt idx="5579">
                  <c:v>51.2</c:v>
                </c:pt>
                <c:pt idx="5580">
                  <c:v>53.2</c:v>
                </c:pt>
                <c:pt idx="5581">
                  <c:v>55.2</c:v>
                </c:pt>
                <c:pt idx="5582">
                  <c:v>55.4</c:v>
                </c:pt>
                <c:pt idx="5583">
                  <c:v>57.2</c:v>
                </c:pt>
                <c:pt idx="5584">
                  <c:v>59.2</c:v>
                </c:pt>
                <c:pt idx="5585">
                  <c:v>60.2</c:v>
                </c:pt>
                <c:pt idx="5586">
                  <c:v>60.35</c:v>
                </c:pt>
                <c:pt idx="5587">
                  <c:v>61.15</c:v>
                </c:pt>
                <c:pt idx="5588">
                  <c:v>63.2</c:v>
                </c:pt>
                <c:pt idx="5589">
                  <c:v>65.2</c:v>
                </c:pt>
                <c:pt idx="5590">
                  <c:v>65.400000000000006</c:v>
                </c:pt>
                <c:pt idx="5591">
                  <c:v>67.2</c:v>
                </c:pt>
                <c:pt idx="5592">
                  <c:v>69.2</c:v>
                </c:pt>
                <c:pt idx="5593">
                  <c:v>70.2</c:v>
                </c:pt>
                <c:pt idx="5594">
                  <c:v>52.2</c:v>
                </c:pt>
                <c:pt idx="5595">
                  <c:v>54.2</c:v>
                </c:pt>
                <c:pt idx="5596">
                  <c:v>55.2</c:v>
                </c:pt>
                <c:pt idx="5597">
                  <c:v>56.2</c:v>
                </c:pt>
                <c:pt idx="5598">
                  <c:v>58.2</c:v>
                </c:pt>
                <c:pt idx="5599">
                  <c:v>60</c:v>
                </c:pt>
                <c:pt idx="5600">
                  <c:v>60.2</c:v>
                </c:pt>
                <c:pt idx="5601">
                  <c:v>60.4</c:v>
                </c:pt>
                <c:pt idx="5602">
                  <c:v>62.2</c:v>
                </c:pt>
                <c:pt idx="5603">
                  <c:v>62.2</c:v>
                </c:pt>
                <c:pt idx="5604">
                  <c:v>64.2</c:v>
                </c:pt>
                <c:pt idx="5605">
                  <c:v>65.2</c:v>
                </c:pt>
                <c:pt idx="5606">
                  <c:v>66.2</c:v>
                </c:pt>
                <c:pt idx="5607">
                  <c:v>68.2</c:v>
                </c:pt>
                <c:pt idx="5608">
                  <c:v>70</c:v>
                </c:pt>
                <c:pt idx="5609">
                  <c:v>72.2</c:v>
                </c:pt>
                <c:pt idx="5610">
                  <c:v>74.2</c:v>
                </c:pt>
                <c:pt idx="5611">
                  <c:v>55.7</c:v>
                </c:pt>
                <c:pt idx="5612">
                  <c:v>58.2</c:v>
                </c:pt>
                <c:pt idx="5613">
                  <c:v>60.2</c:v>
                </c:pt>
                <c:pt idx="5614">
                  <c:v>54.2</c:v>
                </c:pt>
                <c:pt idx="5615">
                  <c:v>56.2</c:v>
                </c:pt>
                <c:pt idx="5616">
                  <c:v>58.2</c:v>
                </c:pt>
                <c:pt idx="5617">
                  <c:v>60.2</c:v>
                </c:pt>
                <c:pt idx="5618">
                  <c:v>62.2</c:v>
                </c:pt>
                <c:pt idx="5619">
                  <c:v>64.2</c:v>
                </c:pt>
                <c:pt idx="5620">
                  <c:v>66.2</c:v>
                </c:pt>
                <c:pt idx="5621">
                  <c:v>68.2</c:v>
                </c:pt>
                <c:pt idx="5622">
                  <c:v>70.400000000000006</c:v>
                </c:pt>
                <c:pt idx="5623">
                  <c:v>72.2</c:v>
                </c:pt>
                <c:pt idx="5624">
                  <c:v>74.2</c:v>
                </c:pt>
                <c:pt idx="5625">
                  <c:v>53.2</c:v>
                </c:pt>
                <c:pt idx="5626">
                  <c:v>56.2</c:v>
                </c:pt>
                <c:pt idx="5627">
                  <c:v>58.6</c:v>
                </c:pt>
                <c:pt idx="5628">
                  <c:v>60.2</c:v>
                </c:pt>
                <c:pt idx="5629">
                  <c:v>63.4</c:v>
                </c:pt>
                <c:pt idx="5630">
                  <c:v>64.2</c:v>
                </c:pt>
                <c:pt idx="5631">
                  <c:v>50.2</c:v>
                </c:pt>
                <c:pt idx="5632">
                  <c:v>52.2</c:v>
                </c:pt>
                <c:pt idx="5633">
                  <c:v>54.2</c:v>
                </c:pt>
                <c:pt idx="5634">
                  <c:v>55.2</c:v>
                </c:pt>
                <c:pt idx="5635">
                  <c:v>55.4</c:v>
                </c:pt>
                <c:pt idx="5636">
                  <c:v>56.2</c:v>
                </c:pt>
                <c:pt idx="5637">
                  <c:v>58.2</c:v>
                </c:pt>
                <c:pt idx="5638">
                  <c:v>60.2</c:v>
                </c:pt>
                <c:pt idx="5639">
                  <c:v>60.4</c:v>
                </c:pt>
                <c:pt idx="5640">
                  <c:v>62.2</c:v>
                </c:pt>
                <c:pt idx="5641">
                  <c:v>64.2</c:v>
                </c:pt>
                <c:pt idx="5642">
                  <c:v>65.2</c:v>
                </c:pt>
                <c:pt idx="5643">
                  <c:v>65.400000000000006</c:v>
                </c:pt>
                <c:pt idx="5644">
                  <c:v>66.2</c:v>
                </c:pt>
                <c:pt idx="5645">
                  <c:v>68.2</c:v>
                </c:pt>
                <c:pt idx="5646">
                  <c:v>70.2</c:v>
                </c:pt>
                <c:pt idx="5647">
                  <c:v>70.400000000000006</c:v>
                </c:pt>
                <c:pt idx="5648">
                  <c:v>71.150000000000006</c:v>
                </c:pt>
                <c:pt idx="5649">
                  <c:v>72.2</c:v>
                </c:pt>
                <c:pt idx="5650">
                  <c:v>74.2</c:v>
                </c:pt>
                <c:pt idx="5651">
                  <c:v>74.7</c:v>
                </c:pt>
                <c:pt idx="5652">
                  <c:v>50.2</c:v>
                </c:pt>
                <c:pt idx="5653">
                  <c:v>52.2</c:v>
                </c:pt>
                <c:pt idx="5654">
                  <c:v>54.2</c:v>
                </c:pt>
                <c:pt idx="5655">
                  <c:v>58.2</c:v>
                </c:pt>
                <c:pt idx="5656">
                  <c:v>60.2</c:v>
                </c:pt>
                <c:pt idx="5657">
                  <c:v>62.2</c:v>
                </c:pt>
                <c:pt idx="5658">
                  <c:v>64.2</c:v>
                </c:pt>
                <c:pt idx="5659">
                  <c:v>68.2</c:v>
                </c:pt>
                <c:pt idx="5660">
                  <c:v>70.2</c:v>
                </c:pt>
                <c:pt idx="5661">
                  <c:v>71.2</c:v>
                </c:pt>
                <c:pt idx="5662">
                  <c:v>72.2</c:v>
                </c:pt>
                <c:pt idx="5663">
                  <c:v>74.2</c:v>
                </c:pt>
                <c:pt idx="5664">
                  <c:v>56.2</c:v>
                </c:pt>
                <c:pt idx="5665">
                  <c:v>58.2</c:v>
                </c:pt>
                <c:pt idx="5666">
                  <c:v>59.4</c:v>
                </c:pt>
                <c:pt idx="5667">
                  <c:v>60.2</c:v>
                </c:pt>
                <c:pt idx="5668">
                  <c:v>62.2</c:v>
                </c:pt>
                <c:pt idx="5669">
                  <c:v>66.2</c:v>
                </c:pt>
                <c:pt idx="5670">
                  <c:v>68.2</c:v>
                </c:pt>
                <c:pt idx="5671">
                  <c:v>69.2</c:v>
                </c:pt>
                <c:pt idx="5672">
                  <c:v>70.2</c:v>
                </c:pt>
                <c:pt idx="5673">
                  <c:v>72.2</c:v>
                </c:pt>
                <c:pt idx="5674">
                  <c:v>74.400000000000006</c:v>
                </c:pt>
                <c:pt idx="5675">
                  <c:v>49.5</c:v>
                </c:pt>
                <c:pt idx="5676">
                  <c:v>50.2</c:v>
                </c:pt>
                <c:pt idx="5677">
                  <c:v>51.1</c:v>
                </c:pt>
                <c:pt idx="5678">
                  <c:v>53.6</c:v>
                </c:pt>
                <c:pt idx="5679">
                  <c:v>54.4</c:v>
                </c:pt>
                <c:pt idx="5680">
                  <c:v>55.5</c:v>
                </c:pt>
                <c:pt idx="5681">
                  <c:v>56.4</c:v>
                </c:pt>
                <c:pt idx="5682">
                  <c:v>57.4</c:v>
                </c:pt>
                <c:pt idx="5683">
                  <c:v>57.75</c:v>
                </c:pt>
                <c:pt idx="5684">
                  <c:v>58.8</c:v>
                </c:pt>
                <c:pt idx="5685">
                  <c:v>60</c:v>
                </c:pt>
                <c:pt idx="5686">
                  <c:v>61.4</c:v>
                </c:pt>
                <c:pt idx="5687">
                  <c:v>65</c:v>
                </c:pt>
                <c:pt idx="5688">
                  <c:v>55</c:v>
                </c:pt>
                <c:pt idx="5689">
                  <c:v>56.2</c:v>
                </c:pt>
                <c:pt idx="5690">
                  <c:v>57.2</c:v>
                </c:pt>
                <c:pt idx="5691">
                  <c:v>57.95</c:v>
                </c:pt>
                <c:pt idx="5692">
                  <c:v>58.2</c:v>
                </c:pt>
                <c:pt idx="5693">
                  <c:v>59.2</c:v>
                </c:pt>
                <c:pt idx="5694">
                  <c:v>60.2</c:v>
                </c:pt>
                <c:pt idx="5695">
                  <c:v>60.3</c:v>
                </c:pt>
                <c:pt idx="5696">
                  <c:v>61</c:v>
                </c:pt>
                <c:pt idx="5697">
                  <c:v>61.15</c:v>
                </c:pt>
                <c:pt idx="5698">
                  <c:v>61.3</c:v>
                </c:pt>
                <c:pt idx="5699">
                  <c:v>62.2</c:v>
                </c:pt>
                <c:pt idx="5700">
                  <c:v>62.2</c:v>
                </c:pt>
                <c:pt idx="5701">
                  <c:v>63.2</c:v>
                </c:pt>
                <c:pt idx="5702">
                  <c:v>65.2</c:v>
                </c:pt>
                <c:pt idx="5703">
                  <c:v>67.2</c:v>
                </c:pt>
                <c:pt idx="5704">
                  <c:v>69.2</c:v>
                </c:pt>
                <c:pt idx="5705">
                  <c:v>70.2</c:v>
                </c:pt>
                <c:pt idx="5706">
                  <c:v>71</c:v>
                </c:pt>
                <c:pt idx="5707">
                  <c:v>72.2</c:v>
                </c:pt>
                <c:pt idx="5708">
                  <c:v>73.2</c:v>
                </c:pt>
                <c:pt idx="5709">
                  <c:v>75</c:v>
                </c:pt>
                <c:pt idx="5710">
                  <c:v>49.5</c:v>
                </c:pt>
                <c:pt idx="5711">
                  <c:v>51.55</c:v>
                </c:pt>
                <c:pt idx="5712">
                  <c:v>52.35</c:v>
                </c:pt>
                <c:pt idx="5713">
                  <c:v>52.45</c:v>
                </c:pt>
                <c:pt idx="5714">
                  <c:v>53.45</c:v>
                </c:pt>
                <c:pt idx="5715">
                  <c:v>54.45</c:v>
                </c:pt>
                <c:pt idx="5716">
                  <c:v>55.95</c:v>
                </c:pt>
                <c:pt idx="5717">
                  <c:v>56.7</c:v>
                </c:pt>
                <c:pt idx="5718">
                  <c:v>57.65</c:v>
                </c:pt>
                <c:pt idx="5719">
                  <c:v>58.95</c:v>
                </c:pt>
                <c:pt idx="5720">
                  <c:v>59.5</c:v>
                </c:pt>
                <c:pt idx="5721">
                  <c:v>60.5</c:v>
                </c:pt>
                <c:pt idx="5722">
                  <c:v>61.45</c:v>
                </c:pt>
                <c:pt idx="5723">
                  <c:v>62.75</c:v>
                </c:pt>
                <c:pt idx="5724">
                  <c:v>63.75</c:v>
                </c:pt>
                <c:pt idx="5725">
                  <c:v>64.25</c:v>
                </c:pt>
                <c:pt idx="5726">
                  <c:v>64.400000000000006</c:v>
                </c:pt>
                <c:pt idx="5727">
                  <c:v>66.150000000000006</c:v>
                </c:pt>
                <c:pt idx="5728">
                  <c:v>66.3</c:v>
                </c:pt>
                <c:pt idx="5729">
                  <c:v>67.3</c:v>
                </c:pt>
                <c:pt idx="5730">
                  <c:v>68.349999999999994</c:v>
                </c:pt>
                <c:pt idx="5731">
                  <c:v>70.849999999999994</c:v>
                </c:pt>
                <c:pt idx="5732">
                  <c:v>71.45</c:v>
                </c:pt>
                <c:pt idx="5733">
                  <c:v>72.25</c:v>
                </c:pt>
                <c:pt idx="5734">
                  <c:v>73.2</c:v>
                </c:pt>
                <c:pt idx="5735">
                  <c:v>74.25</c:v>
                </c:pt>
                <c:pt idx="5736">
                  <c:v>74.400000000000006</c:v>
                </c:pt>
                <c:pt idx="5737">
                  <c:v>55.2</c:v>
                </c:pt>
                <c:pt idx="5738">
                  <c:v>57.2</c:v>
                </c:pt>
                <c:pt idx="5739">
                  <c:v>59.2</c:v>
                </c:pt>
                <c:pt idx="5740">
                  <c:v>60.2</c:v>
                </c:pt>
                <c:pt idx="5741">
                  <c:v>61.2</c:v>
                </c:pt>
                <c:pt idx="5742">
                  <c:v>63.2</c:v>
                </c:pt>
                <c:pt idx="5743">
                  <c:v>65.2</c:v>
                </c:pt>
                <c:pt idx="5744">
                  <c:v>67.2</c:v>
                </c:pt>
                <c:pt idx="5745">
                  <c:v>69.2</c:v>
                </c:pt>
                <c:pt idx="5746">
                  <c:v>70.2</c:v>
                </c:pt>
                <c:pt idx="5747">
                  <c:v>71.2</c:v>
                </c:pt>
                <c:pt idx="5748">
                  <c:v>73.2</c:v>
                </c:pt>
                <c:pt idx="5749">
                  <c:v>74.900000000000006</c:v>
                </c:pt>
                <c:pt idx="5750">
                  <c:v>58.2</c:v>
                </c:pt>
                <c:pt idx="5751">
                  <c:v>60.2</c:v>
                </c:pt>
                <c:pt idx="5752">
                  <c:v>60.45</c:v>
                </c:pt>
                <c:pt idx="5753">
                  <c:v>62.2</c:v>
                </c:pt>
                <c:pt idx="5754">
                  <c:v>64.2</c:v>
                </c:pt>
                <c:pt idx="5755">
                  <c:v>65.2</c:v>
                </c:pt>
                <c:pt idx="5756">
                  <c:v>65.5</c:v>
                </c:pt>
                <c:pt idx="5757">
                  <c:v>66.2</c:v>
                </c:pt>
                <c:pt idx="5758">
                  <c:v>68.2</c:v>
                </c:pt>
                <c:pt idx="5759">
                  <c:v>70.45</c:v>
                </c:pt>
                <c:pt idx="5760">
                  <c:v>72.2</c:v>
                </c:pt>
                <c:pt idx="5761">
                  <c:v>74.2</c:v>
                </c:pt>
                <c:pt idx="5762">
                  <c:v>51.2</c:v>
                </c:pt>
                <c:pt idx="5763">
                  <c:v>53.2</c:v>
                </c:pt>
                <c:pt idx="5764">
                  <c:v>55.2</c:v>
                </c:pt>
                <c:pt idx="5765">
                  <c:v>57.2</c:v>
                </c:pt>
                <c:pt idx="5766">
                  <c:v>59.2</c:v>
                </c:pt>
                <c:pt idx="5767">
                  <c:v>61</c:v>
                </c:pt>
                <c:pt idx="5768">
                  <c:v>63.2</c:v>
                </c:pt>
                <c:pt idx="5769">
                  <c:v>65.2</c:v>
                </c:pt>
                <c:pt idx="5770">
                  <c:v>67.2</c:v>
                </c:pt>
                <c:pt idx="5771">
                  <c:v>69.2</c:v>
                </c:pt>
                <c:pt idx="5772">
                  <c:v>70.400000000000006</c:v>
                </c:pt>
                <c:pt idx="5773">
                  <c:v>71.2</c:v>
                </c:pt>
                <c:pt idx="5774">
                  <c:v>73.2</c:v>
                </c:pt>
                <c:pt idx="5775">
                  <c:v>74.8</c:v>
                </c:pt>
                <c:pt idx="5776">
                  <c:v>54.2</c:v>
                </c:pt>
                <c:pt idx="5777">
                  <c:v>56.2</c:v>
                </c:pt>
                <c:pt idx="5778">
                  <c:v>58.2</c:v>
                </c:pt>
                <c:pt idx="5779">
                  <c:v>62.2</c:v>
                </c:pt>
                <c:pt idx="5780">
                  <c:v>64.2</c:v>
                </c:pt>
                <c:pt idx="5781">
                  <c:v>68.2</c:v>
                </c:pt>
                <c:pt idx="5782">
                  <c:v>72.2</c:v>
                </c:pt>
                <c:pt idx="5783">
                  <c:v>74.2</c:v>
                </c:pt>
                <c:pt idx="5784">
                  <c:v>48.2</c:v>
                </c:pt>
                <c:pt idx="5785">
                  <c:v>49.2</c:v>
                </c:pt>
                <c:pt idx="5786">
                  <c:v>50</c:v>
                </c:pt>
                <c:pt idx="5787">
                  <c:v>54.2</c:v>
                </c:pt>
                <c:pt idx="5788">
                  <c:v>56.2</c:v>
                </c:pt>
                <c:pt idx="5789">
                  <c:v>58.2</c:v>
                </c:pt>
                <c:pt idx="5790">
                  <c:v>60.2</c:v>
                </c:pt>
                <c:pt idx="5791">
                  <c:v>62.2</c:v>
                </c:pt>
                <c:pt idx="5792">
                  <c:v>64.2</c:v>
                </c:pt>
                <c:pt idx="5793">
                  <c:v>66.2</c:v>
                </c:pt>
                <c:pt idx="5794">
                  <c:v>68.2</c:v>
                </c:pt>
                <c:pt idx="5795">
                  <c:v>70.2</c:v>
                </c:pt>
                <c:pt idx="5796">
                  <c:v>74.2</c:v>
                </c:pt>
                <c:pt idx="5797">
                  <c:v>46.3</c:v>
                </c:pt>
                <c:pt idx="5798">
                  <c:v>48.5</c:v>
                </c:pt>
                <c:pt idx="5799">
                  <c:v>50.7</c:v>
                </c:pt>
                <c:pt idx="5800">
                  <c:v>51.6</c:v>
                </c:pt>
                <c:pt idx="5801">
                  <c:v>52.8</c:v>
                </c:pt>
                <c:pt idx="5802">
                  <c:v>55.1</c:v>
                </c:pt>
                <c:pt idx="5803">
                  <c:v>56.8</c:v>
                </c:pt>
                <c:pt idx="5804">
                  <c:v>57.3</c:v>
                </c:pt>
                <c:pt idx="5805">
                  <c:v>59.5</c:v>
                </c:pt>
                <c:pt idx="5806">
                  <c:v>61.7</c:v>
                </c:pt>
                <c:pt idx="5807">
                  <c:v>62.9</c:v>
                </c:pt>
                <c:pt idx="5808">
                  <c:v>63.9</c:v>
                </c:pt>
                <c:pt idx="5809">
                  <c:v>66.099999999999994</c:v>
                </c:pt>
                <c:pt idx="5810">
                  <c:v>68.3</c:v>
                </c:pt>
                <c:pt idx="5811">
                  <c:v>70.5</c:v>
                </c:pt>
                <c:pt idx="5812">
                  <c:v>72.7</c:v>
                </c:pt>
                <c:pt idx="5813">
                  <c:v>73.3</c:v>
                </c:pt>
                <c:pt idx="5814">
                  <c:v>74.900000000000006</c:v>
                </c:pt>
                <c:pt idx="5815">
                  <c:v>64.2</c:v>
                </c:pt>
                <c:pt idx="5816">
                  <c:v>65.2</c:v>
                </c:pt>
                <c:pt idx="5817">
                  <c:v>65.400000000000006</c:v>
                </c:pt>
                <c:pt idx="5818">
                  <c:v>66.2</c:v>
                </c:pt>
                <c:pt idx="5819">
                  <c:v>68.2</c:v>
                </c:pt>
                <c:pt idx="5820">
                  <c:v>70.2</c:v>
                </c:pt>
                <c:pt idx="5821">
                  <c:v>72.2</c:v>
                </c:pt>
                <c:pt idx="5822">
                  <c:v>74.2</c:v>
                </c:pt>
                <c:pt idx="5823">
                  <c:v>74.8</c:v>
                </c:pt>
                <c:pt idx="5824">
                  <c:v>55.25</c:v>
                </c:pt>
                <c:pt idx="5825">
                  <c:v>57.2</c:v>
                </c:pt>
                <c:pt idx="5826">
                  <c:v>59.2</c:v>
                </c:pt>
                <c:pt idx="5827">
                  <c:v>60.2</c:v>
                </c:pt>
                <c:pt idx="5828">
                  <c:v>60.25</c:v>
                </c:pt>
                <c:pt idx="5829">
                  <c:v>61.2</c:v>
                </c:pt>
                <c:pt idx="5830">
                  <c:v>63.2</c:v>
                </c:pt>
                <c:pt idx="5831">
                  <c:v>65.2</c:v>
                </c:pt>
                <c:pt idx="5832">
                  <c:v>67.2</c:v>
                </c:pt>
                <c:pt idx="5833">
                  <c:v>69.2</c:v>
                </c:pt>
                <c:pt idx="5834">
                  <c:v>70.3</c:v>
                </c:pt>
                <c:pt idx="5835">
                  <c:v>71.2</c:v>
                </c:pt>
                <c:pt idx="5836">
                  <c:v>73.2</c:v>
                </c:pt>
                <c:pt idx="5837">
                  <c:v>74.8</c:v>
                </c:pt>
                <c:pt idx="5838">
                  <c:v>74.8</c:v>
                </c:pt>
                <c:pt idx="5839">
                  <c:v>52.2</c:v>
                </c:pt>
                <c:pt idx="5840">
                  <c:v>54.2</c:v>
                </c:pt>
                <c:pt idx="5841">
                  <c:v>55.2</c:v>
                </c:pt>
                <c:pt idx="5842">
                  <c:v>55.4</c:v>
                </c:pt>
                <c:pt idx="5843">
                  <c:v>56.2</c:v>
                </c:pt>
                <c:pt idx="5844">
                  <c:v>58.2</c:v>
                </c:pt>
                <c:pt idx="5845">
                  <c:v>60.2</c:v>
                </c:pt>
                <c:pt idx="5846">
                  <c:v>60.4</c:v>
                </c:pt>
                <c:pt idx="5847">
                  <c:v>62.2</c:v>
                </c:pt>
                <c:pt idx="5848">
                  <c:v>68.2</c:v>
                </c:pt>
                <c:pt idx="5849">
                  <c:v>70.25</c:v>
                </c:pt>
                <c:pt idx="5850">
                  <c:v>72.2</c:v>
                </c:pt>
                <c:pt idx="5851">
                  <c:v>74.2</c:v>
                </c:pt>
                <c:pt idx="5852">
                  <c:v>50.2</c:v>
                </c:pt>
                <c:pt idx="5853">
                  <c:v>50.4</c:v>
                </c:pt>
                <c:pt idx="5854">
                  <c:v>50.3</c:v>
                </c:pt>
                <c:pt idx="5855">
                  <c:v>50.6</c:v>
                </c:pt>
                <c:pt idx="5856">
                  <c:v>51.2</c:v>
                </c:pt>
                <c:pt idx="5857">
                  <c:v>53.2</c:v>
                </c:pt>
                <c:pt idx="5858">
                  <c:v>55.2</c:v>
                </c:pt>
                <c:pt idx="5859">
                  <c:v>55.4</c:v>
                </c:pt>
                <c:pt idx="5860">
                  <c:v>57.2</c:v>
                </c:pt>
                <c:pt idx="5861">
                  <c:v>59.2</c:v>
                </c:pt>
                <c:pt idx="5862">
                  <c:v>60.2</c:v>
                </c:pt>
                <c:pt idx="5863">
                  <c:v>61.2</c:v>
                </c:pt>
                <c:pt idx="5864">
                  <c:v>60.4</c:v>
                </c:pt>
                <c:pt idx="5865">
                  <c:v>63.2</c:v>
                </c:pt>
                <c:pt idx="5866">
                  <c:v>65.2</c:v>
                </c:pt>
                <c:pt idx="5867">
                  <c:v>65.400000000000006</c:v>
                </c:pt>
                <c:pt idx="5868">
                  <c:v>67.2</c:v>
                </c:pt>
                <c:pt idx="5869">
                  <c:v>69.2</c:v>
                </c:pt>
                <c:pt idx="5870">
                  <c:v>70.2</c:v>
                </c:pt>
                <c:pt idx="5871">
                  <c:v>70.400000000000006</c:v>
                </c:pt>
                <c:pt idx="5872">
                  <c:v>71.2</c:v>
                </c:pt>
                <c:pt idx="5873">
                  <c:v>73.2</c:v>
                </c:pt>
                <c:pt idx="5874">
                  <c:v>75.2</c:v>
                </c:pt>
                <c:pt idx="5875">
                  <c:v>48.2</c:v>
                </c:pt>
                <c:pt idx="5876">
                  <c:v>50.2</c:v>
                </c:pt>
                <c:pt idx="5877">
                  <c:v>52.2</c:v>
                </c:pt>
                <c:pt idx="5878">
                  <c:v>54.2</c:v>
                </c:pt>
                <c:pt idx="5879">
                  <c:v>56.2</c:v>
                </c:pt>
                <c:pt idx="5880">
                  <c:v>58.2</c:v>
                </c:pt>
                <c:pt idx="5881">
                  <c:v>62.2</c:v>
                </c:pt>
                <c:pt idx="5882">
                  <c:v>64.2</c:v>
                </c:pt>
                <c:pt idx="5883">
                  <c:v>65.400000000000006</c:v>
                </c:pt>
                <c:pt idx="5884">
                  <c:v>66.2</c:v>
                </c:pt>
                <c:pt idx="5885">
                  <c:v>68.2</c:v>
                </c:pt>
                <c:pt idx="5886">
                  <c:v>72.2</c:v>
                </c:pt>
                <c:pt idx="5887">
                  <c:v>53.2</c:v>
                </c:pt>
                <c:pt idx="5888">
                  <c:v>55.2</c:v>
                </c:pt>
                <c:pt idx="5889">
                  <c:v>67.2</c:v>
                </c:pt>
                <c:pt idx="5890">
                  <c:v>69.2</c:v>
                </c:pt>
                <c:pt idx="5891">
                  <c:v>70.2</c:v>
                </c:pt>
                <c:pt idx="5892">
                  <c:v>71.2</c:v>
                </c:pt>
                <c:pt idx="5893">
                  <c:v>73.2</c:v>
                </c:pt>
                <c:pt idx="5894">
                  <c:v>74.8</c:v>
                </c:pt>
                <c:pt idx="5895">
                  <c:v>50.6</c:v>
                </c:pt>
                <c:pt idx="5896">
                  <c:v>50.8</c:v>
                </c:pt>
                <c:pt idx="5897">
                  <c:v>51.2</c:v>
                </c:pt>
                <c:pt idx="5898">
                  <c:v>55.2</c:v>
                </c:pt>
                <c:pt idx="5899">
                  <c:v>57.2</c:v>
                </c:pt>
                <c:pt idx="5900">
                  <c:v>59.2</c:v>
                </c:pt>
                <c:pt idx="5901">
                  <c:v>60.2</c:v>
                </c:pt>
                <c:pt idx="5902">
                  <c:v>61.2</c:v>
                </c:pt>
                <c:pt idx="5903">
                  <c:v>63.2</c:v>
                </c:pt>
                <c:pt idx="5904">
                  <c:v>65.2</c:v>
                </c:pt>
                <c:pt idx="5905">
                  <c:v>67.2</c:v>
                </c:pt>
                <c:pt idx="5906">
                  <c:v>69.2</c:v>
                </c:pt>
                <c:pt idx="5907">
                  <c:v>71.2</c:v>
                </c:pt>
                <c:pt idx="5908">
                  <c:v>73.2</c:v>
                </c:pt>
                <c:pt idx="5909">
                  <c:v>74.900000000000006</c:v>
                </c:pt>
                <c:pt idx="5910">
                  <c:v>51.2</c:v>
                </c:pt>
                <c:pt idx="5911">
                  <c:v>53.2</c:v>
                </c:pt>
                <c:pt idx="5912">
                  <c:v>55.2</c:v>
                </c:pt>
                <c:pt idx="5913">
                  <c:v>57.2</c:v>
                </c:pt>
                <c:pt idx="5914">
                  <c:v>59.2</c:v>
                </c:pt>
                <c:pt idx="5915">
                  <c:v>61.2</c:v>
                </c:pt>
                <c:pt idx="5916">
                  <c:v>63.2</c:v>
                </c:pt>
                <c:pt idx="5917">
                  <c:v>65</c:v>
                </c:pt>
                <c:pt idx="5918">
                  <c:v>65.2</c:v>
                </c:pt>
                <c:pt idx="5919">
                  <c:v>67.2</c:v>
                </c:pt>
                <c:pt idx="5920">
                  <c:v>69.2</c:v>
                </c:pt>
                <c:pt idx="5921">
                  <c:v>52.2</c:v>
                </c:pt>
                <c:pt idx="5922">
                  <c:v>53.2</c:v>
                </c:pt>
                <c:pt idx="5923">
                  <c:v>55.2</c:v>
                </c:pt>
                <c:pt idx="5924">
                  <c:v>57.2</c:v>
                </c:pt>
                <c:pt idx="5925">
                  <c:v>59.2</c:v>
                </c:pt>
                <c:pt idx="5926">
                  <c:v>61.2</c:v>
                </c:pt>
                <c:pt idx="5927">
                  <c:v>63.2</c:v>
                </c:pt>
                <c:pt idx="5928">
                  <c:v>65.2</c:v>
                </c:pt>
                <c:pt idx="5929">
                  <c:v>67.2</c:v>
                </c:pt>
                <c:pt idx="5930">
                  <c:v>69.2</c:v>
                </c:pt>
                <c:pt idx="5931">
                  <c:v>70.599999999999994</c:v>
                </c:pt>
                <c:pt idx="5932">
                  <c:v>71.2</c:v>
                </c:pt>
                <c:pt idx="5933">
                  <c:v>73.2</c:v>
                </c:pt>
                <c:pt idx="5934">
                  <c:v>74.7</c:v>
                </c:pt>
                <c:pt idx="5935">
                  <c:v>49.4</c:v>
                </c:pt>
                <c:pt idx="5936">
                  <c:v>50.25</c:v>
                </c:pt>
                <c:pt idx="5937">
                  <c:v>51.65</c:v>
                </c:pt>
                <c:pt idx="5938">
                  <c:v>52.3</c:v>
                </c:pt>
                <c:pt idx="5939">
                  <c:v>53.2</c:v>
                </c:pt>
                <c:pt idx="5940">
                  <c:v>54.3</c:v>
                </c:pt>
                <c:pt idx="5941">
                  <c:v>55.25</c:v>
                </c:pt>
                <c:pt idx="5942">
                  <c:v>56.95</c:v>
                </c:pt>
                <c:pt idx="5943">
                  <c:v>58</c:v>
                </c:pt>
                <c:pt idx="5944">
                  <c:v>58.95</c:v>
                </c:pt>
                <c:pt idx="5945">
                  <c:v>59.8</c:v>
                </c:pt>
                <c:pt idx="5946">
                  <c:v>60.45</c:v>
                </c:pt>
                <c:pt idx="5947">
                  <c:v>62.4</c:v>
                </c:pt>
                <c:pt idx="5948">
                  <c:v>64</c:v>
                </c:pt>
                <c:pt idx="5949">
                  <c:v>65</c:v>
                </c:pt>
                <c:pt idx="5950">
                  <c:v>66.849999999999994</c:v>
                </c:pt>
                <c:pt idx="5951">
                  <c:v>68.849999999999994</c:v>
                </c:pt>
                <c:pt idx="5952">
                  <c:v>69.45</c:v>
                </c:pt>
                <c:pt idx="5953">
                  <c:v>72.75</c:v>
                </c:pt>
                <c:pt idx="5954">
                  <c:v>73.2</c:v>
                </c:pt>
                <c:pt idx="5955">
                  <c:v>74.849999999999994</c:v>
                </c:pt>
                <c:pt idx="5956">
                  <c:v>49.2</c:v>
                </c:pt>
                <c:pt idx="5957">
                  <c:v>50</c:v>
                </c:pt>
                <c:pt idx="5958">
                  <c:v>52.65</c:v>
                </c:pt>
                <c:pt idx="5959">
                  <c:v>53.25</c:v>
                </c:pt>
                <c:pt idx="5960">
                  <c:v>54.25</c:v>
                </c:pt>
                <c:pt idx="5961">
                  <c:v>55.25</c:v>
                </c:pt>
                <c:pt idx="5962">
                  <c:v>58.4</c:v>
                </c:pt>
                <c:pt idx="5963">
                  <c:v>59.3</c:v>
                </c:pt>
                <c:pt idx="5964">
                  <c:v>60.45</c:v>
                </c:pt>
                <c:pt idx="5965">
                  <c:v>61.3</c:v>
                </c:pt>
                <c:pt idx="5966">
                  <c:v>62.45</c:v>
                </c:pt>
                <c:pt idx="5967">
                  <c:v>63.35</c:v>
                </c:pt>
                <c:pt idx="5968">
                  <c:v>64.45</c:v>
                </c:pt>
                <c:pt idx="5969">
                  <c:v>65.349999999999994</c:v>
                </c:pt>
                <c:pt idx="5970">
                  <c:v>67.2</c:v>
                </c:pt>
                <c:pt idx="5971">
                  <c:v>68.45</c:v>
                </c:pt>
                <c:pt idx="5972">
                  <c:v>69.650000000000006</c:v>
                </c:pt>
                <c:pt idx="5973">
                  <c:v>70.45</c:v>
                </c:pt>
                <c:pt idx="5974">
                  <c:v>71.45</c:v>
                </c:pt>
                <c:pt idx="5975">
                  <c:v>73.349999999999994</c:v>
                </c:pt>
                <c:pt idx="5976">
                  <c:v>74.45</c:v>
                </c:pt>
                <c:pt idx="5977">
                  <c:v>47.3</c:v>
                </c:pt>
                <c:pt idx="5978">
                  <c:v>49</c:v>
                </c:pt>
                <c:pt idx="5979">
                  <c:v>53</c:v>
                </c:pt>
                <c:pt idx="5980">
                  <c:v>55</c:v>
                </c:pt>
                <c:pt idx="5981">
                  <c:v>57</c:v>
                </c:pt>
                <c:pt idx="5982">
                  <c:v>59</c:v>
                </c:pt>
                <c:pt idx="5983">
                  <c:v>61</c:v>
                </c:pt>
                <c:pt idx="5984">
                  <c:v>49.4</c:v>
                </c:pt>
                <c:pt idx="5985">
                  <c:v>50.25</c:v>
                </c:pt>
                <c:pt idx="5986">
                  <c:v>50.5</c:v>
                </c:pt>
                <c:pt idx="5987">
                  <c:v>52.4</c:v>
                </c:pt>
                <c:pt idx="5988">
                  <c:v>53.3</c:v>
                </c:pt>
                <c:pt idx="5989">
                  <c:v>54.1</c:v>
                </c:pt>
                <c:pt idx="5990">
                  <c:v>54.3</c:v>
                </c:pt>
                <c:pt idx="5991">
                  <c:v>55.6</c:v>
                </c:pt>
                <c:pt idx="5992">
                  <c:v>56.55</c:v>
                </c:pt>
                <c:pt idx="5993">
                  <c:v>57.2</c:v>
                </c:pt>
                <c:pt idx="5994">
                  <c:v>57.4</c:v>
                </c:pt>
                <c:pt idx="5995">
                  <c:v>58.1</c:v>
                </c:pt>
                <c:pt idx="5996">
                  <c:v>61.1</c:v>
                </c:pt>
                <c:pt idx="5997">
                  <c:v>62.2</c:v>
                </c:pt>
                <c:pt idx="5998">
                  <c:v>63.2</c:v>
                </c:pt>
                <c:pt idx="5999">
                  <c:v>64.650000000000006</c:v>
                </c:pt>
                <c:pt idx="6000">
                  <c:v>66.400000000000006</c:v>
                </c:pt>
                <c:pt idx="6001">
                  <c:v>67.2</c:v>
                </c:pt>
                <c:pt idx="6002">
                  <c:v>68.099999999999994</c:v>
                </c:pt>
                <c:pt idx="6003">
                  <c:v>69.3</c:v>
                </c:pt>
                <c:pt idx="6004">
                  <c:v>70.2</c:v>
                </c:pt>
                <c:pt idx="6005">
                  <c:v>71</c:v>
                </c:pt>
                <c:pt idx="6006">
                  <c:v>71.2</c:v>
                </c:pt>
                <c:pt idx="6007">
                  <c:v>72.3</c:v>
                </c:pt>
                <c:pt idx="6008">
                  <c:v>72.400000000000006</c:v>
                </c:pt>
                <c:pt idx="6009">
                  <c:v>73.099999999999994</c:v>
                </c:pt>
                <c:pt idx="6010">
                  <c:v>74.650000000000006</c:v>
                </c:pt>
                <c:pt idx="6011">
                  <c:v>48.55</c:v>
                </c:pt>
                <c:pt idx="6012">
                  <c:v>49.7</c:v>
                </c:pt>
                <c:pt idx="6013">
                  <c:v>50.9</c:v>
                </c:pt>
                <c:pt idx="6014">
                  <c:v>51.6</c:v>
                </c:pt>
                <c:pt idx="6015">
                  <c:v>52.85</c:v>
                </c:pt>
                <c:pt idx="6016">
                  <c:v>53.95</c:v>
                </c:pt>
                <c:pt idx="6017">
                  <c:v>54.75</c:v>
                </c:pt>
                <c:pt idx="6018">
                  <c:v>56.7</c:v>
                </c:pt>
                <c:pt idx="6019">
                  <c:v>57.45</c:v>
                </c:pt>
                <c:pt idx="6020">
                  <c:v>58.45</c:v>
                </c:pt>
                <c:pt idx="6021">
                  <c:v>59.45</c:v>
                </c:pt>
                <c:pt idx="6022">
                  <c:v>61</c:v>
                </c:pt>
                <c:pt idx="6023">
                  <c:v>62.25</c:v>
                </c:pt>
                <c:pt idx="6024">
                  <c:v>63.25</c:v>
                </c:pt>
                <c:pt idx="6025">
                  <c:v>64.400000000000006</c:v>
                </c:pt>
                <c:pt idx="6026">
                  <c:v>65.45</c:v>
                </c:pt>
                <c:pt idx="6027">
                  <c:v>65.55</c:v>
                </c:pt>
                <c:pt idx="6028">
                  <c:v>66.900000000000006</c:v>
                </c:pt>
                <c:pt idx="6029">
                  <c:v>67.95</c:v>
                </c:pt>
                <c:pt idx="6030">
                  <c:v>68.7</c:v>
                </c:pt>
                <c:pt idx="6031">
                  <c:v>69.349999999999994</c:v>
                </c:pt>
                <c:pt idx="6032">
                  <c:v>69.45</c:v>
                </c:pt>
                <c:pt idx="6033">
                  <c:v>71.849999999999994</c:v>
                </c:pt>
                <c:pt idx="6034">
                  <c:v>72.8</c:v>
                </c:pt>
                <c:pt idx="6035">
                  <c:v>74.25</c:v>
                </c:pt>
                <c:pt idx="6036">
                  <c:v>74.349999999999994</c:v>
                </c:pt>
                <c:pt idx="6037">
                  <c:v>53.2</c:v>
                </c:pt>
                <c:pt idx="6038">
                  <c:v>55.2</c:v>
                </c:pt>
                <c:pt idx="6039">
                  <c:v>59</c:v>
                </c:pt>
                <c:pt idx="6040">
                  <c:v>61.2</c:v>
                </c:pt>
                <c:pt idx="6041">
                  <c:v>63.2</c:v>
                </c:pt>
                <c:pt idx="6042">
                  <c:v>63.4</c:v>
                </c:pt>
                <c:pt idx="6043">
                  <c:v>65.2</c:v>
                </c:pt>
                <c:pt idx="6044">
                  <c:v>67.2</c:v>
                </c:pt>
                <c:pt idx="6045">
                  <c:v>69.2</c:v>
                </c:pt>
                <c:pt idx="6046">
                  <c:v>71.2</c:v>
                </c:pt>
                <c:pt idx="6047">
                  <c:v>73.2</c:v>
                </c:pt>
                <c:pt idx="6048">
                  <c:v>73.400000000000006</c:v>
                </c:pt>
                <c:pt idx="6049">
                  <c:v>54.2</c:v>
                </c:pt>
                <c:pt idx="6050">
                  <c:v>55.2</c:v>
                </c:pt>
                <c:pt idx="6051">
                  <c:v>57.2</c:v>
                </c:pt>
                <c:pt idx="6052">
                  <c:v>59.2</c:v>
                </c:pt>
                <c:pt idx="6053">
                  <c:v>60.2</c:v>
                </c:pt>
                <c:pt idx="6054">
                  <c:v>67.2</c:v>
                </c:pt>
                <c:pt idx="6055">
                  <c:v>69.2</c:v>
                </c:pt>
                <c:pt idx="6056">
                  <c:v>70.400000000000006</c:v>
                </c:pt>
                <c:pt idx="6057">
                  <c:v>72.2</c:v>
                </c:pt>
                <c:pt idx="6058">
                  <c:v>74.2</c:v>
                </c:pt>
                <c:pt idx="6059">
                  <c:v>51.2</c:v>
                </c:pt>
                <c:pt idx="6060">
                  <c:v>55.2</c:v>
                </c:pt>
                <c:pt idx="6061">
                  <c:v>57.2</c:v>
                </c:pt>
                <c:pt idx="6062">
                  <c:v>60.2</c:v>
                </c:pt>
                <c:pt idx="6063">
                  <c:v>62.2</c:v>
                </c:pt>
                <c:pt idx="6064">
                  <c:v>63.2</c:v>
                </c:pt>
                <c:pt idx="6065">
                  <c:v>65.2</c:v>
                </c:pt>
                <c:pt idx="6066">
                  <c:v>67.2</c:v>
                </c:pt>
                <c:pt idx="6067">
                  <c:v>69.2</c:v>
                </c:pt>
                <c:pt idx="6068">
                  <c:v>74.2</c:v>
                </c:pt>
                <c:pt idx="6069">
                  <c:v>62.2</c:v>
                </c:pt>
                <c:pt idx="6070">
                  <c:v>64.2</c:v>
                </c:pt>
                <c:pt idx="6071">
                  <c:v>65.2</c:v>
                </c:pt>
                <c:pt idx="6072">
                  <c:v>66.2</c:v>
                </c:pt>
                <c:pt idx="6073">
                  <c:v>68.2</c:v>
                </c:pt>
                <c:pt idx="6074">
                  <c:v>70.599999999999994</c:v>
                </c:pt>
                <c:pt idx="6075">
                  <c:v>50.2</c:v>
                </c:pt>
                <c:pt idx="6076">
                  <c:v>51.2</c:v>
                </c:pt>
                <c:pt idx="6077">
                  <c:v>53.2</c:v>
                </c:pt>
                <c:pt idx="6078">
                  <c:v>55.2</c:v>
                </c:pt>
                <c:pt idx="6079">
                  <c:v>57.2</c:v>
                </c:pt>
                <c:pt idx="6080">
                  <c:v>59.2</c:v>
                </c:pt>
                <c:pt idx="6081">
                  <c:v>61.2</c:v>
                </c:pt>
                <c:pt idx="6082">
                  <c:v>63.2</c:v>
                </c:pt>
                <c:pt idx="6083">
                  <c:v>65.2</c:v>
                </c:pt>
                <c:pt idx="6084">
                  <c:v>67.2</c:v>
                </c:pt>
                <c:pt idx="6085">
                  <c:v>69.2</c:v>
                </c:pt>
                <c:pt idx="6086">
                  <c:v>71.2</c:v>
                </c:pt>
                <c:pt idx="6087">
                  <c:v>73.2</c:v>
                </c:pt>
                <c:pt idx="6088">
                  <c:v>49.2</c:v>
                </c:pt>
                <c:pt idx="6089">
                  <c:v>49.4</c:v>
                </c:pt>
                <c:pt idx="6090">
                  <c:v>50.2</c:v>
                </c:pt>
                <c:pt idx="6091">
                  <c:v>52.2</c:v>
                </c:pt>
                <c:pt idx="6092">
                  <c:v>54.4</c:v>
                </c:pt>
                <c:pt idx="6093">
                  <c:v>56.2</c:v>
                </c:pt>
                <c:pt idx="6094">
                  <c:v>58.2</c:v>
                </c:pt>
                <c:pt idx="6095">
                  <c:v>59.2</c:v>
                </c:pt>
                <c:pt idx="6096">
                  <c:v>59.4</c:v>
                </c:pt>
                <c:pt idx="6097">
                  <c:v>60.2</c:v>
                </c:pt>
                <c:pt idx="6098">
                  <c:v>62.2</c:v>
                </c:pt>
                <c:pt idx="6099">
                  <c:v>64.2</c:v>
                </c:pt>
                <c:pt idx="6100">
                  <c:v>64.400000000000006</c:v>
                </c:pt>
                <c:pt idx="6101">
                  <c:v>66.2</c:v>
                </c:pt>
                <c:pt idx="6102">
                  <c:v>68.2</c:v>
                </c:pt>
                <c:pt idx="6103">
                  <c:v>69.2</c:v>
                </c:pt>
                <c:pt idx="6104">
                  <c:v>69.400000000000006</c:v>
                </c:pt>
                <c:pt idx="6105">
                  <c:v>70.2</c:v>
                </c:pt>
                <c:pt idx="6106">
                  <c:v>72.2</c:v>
                </c:pt>
                <c:pt idx="6107">
                  <c:v>74.2</c:v>
                </c:pt>
                <c:pt idx="6108">
                  <c:v>74.400000000000006</c:v>
                </c:pt>
                <c:pt idx="6109">
                  <c:v>56.2</c:v>
                </c:pt>
                <c:pt idx="6110">
                  <c:v>58.2</c:v>
                </c:pt>
                <c:pt idx="6111">
                  <c:v>58.4</c:v>
                </c:pt>
                <c:pt idx="6112">
                  <c:v>58.6</c:v>
                </c:pt>
                <c:pt idx="6113">
                  <c:v>62.2</c:v>
                </c:pt>
                <c:pt idx="6114">
                  <c:v>63.2</c:v>
                </c:pt>
                <c:pt idx="6115">
                  <c:v>64.2</c:v>
                </c:pt>
                <c:pt idx="6116">
                  <c:v>66.2</c:v>
                </c:pt>
                <c:pt idx="6117">
                  <c:v>68.2</c:v>
                </c:pt>
                <c:pt idx="6118">
                  <c:v>68.599999999999994</c:v>
                </c:pt>
                <c:pt idx="6119">
                  <c:v>70.2</c:v>
                </c:pt>
                <c:pt idx="6120">
                  <c:v>72.2</c:v>
                </c:pt>
                <c:pt idx="6121">
                  <c:v>73.2</c:v>
                </c:pt>
                <c:pt idx="6122">
                  <c:v>73.400000000000006</c:v>
                </c:pt>
                <c:pt idx="6123">
                  <c:v>73.599999999999994</c:v>
                </c:pt>
                <c:pt idx="6124">
                  <c:v>56.2</c:v>
                </c:pt>
                <c:pt idx="6125">
                  <c:v>56.4</c:v>
                </c:pt>
                <c:pt idx="6126">
                  <c:v>58.2</c:v>
                </c:pt>
                <c:pt idx="6127">
                  <c:v>60.2</c:v>
                </c:pt>
                <c:pt idx="6128">
                  <c:v>61.2</c:v>
                </c:pt>
                <c:pt idx="6129">
                  <c:v>61.4</c:v>
                </c:pt>
                <c:pt idx="6130">
                  <c:v>63.2</c:v>
                </c:pt>
                <c:pt idx="6131">
                  <c:v>65.2</c:v>
                </c:pt>
                <c:pt idx="6132">
                  <c:v>66.2</c:v>
                </c:pt>
                <c:pt idx="6133">
                  <c:v>66.400000000000006</c:v>
                </c:pt>
                <c:pt idx="6134">
                  <c:v>71.2</c:v>
                </c:pt>
                <c:pt idx="6135">
                  <c:v>71.599999999999994</c:v>
                </c:pt>
                <c:pt idx="6136">
                  <c:v>73.2</c:v>
                </c:pt>
                <c:pt idx="6137">
                  <c:v>49.2</c:v>
                </c:pt>
                <c:pt idx="6138">
                  <c:v>50.2</c:v>
                </c:pt>
                <c:pt idx="6139">
                  <c:v>50.4</c:v>
                </c:pt>
                <c:pt idx="6140">
                  <c:v>51.2</c:v>
                </c:pt>
                <c:pt idx="6141">
                  <c:v>53.2</c:v>
                </c:pt>
                <c:pt idx="6142">
                  <c:v>55.2</c:v>
                </c:pt>
                <c:pt idx="6143">
                  <c:v>57.2</c:v>
                </c:pt>
                <c:pt idx="6144">
                  <c:v>59.2</c:v>
                </c:pt>
                <c:pt idx="6145">
                  <c:v>60.2</c:v>
                </c:pt>
                <c:pt idx="6146">
                  <c:v>60.4</c:v>
                </c:pt>
                <c:pt idx="6147">
                  <c:v>61.2</c:v>
                </c:pt>
                <c:pt idx="6148">
                  <c:v>65.2</c:v>
                </c:pt>
                <c:pt idx="6149">
                  <c:v>65.400000000000006</c:v>
                </c:pt>
                <c:pt idx="6150">
                  <c:v>67.2</c:v>
                </c:pt>
                <c:pt idx="6151">
                  <c:v>69.2</c:v>
                </c:pt>
                <c:pt idx="6152">
                  <c:v>70.400000000000006</c:v>
                </c:pt>
                <c:pt idx="6153">
                  <c:v>71.2</c:v>
                </c:pt>
                <c:pt idx="6154">
                  <c:v>73.2</c:v>
                </c:pt>
                <c:pt idx="6155">
                  <c:v>73.400000000000006</c:v>
                </c:pt>
                <c:pt idx="6156">
                  <c:v>74.8</c:v>
                </c:pt>
                <c:pt idx="6157">
                  <c:v>50.2</c:v>
                </c:pt>
                <c:pt idx="6158">
                  <c:v>51.2</c:v>
                </c:pt>
                <c:pt idx="6159">
                  <c:v>53.2</c:v>
                </c:pt>
                <c:pt idx="6160">
                  <c:v>55.2</c:v>
                </c:pt>
                <c:pt idx="6161">
                  <c:v>55.4</c:v>
                </c:pt>
                <c:pt idx="6162">
                  <c:v>56.2</c:v>
                </c:pt>
                <c:pt idx="6163">
                  <c:v>58.2</c:v>
                </c:pt>
                <c:pt idx="6164">
                  <c:v>60.2</c:v>
                </c:pt>
                <c:pt idx="6165">
                  <c:v>62.2</c:v>
                </c:pt>
                <c:pt idx="6166">
                  <c:v>64.2</c:v>
                </c:pt>
                <c:pt idx="6167">
                  <c:v>65.2</c:v>
                </c:pt>
                <c:pt idx="6168">
                  <c:v>67.2</c:v>
                </c:pt>
                <c:pt idx="6169">
                  <c:v>70.2</c:v>
                </c:pt>
                <c:pt idx="6170">
                  <c:v>70.400000000000006</c:v>
                </c:pt>
                <c:pt idx="6171">
                  <c:v>72.2</c:v>
                </c:pt>
                <c:pt idx="6172">
                  <c:v>74.2</c:v>
                </c:pt>
                <c:pt idx="6173">
                  <c:v>58.2</c:v>
                </c:pt>
                <c:pt idx="6174">
                  <c:v>60.2</c:v>
                </c:pt>
                <c:pt idx="6175">
                  <c:v>62.2</c:v>
                </c:pt>
                <c:pt idx="6176">
                  <c:v>64.2</c:v>
                </c:pt>
                <c:pt idx="6177">
                  <c:v>65.2</c:v>
                </c:pt>
                <c:pt idx="6178">
                  <c:v>70.2</c:v>
                </c:pt>
                <c:pt idx="6179">
                  <c:v>72.2</c:v>
                </c:pt>
                <c:pt idx="6180">
                  <c:v>74.2</c:v>
                </c:pt>
                <c:pt idx="6181">
                  <c:v>62.2</c:v>
                </c:pt>
                <c:pt idx="6182">
                  <c:v>64.2</c:v>
                </c:pt>
                <c:pt idx="6183">
                  <c:v>67.2</c:v>
                </c:pt>
                <c:pt idx="6184">
                  <c:v>70.400000000000006</c:v>
                </c:pt>
                <c:pt idx="6185">
                  <c:v>72.2</c:v>
                </c:pt>
                <c:pt idx="6186">
                  <c:v>74.2</c:v>
                </c:pt>
                <c:pt idx="6187">
                  <c:v>57.2</c:v>
                </c:pt>
                <c:pt idx="6188">
                  <c:v>58.2</c:v>
                </c:pt>
                <c:pt idx="6189">
                  <c:v>58.4</c:v>
                </c:pt>
                <c:pt idx="6190">
                  <c:v>59.2</c:v>
                </c:pt>
                <c:pt idx="6191">
                  <c:v>63.2</c:v>
                </c:pt>
                <c:pt idx="6192">
                  <c:v>65.2</c:v>
                </c:pt>
                <c:pt idx="6193">
                  <c:v>67.2</c:v>
                </c:pt>
                <c:pt idx="6194">
                  <c:v>68.400000000000006</c:v>
                </c:pt>
                <c:pt idx="6195">
                  <c:v>69.2</c:v>
                </c:pt>
                <c:pt idx="6196">
                  <c:v>71.2</c:v>
                </c:pt>
                <c:pt idx="6197">
                  <c:v>73.2</c:v>
                </c:pt>
                <c:pt idx="6198">
                  <c:v>73.400000000000006</c:v>
                </c:pt>
                <c:pt idx="6199">
                  <c:v>74.8</c:v>
                </c:pt>
                <c:pt idx="6200">
                  <c:v>48.4</c:v>
                </c:pt>
                <c:pt idx="6201">
                  <c:v>49.2</c:v>
                </c:pt>
                <c:pt idx="6202">
                  <c:v>51.2</c:v>
                </c:pt>
                <c:pt idx="6203">
                  <c:v>53.2</c:v>
                </c:pt>
                <c:pt idx="6204">
                  <c:v>56.2</c:v>
                </c:pt>
                <c:pt idx="6205">
                  <c:v>58.2</c:v>
                </c:pt>
                <c:pt idx="6206">
                  <c:v>59.2</c:v>
                </c:pt>
                <c:pt idx="6207">
                  <c:v>61.2</c:v>
                </c:pt>
                <c:pt idx="6208">
                  <c:v>63.2</c:v>
                </c:pt>
                <c:pt idx="6209">
                  <c:v>63.4</c:v>
                </c:pt>
                <c:pt idx="6210">
                  <c:v>65.2</c:v>
                </c:pt>
                <c:pt idx="6211">
                  <c:v>67.2</c:v>
                </c:pt>
                <c:pt idx="6212">
                  <c:v>68.2</c:v>
                </c:pt>
                <c:pt idx="6213">
                  <c:v>68.400000000000006</c:v>
                </c:pt>
                <c:pt idx="6214">
                  <c:v>69.2</c:v>
                </c:pt>
                <c:pt idx="6215">
                  <c:v>71.2</c:v>
                </c:pt>
                <c:pt idx="6216">
                  <c:v>73.2</c:v>
                </c:pt>
                <c:pt idx="6217">
                  <c:v>73.400000000000006</c:v>
                </c:pt>
                <c:pt idx="6218">
                  <c:v>52.2</c:v>
                </c:pt>
                <c:pt idx="6219">
                  <c:v>53.2</c:v>
                </c:pt>
                <c:pt idx="6220">
                  <c:v>53.4</c:v>
                </c:pt>
                <c:pt idx="6221">
                  <c:v>55.2</c:v>
                </c:pt>
                <c:pt idx="6222">
                  <c:v>56.8</c:v>
                </c:pt>
                <c:pt idx="6223">
                  <c:v>58.2</c:v>
                </c:pt>
                <c:pt idx="6224">
                  <c:v>58.4</c:v>
                </c:pt>
                <c:pt idx="6225">
                  <c:v>60.2</c:v>
                </c:pt>
                <c:pt idx="6226">
                  <c:v>62.2</c:v>
                </c:pt>
                <c:pt idx="6227">
                  <c:v>63.6</c:v>
                </c:pt>
                <c:pt idx="6228">
                  <c:v>65.2</c:v>
                </c:pt>
                <c:pt idx="6229">
                  <c:v>67.2</c:v>
                </c:pt>
                <c:pt idx="6230">
                  <c:v>68.2</c:v>
                </c:pt>
                <c:pt idx="6231">
                  <c:v>68.400000000000006</c:v>
                </c:pt>
                <c:pt idx="6232">
                  <c:v>70.2</c:v>
                </c:pt>
                <c:pt idx="6233">
                  <c:v>72.2</c:v>
                </c:pt>
                <c:pt idx="6234">
                  <c:v>73.2</c:v>
                </c:pt>
                <c:pt idx="6235">
                  <c:v>74.2</c:v>
                </c:pt>
                <c:pt idx="6236">
                  <c:v>49.2</c:v>
                </c:pt>
                <c:pt idx="6237">
                  <c:v>50.4</c:v>
                </c:pt>
                <c:pt idx="6238">
                  <c:v>51.2</c:v>
                </c:pt>
                <c:pt idx="6239">
                  <c:v>53.2</c:v>
                </c:pt>
                <c:pt idx="6240">
                  <c:v>55.2</c:v>
                </c:pt>
                <c:pt idx="6241">
                  <c:v>55.4</c:v>
                </c:pt>
                <c:pt idx="6242">
                  <c:v>57.2</c:v>
                </c:pt>
                <c:pt idx="6243">
                  <c:v>59.2</c:v>
                </c:pt>
                <c:pt idx="6244">
                  <c:v>60.2</c:v>
                </c:pt>
                <c:pt idx="6245">
                  <c:v>61.2</c:v>
                </c:pt>
                <c:pt idx="6246">
                  <c:v>63.2</c:v>
                </c:pt>
                <c:pt idx="6247">
                  <c:v>67.2</c:v>
                </c:pt>
                <c:pt idx="6248">
                  <c:v>69.2</c:v>
                </c:pt>
                <c:pt idx="6249">
                  <c:v>70.400000000000006</c:v>
                </c:pt>
                <c:pt idx="6250">
                  <c:v>71.2</c:v>
                </c:pt>
                <c:pt idx="6251">
                  <c:v>73.2</c:v>
                </c:pt>
                <c:pt idx="6252">
                  <c:v>74.8</c:v>
                </c:pt>
                <c:pt idx="6253">
                  <c:v>48.2</c:v>
                </c:pt>
                <c:pt idx="6254">
                  <c:v>50.2</c:v>
                </c:pt>
                <c:pt idx="6255">
                  <c:v>51.2</c:v>
                </c:pt>
                <c:pt idx="6256">
                  <c:v>52.2</c:v>
                </c:pt>
                <c:pt idx="6257">
                  <c:v>54.2</c:v>
                </c:pt>
                <c:pt idx="6258">
                  <c:v>55.2</c:v>
                </c:pt>
                <c:pt idx="6259">
                  <c:v>56.2</c:v>
                </c:pt>
                <c:pt idx="6260">
                  <c:v>58.2</c:v>
                </c:pt>
                <c:pt idx="6261">
                  <c:v>60.2</c:v>
                </c:pt>
                <c:pt idx="6262">
                  <c:v>61.2</c:v>
                </c:pt>
                <c:pt idx="6263">
                  <c:v>61.4</c:v>
                </c:pt>
                <c:pt idx="6264">
                  <c:v>62.2</c:v>
                </c:pt>
                <c:pt idx="6265">
                  <c:v>64.2</c:v>
                </c:pt>
                <c:pt idx="6266">
                  <c:v>66.2</c:v>
                </c:pt>
                <c:pt idx="6267">
                  <c:v>67.400000000000006</c:v>
                </c:pt>
                <c:pt idx="6268">
                  <c:v>68.2</c:v>
                </c:pt>
                <c:pt idx="6269">
                  <c:v>72.2</c:v>
                </c:pt>
                <c:pt idx="6270">
                  <c:v>73.2</c:v>
                </c:pt>
                <c:pt idx="6271">
                  <c:v>73.400000000000006</c:v>
                </c:pt>
                <c:pt idx="6272">
                  <c:v>75</c:v>
                </c:pt>
                <c:pt idx="6273">
                  <c:v>58.2</c:v>
                </c:pt>
                <c:pt idx="6274">
                  <c:v>60.2</c:v>
                </c:pt>
                <c:pt idx="6275">
                  <c:v>61.2</c:v>
                </c:pt>
                <c:pt idx="6276">
                  <c:v>63.2</c:v>
                </c:pt>
                <c:pt idx="6277">
                  <c:v>65.2</c:v>
                </c:pt>
                <c:pt idx="6278">
                  <c:v>67.2</c:v>
                </c:pt>
                <c:pt idx="6279">
                  <c:v>68.2</c:v>
                </c:pt>
                <c:pt idx="6280">
                  <c:v>68.400000000000006</c:v>
                </c:pt>
                <c:pt idx="6281">
                  <c:v>70.2</c:v>
                </c:pt>
                <c:pt idx="6282">
                  <c:v>72.2</c:v>
                </c:pt>
                <c:pt idx="6283">
                  <c:v>73.2</c:v>
                </c:pt>
                <c:pt idx="6284">
                  <c:v>73.400000000000006</c:v>
                </c:pt>
                <c:pt idx="6285">
                  <c:v>74.8</c:v>
                </c:pt>
                <c:pt idx="6286">
                  <c:v>53.2</c:v>
                </c:pt>
                <c:pt idx="6287">
                  <c:v>55.2</c:v>
                </c:pt>
                <c:pt idx="6288">
                  <c:v>56.2</c:v>
                </c:pt>
                <c:pt idx="6289">
                  <c:v>56.4</c:v>
                </c:pt>
                <c:pt idx="6290">
                  <c:v>57.2</c:v>
                </c:pt>
                <c:pt idx="6291">
                  <c:v>59.2</c:v>
                </c:pt>
                <c:pt idx="6292">
                  <c:v>61.3</c:v>
                </c:pt>
                <c:pt idx="6293">
                  <c:v>61.7</c:v>
                </c:pt>
                <c:pt idx="6294">
                  <c:v>63.2</c:v>
                </c:pt>
                <c:pt idx="6295">
                  <c:v>65.2</c:v>
                </c:pt>
                <c:pt idx="6296">
                  <c:v>66.2</c:v>
                </c:pt>
                <c:pt idx="6297">
                  <c:v>66.400000000000006</c:v>
                </c:pt>
                <c:pt idx="6298">
                  <c:v>67.2</c:v>
                </c:pt>
                <c:pt idx="6299">
                  <c:v>69.2</c:v>
                </c:pt>
                <c:pt idx="6300">
                  <c:v>71.2</c:v>
                </c:pt>
                <c:pt idx="6301">
                  <c:v>71.400000000000006</c:v>
                </c:pt>
                <c:pt idx="6302">
                  <c:v>71.599999999999994</c:v>
                </c:pt>
                <c:pt idx="6303">
                  <c:v>73.2</c:v>
                </c:pt>
                <c:pt idx="6304">
                  <c:v>46.4</c:v>
                </c:pt>
                <c:pt idx="6305">
                  <c:v>48.2</c:v>
                </c:pt>
                <c:pt idx="6306">
                  <c:v>50.2</c:v>
                </c:pt>
                <c:pt idx="6307">
                  <c:v>51.2</c:v>
                </c:pt>
                <c:pt idx="6308">
                  <c:v>51.4</c:v>
                </c:pt>
                <c:pt idx="6309">
                  <c:v>52.2</c:v>
                </c:pt>
                <c:pt idx="6310">
                  <c:v>54.2</c:v>
                </c:pt>
                <c:pt idx="6311">
                  <c:v>56.2</c:v>
                </c:pt>
                <c:pt idx="6312">
                  <c:v>56.4</c:v>
                </c:pt>
                <c:pt idx="6313">
                  <c:v>56.6</c:v>
                </c:pt>
                <c:pt idx="6314">
                  <c:v>58.2</c:v>
                </c:pt>
                <c:pt idx="6315">
                  <c:v>60.2</c:v>
                </c:pt>
                <c:pt idx="6316">
                  <c:v>61.2</c:v>
                </c:pt>
                <c:pt idx="6317">
                  <c:v>61.4</c:v>
                </c:pt>
                <c:pt idx="6318">
                  <c:v>62.2</c:v>
                </c:pt>
                <c:pt idx="6319">
                  <c:v>64.2</c:v>
                </c:pt>
                <c:pt idx="6320">
                  <c:v>66.2</c:v>
                </c:pt>
                <c:pt idx="6321">
                  <c:v>66.400000000000006</c:v>
                </c:pt>
                <c:pt idx="6322">
                  <c:v>66.599999999999994</c:v>
                </c:pt>
                <c:pt idx="6323">
                  <c:v>69.2</c:v>
                </c:pt>
                <c:pt idx="6324">
                  <c:v>71.2</c:v>
                </c:pt>
                <c:pt idx="6325">
                  <c:v>71.400000000000006</c:v>
                </c:pt>
                <c:pt idx="6326">
                  <c:v>71.599999999999994</c:v>
                </c:pt>
                <c:pt idx="6327">
                  <c:v>74.2</c:v>
                </c:pt>
                <c:pt idx="6328">
                  <c:v>55.2</c:v>
                </c:pt>
                <c:pt idx="6329">
                  <c:v>57.2</c:v>
                </c:pt>
                <c:pt idx="6330">
                  <c:v>58.2</c:v>
                </c:pt>
                <c:pt idx="6331">
                  <c:v>58.4</c:v>
                </c:pt>
                <c:pt idx="6332">
                  <c:v>59.2</c:v>
                </c:pt>
                <c:pt idx="6333">
                  <c:v>61.2</c:v>
                </c:pt>
                <c:pt idx="6334">
                  <c:v>63.2</c:v>
                </c:pt>
                <c:pt idx="6335">
                  <c:v>63.4</c:v>
                </c:pt>
                <c:pt idx="6336">
                  <c:v>63.6</c:v>
                </c:pt>
                <c:pt idx="6337">
                  <c:v>65.2</c:v>
                </c:pt>
                <c:pt idx="6338">
                  <c:v>67.2</c:v>
                </c:pt>
                <c:pt idx="6339">
                  <c:v>68.2</c:v>
                </c:pt>
                <c:pt idx="6340">
                  <c:v>68.400000000000006</c:v>
                </c:pt>
                <c:pt idx="6341">
                  <c:v>69.2</c:v>
                </c:pt>
                <c:pt idx="6342">
                  <c:v>71.2</c:v>
                </c:pt>
                <c:pt idx="6343">
                  <c:v>73.2</c:v>
                </c:pt>
                <c:pt idx="6344">
                  <c:v>73.599999999999994</c:v>
                </c:pt>
                <c:pt idx="6345">
                  <c:v>52.2</c:v>
                </c:pt>
                <c:pt idx="6346">
                  <c:v>54.2</c:v>
                </c:pt>
                <c:pt idx="6347">
                  <c:v>56.2</c:v>
                </c:pt>
                <c:pt idx="6348">
                  <c:v>56.4</c:v>
                </c:pt>
                <c:pt idx="6349">
                  <c:v>56.6</c:v>
                </c:pt>
                <c:pt idx="6350">
                  <c:v>58.2</c:v>
                </c:pt>
                <c:pt idx="6351">
                  <c:v>60.2</c:v>
                </c:pt>
                <c:pt idx="6352">
                  <c:v>61.2</c:v>
                </c:pt>
                <c:pt idx="6353">
                  <c:v>61.4</c:v>
                </c:pt>
                <c:pt idx="6354">
                  <c:v>62.2</c:v>
                </c:pt>
                <c:pt idx="6355">
                  <c:v>64.2</c:v>
                </c:pt>
                <c:pt idx="6356">
                  <c:v>66.2</c:v>
                </c:pt>
                <c:pt idx="6357">
                  <c:v>66.400000000000006</c:v>
                </c:pt>
                <c:pt idx="6358">
                  <c:v>66.599999999999994</c:v>
                </c:pt>
                <c:pt idx="6359">
                  <c:v>72.2</c:v>
                </c:pt>
                <c:pt idx="6360">
                  <c:v>74.2</c:v>
                </c:pt>
                <c:pt idx="6361">
                  <c:v>51.2</c:v>
                </c:pt>
                <c:pt idx="6362">
                  <c:v>51.4</c:v>
                </c:pt>
                <c:pt idx="6363">
                  <c:v>51.6</c:v>
                </c:pt>
                <c:pt idx="6364">
                  <c:v>53.2</c:v>
                </c:pt>
                <c:pt idx="6365">
                  <c:v>55.2</c:v>
                </c:pt>
                <c:pt idx="6366">
                  <c:v>56.2</c:v>
                </c:pt>
                <c:pt idx="6367">
                  <c:v>57.2</c:v>
                </c:pt>
                <c:pt idx="6368">
                  <c:v>59.2</c:v>
                </c:pt>
                <c:pt idx="6369">
                  <c:v>61.2</c:v>
                </c:pt>
                <c:pt idx="6370">
                  <c:v>61.4</c:v>
                </c:pt>
                <c:pt idx="6371">
                  <c:v>61.6</c:v>
                </c:pt>
                <c:pt idx="6372">
                  <c:v>63.2</c:v>
                </c:pt>
                <c:pt idx="6373">
                  <c:v>65.2</c:v>
                </c:pt>
                <c:pt idx="6374">
                  <c:v>66.2</c:v>
                </c:pt>
                <c:pt idx="6375">
                  <c:v>66.400000000000006</c:v>
                </c:pt>
                <c:pt idx="6376">
                  <c:v>67.2</c:v>
                </c:pt>
                <c:pt idx="6377">
                  <c:v>69.2</c:v>
                </c:pt>
                <c:pt idx="6378">
                  <c:v>71.2</c:v>
                </c:pt>
                <c:pt idx="6379">
                  <c:v>71.599999999999994</c:v>
                </c:pt>
                <c:pt idx="6380">
                  <c:v>74.2</c:v>
                </c:pt>
                <c:pt idx="6381">
                  <c:v>53.2</c:v>
                </c:pt>
                <c:pt idx="6382">
                  <c:v>55.2</c:v>
                </c:pt>
                <c:pt idx="6383">
                  <c:v>56.2</c:v>
                </c:pt>
                <c:pt idx="6384">
                  <c:v>56.4</c:v>
                </c:pt>
                <c:pt idx="6385">
                  <c:v>57.2</c:v>
                </c:pt>
                <c:pt idx="6386">
                  <c:v>59.2</c:v>
                </c:pt>
                <c:pt idx="6387">
                  <c:v>61.2</c:v>
                </c:pt>
                <c:pt idx="6388">
                  <c:v>61.2</c:v>
                </c:pt>
                <c:pt idx="6389">
                  <c:v>61.4</c:v>
                </c:pt>
                <c:pt idx="6390">
                  <c:v>63.2</c:v>
                </c:pt>
                <c:pt idx="6391">
                  <c:v>65.2</c:v>
                </c:pt>
                <c:pt idx="6392">
                  <c:v>66.400000000000006</c:v>
                </c:pt>
                <c:pt idx="6393">
                  <c:v>67.2</c:v>
                </c:pt>
                <c:pt idx="6394">
                  <c:v>69.2</c:v>
                </c:pt>
                <c:pt idx="6395">
                  <c:v>71.2</c:v>
                </c:pt>
                <c:pt idx="6396">
                  <c:v>71.400000000000006</c:v>
                </c:pt>
                <c:pt idx="6397">
                  <c:v>71.599999999999994</c:v>
                </c:pt>
                <c:pt idx="6398">
                  <c:v>73.2</c:v>
                </c:pt>
                <c:pt idx="6399">
                  <c:v>50.2</c:v>
                </c:pt>
                <c:pt idx="6400">
                  <c:v>50.4</c:v>
                </c:pt>
                <c:pt idx="6401">
                  <c:v>51.2</c:v>
                </c:pt>
                <c:pt idx="6402">
                  <c:v>53.2</c:v>
                </c:pt>
                <c:pt idx="6403">
                  <c:v>55.2</c:v>
                </c:pt>
                <c:pt idx="6404">
                  <c:v>55.4</c:v>
                </c:pt>
                <c:pt idx="6405">
                  <c:v>55.6</c:v>
                </c:pt>
                <c:pt idx="6406">
                  <c:v>57.2</c:v>
                </c:pt>
                <c:pt idx="6407">
                  <c:v>59.2</c:v>
                </c:pt>
                <c:pt idx="6408">
                  <c:v>60.2</c:v>
                </c:pt>
                <c:pt idx="6409">
                  <c:v>60.4</c:v>
                </c:pt>
                <c:pt idx="6410">
                  <c:v>61.2</c:v>
                </c:pt>
                <c:pt idx="6411">
                  <c:v>65.400000000000006</c:v>
                </c:pt>
                <c:pt idx="6412">
                  <c:v>65.599999999999994</c:v>
                </c:pt>
                <c:pt idx="6413">
                  <c:v>67.2</c:v>
                </c:pt>
                <c:pt idx="6414">
                  <c:v>69.2</c:v>
                </c:pt>
                <c:pt idx="6415">
                  <c:v>70.400000000000006</c:v>
                </c:pt>
                <c:pt idx="6416">
                  <c:v>71.2</c:v>
                </c:pt>
                <c:pt idx="6417">
                  <c:v>73.2</c:v>
                </c:pt>
                <c:pt idx="6418">
                  <c:v>51.2</c:v>
                </c:pt>
                <c:pt idx="6419">
                  <c:v>52.2</c:v>
                </c:pt>
                <c:pt idx="6420">
                  <c:v>52.4</c:v>
                </c:pt>
                <c:pt idx="6421">
                  <c:v>53.2</c:v>
                </c:pt>
                <c:pt idx="6422">
                  <c:v>54.8</c:v>
                </c:pt>
                <c:pt idx="6423">
                  <c:v>57.2</c:v>
                </c:pt>
                <c:pt idx="6424">
                  <c:v>57.6</c:v>
                </c:pt>
                <c:pt idx="6425">
                  <c:v>58.8</c:v>
                </c:pt>
                <c:pt idx="6426">
                  <c:v>60.2</c:v>
                </c:pt>
                <c:pt idx="6427">
                  <c:v>62.2</c:v>
                </c:pt>
                <c:pt idx="6428">
                  <c:v>65.2</c:v>
                </c:pt>
                <c:pt idx="6429">
                  <c:v>67.2</c:v>
                </c:pt>
                <c:pt idx="6430">
                  <c:v>67.400000000000006</c:v>
                </c:pt>
                <c:pt idx="6431">
                  <c:v>67.599999999999994</c:v>
                </c:pt>
                <c:pt idx="6432">
                  <c:v>70.2</c:v>
                </c:pt>
                <c:pt idx="6433">
                  <c:v>72.2</c:v>
                </c:pt>
                <c:pt idx="6434">
                  <c:v>72.400000000000006</c:v>
                </c:pt>
                <c:pt idx="6435">
                  <c:v>72.599999999999994</c:v>
                </c:pt>
                <c:pt idx="6436">
                  <c:v>74.8</c:v>
                </c:pt>
                <c:pt idx="6437">
                  <c:v>53.4</c:v>
                </c:pt>
                <c:pt idx="6438">
                  <c:v>55.2</c:v>
                </c:pt>
                <c:pt idx="6439">
                  <c:v>57.4</c:v>
                </c:pt>
                <c:pt idx="6440">
                  <c:v>57.8</c:v>
                </c:pt>
                <c:pt idx="6441">
                  <c:v>60.2</c:v>
                </c:pt>
                <c:pt idx="6442">
                  <c:v>62.4</c:v>
                </c:pt>
                <c:pt idx="6443">
                  <c:v>62.6</c:v>
                </c:pt>
                <c:pt idx="6444">
                  <c:v>63.2</c:v>
                </c:pt>
                <c:pt idx="6445">
                  <c:v>65.2</c:v>
                </c:pt>
                <c:pt idx="6446">
                  <c:v>67.2</c:v>
                </c:pt>
                <c:pt idx="6447">
                  <c:v>67.400000000000006</c:v>
                </c:pt>
                <c:pt idx="6448">
                  <c:v>67.599999999999994</c:v>
                </c:pt>
                <c:pt idx="6449">
                  <c:v>69.2</c:v>
                </c:pt>
                <c:pt idx="6450">
                  <c:v>71.2</c:v>
                </c:pt>
                <c:pt idx="6451">
                  <c:v>73.2</c:v>
                </c:pt>
                <c:pt idx="6452">
                  <c:v>73.599999999999994</c:v>
                </c:pt>
                <c:pt idx="6453">
                  <c:v>48.2</c:v>
                </c:pt>
                <c:pt idx="6454">
                  <c:v>50.2</c:v>
                </c:pt>
                <c:pt idx="6455">
                  <c:v>51.2</c:v>
                </c:pt>
                <c:pt idx="6456">
                  <c:v>53.2</c:v>
                </c:pt>
                <c:pt idx="6457">
                  <c:v>55.2</c:v>
                </c:pt>
                <c:pt idx="6458">
                  <c:v>55.4</c:v>
                </c:pt>
                <c:pt idx="6459">
                  <c:v>61.2</c:v>
                </c:pt>
                <c:pt idx="6460">
                  <c:v>63.2</c:v>
                </c:pt>
                <c:pt idx="6461">
                  <c:v>65.2</c:v>
                </c:pt>
                <c:pt idx="6462">
                  <c:v>69.2</c:v>
                </c:pt>
                <c:pt idx="6463">
                  <c:v>70.2</c:v>
                </c:pt>
                <c:pt idx="6464">
                  <c:v>70.400000000000006</c:v>
                </c:pt>
                <c:pt idx="6465">
                  <c:v>71.2</c:v>
                </c:pt>
                <c:pt idx="6466">
                  <c:v>73.2</c:v>
                </c:pt>
                <c:pt idx="6467">
                  <c:v>54.2</c:v>
                </c:pt>
                <c:pt idx="6468">
                  <c:v>56.2</c:v>
                </c:pt>
                <c:pt idx="6469">
                  <c:v>58.2</c:v>
                </c:pt>
                <c:pt idx="6470">
                  <c:v>60.2</c:v>
                </c:pt>
                <c:pt idx="6471">
                  <c:v>61.2</c:v>
                </c:pt>
                <c:pt idx="6472">
                  <c:v>61.4</c:v>
                </c:pt>
                <c:pt idx="6473">
                  <c:v>63.2</c:v>
                </c:pt>
                <c:pt idx="6474">
                  <c:v>65.2</c:v>
                </c:pt>
                <c:pt idx="6475">
                  <c:v>67.2</c:v>
                </c:pt>
                <c:pt idx="6476">
                  <c:v>67.400000000000006</c:v>
                </c:pt>
                <c:pt idx="6477">
                  <c:v>69.2</c:v>
                </c:pt>
                <c:pt idx="6478">
                  <c:v>71.2</c:v>
                </c:pt>
                <c:pt idx="6479">
                  <c:v>73.2</c:v>
                </c:pt>
                <c:pt idx="6480">
                  <c:v>46.2</c:v>
                </c:pt>
                <c:pt idx="6481">
                  <c:v>48.2</c:v>
                </c:pt>
                <c:pt idx="6482">
                  <c:v>49.4</c:v>
                </c:pt>
                <c:pt idx="6483">
                  <c:v>50.2</c:v>
                </c:pt>
                <c:pt idx="6484">
                  <c:v>52.2</c:v>
                </c:pt>
                <c:pt idx="6485">
                  <c:v>54.2</c:v>
                </c:pt>
                <c:pt idx="6486">
                  <c:v>54.4</c:v>
                </c:pt>
                <c:pt idx="6487">
                  <c:v>54.6</c:v>
                </c:pt>
                <c:pt idx="6488">
                  <c:v>56.2</c:v>
                </c:pt>
                <c:pt idx="6489">
                  <c:v>58.2</c:v>
                </c:pt>
                <c:pt idx="6490">
                  <c:v>59.2</c:v>
                </c:pt>
                <c:pt idx="6491">
                  <c:v>59.4</c:v>
                </c:pt>
                <c:pt idx="6492">
                  <c:v>60.2</c:v>
                </c:pt>
                <c:pt idx="6493">
                  <c:v>62.2</c:v>
                </c:pt>
                <c:pt idx="6494">
                  <c:v>64.2</c:v>
                </c:pt>
                <c:pt idx="6495">
                  <c:v>64.400000000000006</c:v>
                </c:pt>
                <c:pt idx="6496">
                  <c:v>66.2</c:v>
                </c:pt>
                <c:pt idx="6497">
                  <c:v>72.2</c:v>
                </c:pt>
                <c:pt idx="6498">
                  <c:v>74.2</c:v>
                </c:pt>
                <c:pt idx="6499">
                  <c:v>74.400000000000006</c:v>
                </c:pt>
                <c:pt idx="6500">
                  <c:v>74.599999999999994</c:v>
                </c:pt>
                <c:pt idx="6501">
                  <c:v>53.2</c:v>
                </c:pt>
                <c:pt idx="6502">
                  <c:v>55.2</c:v>
                </c:pt>
                <c:pt idx="6503">
                  <c:v>55.4</c:v>
                </c:pt>
                <c:pt idx="6504">
                  <c:v>56.2</c:v>
                </c:pt>
                <c:pt idx="6505">
                  <c:v>58.2</c:v>
                </c:pt>
                <c:pt idx="6506">
                  <c:v>60.2</c:v>
                </c:pt>
                <c:pt idx="6507">
                  <c:v>61.2</c:v>
                </c:pt>
                <c:pt idx="6508">
                  <c:v>62.2</c:v>
                </c:pt>
                <c:pt idx="6509">
                  <c:v>64.2</c:v>
                </c:pt>
                <c:pt idx="6510">
                  <c:v>66.2</c:v>
                </c:pt>
                <c:pt idx="6511">
                  <c:v>66.400000000000006</c:v>
                </c:pt>
                <c:pt idx="6512">
                  <c:v>67.2</c:v>
                </c:pt>
                <c:pt idx="6513">
                  <c:v>69.2</c:v>
                </c:pt>
                <c:pt idx="6514">
                  <c:v>74.2</c:v>
                </c:pt>
                <c:pt idx="6515">
                  <c:v>50.2</c:v>
                </c:pt>
                <c:pt idx="6516">
                  <c:v>51.2</c:v>
                </c:pt>
                <c:pt idx="6517">
                  <c:v>52.2</c:v>
                </c:pt>
                <c:pt idx="6518">
                  <c:v>54.2</c:v>
                </c:pt>
                <c:pt idx="6519">
                  <c:v>56.2</c:v>
                </c:pt>
                <c:pt idx="6520">
                  <c:v>56.4</c:v>
                </c:pt>
                <c:pt idx="6521">
                  <c:v>58.2</c:v>
                </c:pt>
                <c:pt idx="6522">
                  <c:v>60.2</c:v>
                </c:pt>
                <c:pt idx="6523">
                  <c:v>61.2</c:v>
                </c:pt>
                <c:pt idx="6524">
                  <c:v>62.2</c:v>
                </c:pt>
                <c:pt idx="6525">
                  <c:v>64.2</c:v>
                </c:pt>
                <c:pt idx="6526">
                  <c:v>66.2</c:v>
                </c:pt>
                <c:pt idx="6527">
                  <c:v>68.2</c:v>
                </c:pt>
                <c:pt idx="6528">
                  <c:v>70.2</c:v>
                </c:pt>
                <c:pt idx="6529">
                  <c:v>71.2</c:v>
                </c:pt>
                <c:pt idx="6530">
                  <c:v>71.400000000000006</c:v>
                </c:pt>
                <c:pt idx="6531">
                  <c:v>72.2</c:v>
                </c:pt>
                <c:pt idx="6532">
                  <c:v>74.2</c:v>
                </c:pt>
                <c:pt idx="6533">
                  <c:v>58.2</c:v>
                </c:pt>
                <c:pt idx="6534">
                  <c:v>58.4</c:v>
                </c:pt>
                <c:pt idx="6535">
                  <c:v>59.2</c:v>
                </c:pt>
                <c:pt idx="6536">
                  <c:v>63.2</c:v>
                </c:pt>
                <c:pt idx="6537">
                  <c:v>65.2</c:v>
                </c:pt>
                <c:pt idx="6538">
                  <c:v>67.2</c:v>
                </c:pt>
                <c:pt idx="6539">
                  <c:v>68.2</c:v>
                </c:pt>
                <c:pt idx="6540">
                  <c:v>69.2</c:v>
                </c:pt>
                <c:pt idx="6541">
                  <c:v>71.2</c:v>
                </c:pt>
                <c:pt idx="6542">
                  <c:v>73.2</c:v>
                </c:pt>
                <c:pt idx="6543">
                  <c:v>73.400000000000006</c:v>
                </c:pt>
                <c:pt idx="6544">
                  <c:v>74.8</c:v>
                </c:pt>
                <c:pt idx="6545">
                  <c:v>49.2</c:v>
                </c:pt>
                <c:pt idx="6546">
                  <c:v>50.2</c:v>
                </c:pt>
                <c:pt idx="6547">
                  <c:v>51.2</c:v>
                </c:pt>
                <c:pt idx="6548">
                  <c:v>53.2</c:v>
                </c:pt>
                <c:pt idx="6549">
                  <c:v>55.2</c:v>
                </c:pt>
                <c:pt idx="6550">
                  <c:v>55.4</c:v>
                </c:pt>
                <c:pt idx="6551">
                  <c:v>57.2</c:v>
                </c:pt>
                <c:pt idx="6552">
                  <c:v>59.2</c:v>
                </c:pt>
                <c:pt idx="6553">
                  <c:v>60.2</c:v>
                </c:pt>
                <c:pt idx="6554">
                  <c:v>61.2</c:v>
                </c:pt>
                <c:pt idx="6555">
                  <c:v>62.2</c:v>
                </c:pt>
                <c:pt idx="6556">
                  <c:v>63.2</c:v>
                </c:pt>
                <c:pt idx="6557">
                  <c:v>64.2</c:v>
                </c:pt>
                <c:pt idx="6558">
                  <c:v>65.2</c:v>
                </c:pt>
                <c:pt idx="6559">
                  <c:v>67.2</c:v>
                </c:pt>
                <c:pt idx="6560">
                  <c:v>69.2</c:v>
                </c:pt>
                <c:pt idx="6561">
                  <c:v>71.2</c:v>
                </c:pt>
                <c:pt idx="6562">
                  <c:v>71.400000000000006</c:v>
                </c:pt>
                <c:pt idx="6563">
                  <c:v>72.2</c:v>
                </c:pt>
                <c:pt idx="6564">
                  <c:v>74.2</c:v>
                </c:pt>
                <c:pt idx="6565">
                  <c:v>52.2</c:v>
                </c:pt>
                <c:pt idx="6566">
                  <c:v>52.4</c:v>
                </c:pt>
                <c:pt idx="6567">
                  <c:v>53.2</c:v>
                </c:pt>
                <c:pt idx="6568">
                  <c:v>55.2</c:v>
                </c:pt>
                <c:pt idx="6569">
                  <c:v>57.2</c:v>
                </c:pt>
                <c:pt idx="6570">
                  <c:v>59.2</c:v>
                </c:pt>
                <c:pt idx="6571">
                  <c:v>61.2</c:v>
                </c:pt>
                <c:pt idx="6572">
                  <c:v>62.2</c:v>
                </c:pt>
                <c:pt idx="6573">
                  <c:v>62.4</c:v>
                </c:pt>
                <c:pt idx="6574">
                  <c:v>63.2</c:v>
                </c:pt>
                <c:pt idx="6575">
                  <c:v>65.2</c:v>
                </c:pt>
                <c:pt idx="6576">
                  <c:v>67.2</c:v>
                </c:pt>
                <c:pt idx="6577">
                  <c:v>72.2</c:v>
                </c:pt>
                <c:pt idx="6578">
                  <c:v>73.2</c:v>
                </c:pt>
                <c:pt idx="6579">
                  <c:v>74.7</c:v>
                </c:pt>
                <c:pt idx="6580">
                  <c:v>55.4</c:v>
                </c:pt>
                <c:pt idx="6581">
                  <c:v>58.2</c:v>
                </c:pt>
                <c:pt idx="6582">
                  <c:v>60.2</c:v>
                </c:pt>
                <c:pt idx="6583">
                  <c:v>60.6</c:v>
                </c:pt>
                <c:pt idx="6584">
                  <c:v>65.2</c:v>
                </c:pt>
                <c:pt idx="6585">
                  <c:v>65.400000000000006</c:v>
                </c:pt>
                <c:pt idx="6586">
                  <c:v>67.2</c:v>
                </c:pt>
                <c:pt idx="6587">
                  <c:v>69.8</c:v>
                </c:pt>
                <c:pt idx="6588">
                  <c:v>70.2</c:v>
                </c:pt>
                <c:pt idx="6589">
                  <c:v>71.8</c:v>
                </c:pt>
                <c:pt idx="6590">
                  <c:v>74.2</c:v>
                </c:pt>
                <c:pt idx="6591">
                  <c:v>51.2</c:v>
                </c:pt>
                <c:pt idx="6592">
                  <c:v>55.2</c:v>
                </c:pt>
                <c:pt idx="6593">
                  <c:v>57.2</c:v>
                </c:pt>
                <c:pt idx="6594">
                  <c:v>59.2</c:v>
                </c:pt>
                <c:pt idx="6595">
                  <c:v>60.2</c:v>
                </c:pt>
                <c:pt idx="6596">
                  <c:v>61.2</c:v>
                </c:pt>
                <c:pt idx="6597">
                  <c:v>63.2</c:v>
                </c:pt>
                <c:pt idx="6598">
                  <c:v>65.2</c:v>
                </c:pt>
                <c:pt idx="6599">
                  <c:v>65.400000000000006</c:v>
                </c:pt>
                <c:pt idx="6600">
                  <c:v>67.2</c:v>
                </c:pt>
                <c:pt idx="6601">
                  <c:v>69.2</c:v>
                </c:pt>
                <c:pt idx="6602">
                  <c:v>70.2</c:v>
                </c:pt>
                <c:pt idx="6603">
                  <c:v>71.2</c:v>
                </c:pt>
                <c:pt idx="6604">
                  <c:v>73.2</c:v>
                </c:pt>
                <c:pt idx="6605">
                  <c:v>74.8</c:v>
                </c:pt>
                <c:pt idx="6606">
                  <c:v>58.4</c:v>
                </c:pt>
                <c:pt idx="6607">
                  <c:v>60.2</c:v>
                </c:pt>
                <c:pt idx="6608">
                  <c:v>62.2</c:v>
                </c:pt>
                <c:pt idx="6609">
                  <c:v>63.2</c:v>
                </c:pt>
                <c:pt idx="6610">
                  <c:v>63.4</c:v>
                </c:pt>
                <c:pt idx="6611">
                  <c:v>64.2</c:v>
                </c:pt>
                <c:pt idx="6612">
                  <c:v>66.2</c:v>
                </c:pt>
                <c:pt idx="6613">
                  <c:v>68.2</c:v>
                </c:pt>
                <c:pt idx="6614">
                  <c:v>68.400000000000006</c:v>
                </c:pt>
                <c:pt idx="6615">
                  <c:v>72.2</c:v>
                </c:pt>
                <c:pt idx="6616">
                  <c:v>73.2</c:v>
                </c:pt>
                <c:pt idx="6617">
                  <c:v>74.2</c:v>
                </c:pt>
                <c:pt idx="6618">
                  <c:v>53.4</c:v>
                </c:pt>
                <c:pt idx="6619">
                  <c:v>55.2</c:v>
                </c:pt>
                <c:pt idx="6620">
                  <c:v>57.1</c:v>
                </c:pt>
                <c:pt idx="6621">
                  <c:v>58.4</c:v>
                </c:pt>
                <c:pt idx="6622">
                  <c:v>59.2</c:v>
                </c:pt>
                <c:pt idx="6623">
                  <c:v>61.2</c:v>
                </c:pt>
                <c:pt idx="6624">
                  <c:v>63.2</c:v>
                </c:pt>
                <c:pt idx="6625">
                  <c:v>63.2</c:v>
                </c:pt>
                <c:pt idx="6626">
                  <c:v>63.4</c:v>
                </c:pt>
                <c:pt idx="6627">
                  <c:v>65.2</c:v>
                </c:pt>
                <c:pt idx="6628">
                  <c:v>67.2</c:v>
                </c:pt>
                <c:pt idx="6629">
                  <c:v>68.400000000000006</c:v>
                </c:pt>
                <c:pt idx="6630">
                  <c:v>69.2</c:v>
                </c:pt>
                <c:pt idx="6631">
                  <c:v>71.2</c:v>
                </c:pt>
                <c:pt idx="6632">
                  <c:v>73.2</c:v>
                </c:pt>
                <c:pt idx="6633">
                  <c:v>73.400000000000006</c:v>
                </c:pt>
                <c:pt idx="6634">
                  <c:v>73.599999999999994</c:v>
                </c:pt>
                <c:pt idx="6635">
                  <c:v>57.2</c:v>
                </c:pt>
                <c:pt idx="6636">
                  <c:v>59.2</c:v>
                </c:pt>
                <c:pt idx="6637">
                  <c:v>61.2</c:v>
                </c:pt>
                <c:pt idx="6638">
                  <c:v>65.2</c:v>
                </c:pt>
                <c:pt idx="6639">
                  <c:v>67.2</c:v>
                </c:pt>
                <c:pt idx="6640">
                  <c:v>69.2</c:v>
                </c:pt>
                <c:pt idx="6641">
                  <c:v>70.2</c:v>
                </c:pt>
                <c:pt idx="6642">
                  <c:v>71.2</c:v>
                </c:pt>
                <c:pt idx="6643">
                  <c:v>73.2</c:v>
                </c:pt>
                <c:pt idx="6644">
                  <c:v>54.2</c:v>
                </c:pt>
                <c:pt idx="6645">
                  <c:v>54.2</c:v>
                </c:pt>
                <c:pt idx="6646">
                  <c:v>56.2</c:v>
                </c:pt>
                <c:pt idx="6647">
                  <c:v>57.2</c:v>
                </c:pt>
                <c:pt idx="6648">
                  <c:v>59.2</c:v>
                </c:pt>
                <c:pt idx="6649">
                  <c:v>59.6</c:v>
                </c:pt>
                <c:pt idx="6650">
                  <c:v>61.2</c:v>
                </c:pt>
                <c:pt idx="6651">
                  <c:v>63.2</c:v>
                </c:pt>
                <c:pt idx="6652">
                  <c:v>64.2</c:v>
                </c:pt>
                <c:pt idx="6653">
                  <c:v>64.400000000000006</c:v>
                </c:pt>
                <c:pt idx="6654">
                  <c:v>65.2</c:v>
                </c:pt>
                <c:pt idx="6655">
                  <c:v>67.2</c:v>
                </c:pt>
                <c:pt idx="6656">
                  <c:v>69.2</c:v>
                </c:pt>
                <c:pt idx="6657">
                  <c:v>69.400000000000006</c:v>
                </c:pt>
                <c:pt idx="6658">
                  <c:v>73.2</c:v>
                </c:pt>
                <c:pt idx="6659">
                  <c:v>74</c:v>
                </c:pt>
                <c:pt idx="6660">
                  <c:v>48.2</c:v>
                </c:pt>
                <c:pt idx="6661">
                  <c:v>49.2</c:v>
                </c:pt>
                <c:pt idx="6662">
                  <c:v>50.2</c:v>
                </c:pt>
                <c:pt idx="6663">
                  <c:v>51.4</c:v>
                </c:pt>
                <c:pt idx="6664">
                  <c:v>52.2</c:v>
                </c:pt>
                <c:pt idx="6665">
                  <c:v>54.2</c:v>
                </c:pt>
                <c:pt idx="6666">
                  <c:v>56.2</c:v>
                </c:pt>
                <c:pt idx="6667">
                  <c:v>56.4</c:v>
                </c:pt>
                <c:pt idx="6668">
                  <c:v>56.6</c:v>
                </c:pt>
                <c:pt idx="6669">
                  <c:v>58.2</c:v>
                </c:pt>
                <c:pt idx="6670">
                  <c:v>60.2</c:v>
                </c:pt>
                <c:pt idx="6671">
                  <c:v>61.2</c:v>
                </c:pt>
                <c:pt idx="6672">
                  <c:v>64.2</c:v>
                </c:pt>
                <c:pt idx="6673">
                  <c:v>66.2</c:v>
                </c:pt>
                <c:pt idx="6674">
                  <c:v>66.400000000000006</c:v>
                </c:pt>
                <c:pt idx="6675">
                  <c:v>66.599999999999994</c:v>
                </c:pt>
                <c:pt idx="6676">
                  <c:v>68.2</c:v>
                </c:pt>
                <c:pt idx="6677">
                  <c:v>70.2</c:v>
                </c:pt>
                <c:pt idx="6678">
                  <c:v>71.23</c:v>
                </c:pt>
                <c:pt idx="6679">
                  <c:v>71.400000000000006</c:v>
                </c:pt>
                <c:pt idx="6680">
                  <c:v>72.2</c:v>
                </c:pt>
                <c:pt idx="6681">
                  <c:v>74.2</c:v>
                </c:pt>
                <c:pt idx="6682">
                  <c:v>50.2</c:v>
                </c:pt>
                <c:pt idx="6683">
                  <c:v>51.2</c:v>
                </c:pt>
                <c:pt idx="6684">
                  <c:v>52.2</c:v>
                </c:pt>
                <c:pt idx="6685">
                  <c:v>54.2</c:v>
                </c:pt>
                <c:pt idx="6686">
                  <c:v>56.2</c:v>
                </c:pt>
                <c:pt idx="6687">
                  <c:v>56.4</c:v>
                </c:pt>
                <c:pt idx="6688">
                  <c:v>58.2</c:v>
                </c:pt>
                <c:pt idx="6689">
                  <c:v>60.2</c:v>
                </c:pt>
                <c:pt idx="6690">
                  <c:v>61.2</c:v>
                </c:pt>
                <c:pt idx="6691">
                  <c:v>62.2</c:v>
                </c:pt>
                <c:pt idx="6692">
                  <c:v>64.2</c:v>
                </c:pt>
                <c:pt idx="6693">
                  <c:v>66</c:v>
                </c:pt>
                <c:pt idx="6694">
                  <c:v>66.2</c:v>
                </c:pt>
                <c:pt idx="6695">
                  <c:v>68.2</c:v>
                </c:pt>
                <c:pt idx="6696">
                  <c:v>70.2</c:v>
                </c:pt>
                <c:pt idx="6697">
                  <c:v>74.2</c:v>
                </c:pt>
                <c:pt idx="6698">
                  <c:v>46.2</c:v>
                </c:pt>
                <c:pt idx="6699">
                  <c:v>48.2</c:v>
                </c:pt>
                <c:pt idx="6700">
                  <c:v>50.2</c:v>
                </c:pt>
                <c:pt idx="6701">
                  <c:v>52.2</c:v>
                </c:pt>
                <c:pt idx="6702">
                  <c:v>54.2</c:v>
                </c:pt>
                <c:pt idx="6703">
                  <c:v>55.2</c:v>
                </c:pt>
                <c:pt idx="6704">
                  <c:v>55.4</c:v>
                </c:pt>
                <c:pt idx="6705">
                  <c:v>56</c:v>
                </c:pt>
                <c:pt idx="6706">
                  <c:v>56.4</c:v>
                </c:pt>
                <c:pt idx="6707">
                  <c:v>58.2</c:v>
                </c:pt>
                <c:pt idx="6708">
                  <c:v>60.2</c:v>
                </c:pt>
                <c:pt idx="6709">
                  <c:v>64.2</c:v>
                </c:pt>
                <c:pt idx="6710">
                  <c:v>65.2</c:v>
                </c:pt>
                <c:pt idx="6711">
                  <c:v>66.2</c:v>
                </c:pt>
                <c:pt idx="6712">
                  <c:v>68.2</c:v>
                </c:pt>
                <c:pt idx="6713">
                  <c:v>70.2</c:v>
                </c:pt>
                <c:pt idx="6714">
                  <c:v>70.400000000000006</c:v>
                </c:pt>
                <c:pt idx="6715">
                  <c:v>72.2</c:v>
                </c:pt>
                <c:pt idx="6716">
                  <c:v>74.2</c:v>
                </c:pt>
                <c:pt idx="6717">
                  <c:v>53.2</c:v>
                </c:pt>
                <c:pt idx="6718">
                  <c:v>55.2</c:v>
                </c:pt>
                <c:pt idx="6719">
                  <c:v>57.2</c:v>
                </c:pt>
                <c:pt idx="6720">
                  <c:v>58.2</c:v>
                </c:pt>
                <c:pt idx="6721">
                  <c:v>62.2</c:v>
                </c:pt>
                <c:pt idx="6722">
                  <c:v>63.6</c:v>
                </c:pt>
                <c:pt idx="6723">
                  <c:v>65.2</c:v>
                </c:pt>
                <c:pt idx="6724">
                  <c:v>67.2</c:v>
                </c:pt>
                <c:pt idx="6725">
                  <c:v>68.2</c:v>
                </c:pt>
                <c:pt idx="6726">
                  <c:v>68.400000000000006</c:v>
                </c:pt>
                <c:pt idx="6727">
                  <c:v>70.2</c:v>
                </c:pt>
                <c:pt idx="6728">
                  <c:v>72.2</c:v>
                </c:pt>
                <c:pt idx="6729">
                  <c:v>51.4</c:v>
                </c:pt>
                <c:pt idx="6730">
                  <c:v>51.6</c:v>
                </c:pt>
                <c:pt idx="6731">
                  <c:v>52.2</c:v>
                </c:pt>
                <c:pt idx="6732">
                  <c:v>54.2</c:v>
                </c:pt>
                <c:pt idx="6733">
                  <c:v>56.2</c:v>
                </c:pt>
                <c:pt idx="6734">
                  <c:v>58.2</c:v>
                </c:pt>
                <c:pt idx="6735">
                  <c:v>60.2</c:v>
                </c:pt>
                <c:pt idx="6736">
                  <c:v>61.2</c:v>
                </c:pt>
                <c:pt idx="6737">
                  <c:v>62.2</c:v>
                </c:pt>
                <c:pt idx="6738">
                  <c:v>64.2</c:v>
                </c:pt>
                <c:pt idx="6739">
                  <c:v>66.2</c:v>
                </c:pt>
                <c:pt idx="6740">
                  <c:v>66.400000000000006</c:v>
                </c:pt>
                <c:pt idx="6741">
                  <c:v>68.2</c:v>
                </c:pt>
                <c:pt idx="6742">
                  <c:v>74.2</c:v>
                </c:pt>
                <c:pt idx="6743">
                  <c:v>60.2</c:v>
                </c:pt>
                <c:pt idx="6744">
                  <c:v>60.4</c:v>
                </c:pt>
                <c:pt idx="6745">
                  <c:v>61.2</c:v>
                </c:pt>
                <c:pt idx="6746">
                  <c:v>63.2</c:v>
                </c:pt>
                <c:pt idx="6747">
                  <c:v>65.2</c:v>
                </c:pt>
                <c:pt idx="6748">
                  <c:v>67.2</c:v>
                </c:pt>
                <c:pt idx="6749">
                  <c:v>69.2</c:v>
                </c:pt>
                <c:pt idx="6750">
                  <c:v>70.400000000000006</c:v>
                </c:pt>
                <c:pt idx="6751">
                  <c:v>71.2</c:v>
                </c:pt>
                <c:pt idx="6752">
                  <c:v>73.2</c:v>
                </c:pt>
                <c:pt idx="6753">
                  <c:v>74.8</c:v>
                </c:pt>
                <c:pt idx="6754">
                  <c:v>50.2</c:v>
                </c:pt>
                <c:pt idx="6755">
                  <c:v>50.4</c:v>
                </c:pt>
                <c:pt idx="6756">
                  <c:v>50.6</c:v>
                </c:pt>
                <c:pt idx="6757">
                  <c:v>53.2</c:v>
                </c:pt>
                <c:pt idx="6758">
                  <c:v>55.2</c:v>
                </c:pt>
                <c:pt idx="6759">
                  <c:v>55.4</c:v>
                </c:pt>
                <c:pt idx="6760">
                  <c:v>55.6</c:v>
                </c:pt>
                <c:pt idx="6761">
                  <c:v>58.2</c:v>
                </c:pt>
                <c:pt idx="6762">
                  <c:v>60.2</c:v>
                </c:pt>
                <c:pt idx="6763">
                  <c:v>60.4</c:v>
                </c:pt>
                <c:pt idx="6764">
                  <c:v>60.6</c:v>
                </c:pt>
                <c:pt idx="6765">
                  <c:v>63.2</c:v>
                </c:pt>
                <c:pt idx="6766">
                  <c:v>65.2</c:v>
                </c:pt>
                <c:pt idx="6767">
                  <c:v>65.400000000000006</c:v>
                </c:pt>
                <c:pt idx="6768">
                  <c:v>68.2</c:v>
                </c:pt>
                <c:pt idx="6769">
                  <c:v>70.2</c:v>
                </c:pt>
                <c:pt idx="6770">
                  <c:v>70.599999999999994</c:v>
                </c:pt>
                <c:pt idx="6771">
                  <c:v>73.2</c:v>
                </c:pt>
                <c:pt idx="6772">
                  <c:v>74.8</c:v>
                </c:pt>
                <c:pt idx="6773">
                  <c:v>49.2</c:v>
                </c:pt>
                <c:pt idx="6774">
                  <c:v>51.2</c:v>
                </c:pt>
                <c:pt idx="6775">
                  <c:v>52.2</c:v>
                </c:pt>
                <c:pt idx="6776">
                  <c:v>54.2</c:v>
                </c:pt>
                <c:pt idx="6777">
                  <c:v>56.2</c:v>
                </c:pt>
                <c:pt idx="6778">
                  <c:v>57.2</c:v>
                </c:pt>
                <c:pt idx="6779">
                  <c:v>57.4</c:v>
                </c:pt>
                <c:pt idx="6780">
                  <c:v>59.2</c:v>
                </c:pt>
                <c:pt idx="6781">
                  <c:v>61.2</c:v>
                </c:pt>
                <c:pt idx="6782">
                  <c:v>62.2</c:v>
                </c:pt>
                <c:pt idx="6783">
                  <c:v>64.2</c:v>
                </c:pt>
                <c:pt idx="6784">
                  <c:v>66.2</c:v>
                </c:pt>
                <c:pt idx="6785">
                  <c:v>72.2</c:v>
                </c:pt>
                <c:pt idx="6786">
                  <c:v>72.400000000000006</c:v>
                </c:pt>
                <c:pt idx="6787">
                  <c:v>74.2</c:v>
                </c:pt>
                <c:pt idx="6788">
                  <c:v>64.2</c:v>
                </c:pt>
                <c:pt idx="6789">
                  <c:v>65.2</c:v>
                </c:pt>
                <c:pt idx="6790">
                  <c:v>66.2</c:v>
                </c:pt>
                <c:pt idx="6791">
                  <c:v>67.2</c:v>
                </c:pt>
                <c:pt idx="6792">
                  <c:v>69.2</c:v>
                </c:pt>
                <c:pt idx="6793">
                  <c:v>70.2</c:v>
                </c:pt>
                <c:pt idx="6794">
                  <c:v>74.2</c:v>
                </c:pt>
                <c:pt idx="6795">
                  <c:v>76</c:v>
                </c:pt>
                <c:pt idx="6796">
                  <c:v>78.2</c:v>
                </c:pt>
                <c:pt idx="6797">
                  <c:v>82.2</c:v>
                </c:pt>
                <c:pt idx="6798">
                  <c:v>82.2</c:v>
                </c:pt>
                <c:pt idx="6799">
                  <c:v>84.2</c:v>
                </c:pt>
                <c:pt idx="6800">
                  <c:v>86.2</c:v>
                </c:pt>
                <c:pt idx="6801">
                  <c:v>88.2</c:v>
                </c:pt>
                <c:pt idx="6802">
                  <c:v>73.2</c:v>
                </c:pt>
                <c:pt idx="6803">
                  <c:v>60.35</c:v>
                </c:pt>
                <c:pt idx="6804">
                  <c:v>61.2</c:v>
                </c:pt>
                <c:pt idx="6805">
                  <c:v>63.5</c:v>
                </c:pt>
                <c:pt idx="6806">
                  <c:v>65</c:v>
                </c:pt>
                <c:pt idx="6807">
                  <c:v>65.400000000000006</c:v>
                </c:pt>
                <c:pt idx="6808">
                  <c:v>55.7</c:v>
                </c:pt>
                <c:pt idx="6809">
                  <c:v>57.2</c:v>
                </c:pt>
                <c:pt idx="6810">
                  <c:v>59.2</c:v>
                </c:pt>
                <c:pt idx="6811">
                  <c:v>60.2</c:v>
                </c:pt>
                <c:pt idx="6812">
                  <c:v>60.4</c:v>
                </c:pt>
                <c:pt idx="6813">
                  <c:v>61.2</c:v>
                </c:pt>
                <c:pt idx="6814">
                  <c:v>63.2</c:v>
                </c:pt>
                <c:pt idx="6815">
                  <c:v>65.2</c:v>
                </c:pt>
                <c:pt idx="6816">
                  <c:v>70.2</c:v>
                </c:pt>
                <c:pt idx="6817">
                  <c:v>70.3</c:v>
                </c:pt>
                <c:pt idx="6818">
                  <c:v>59.2</c:v>
                </c:pt>
                <c:pt idx="6819">
                  <c:v>62.2</c:v>
                </c:pt>
                <c:pt idx="6820">
                  <c:v>64.2</c:v>
                </c:pt>
                <c:pt idx="6821">
                  <c:v>68.2</c:v>
                </c:pt>
                <c:pt idx="6822">
                  <c:v>66</c:v>
                </c:pt>
                <c:pt idx="6823">
                  <c:v>68.2</c:v>
                </c:pt>
                <c:pt idx="6824">
                  <c:v>70.2</c:v>
                </c:pt>
                <c:pt idx="6825">
                  <c:v>72</c:v>
                </c:pt>
                <c:pt idx="6826">
                  <c:v>85.6</c:v>
                </c:pt>
                <c:pt idx="6827">
                  <c:v>97.2</c:v>
                </c:pt>
                <c:pt idx="6828">
                  <c:v>58.2</c:v>
                </c:pt>
                <c:pt idx="6829">
                  <c:v>60.2</c:v>
                </c:pt>
                <c:pt idx="6830">
                  <c:v>73</c:v>
                </c:pt>
                <c:pt idx="6831">
                  <c:v>71.2</c:v>
                </c:pt>
                <c:pt idx="6832">
                  <c:v>68.900000000000006</c:v>
                </c:pt>
                <c:pt idx="6833">
                  <c:v>70.7</c:v>
                </c:pt>
                <c:pt idx="6834">
                  <c:v>71.2</c:v>
                </c:pt>
                <c:pt idx="6835">
                  <c:v>61.4</c:v>
                </c:pt>
                <c:pt idx="6836">
                  <c:v>70.25</c:v>
                </c:pt>
                <c:pt idx="6837">
                  <c:v>66.2</c:v>
                </c:pt>
                <c:pt idx="6838">
                  <c:v>72.2</c:v>
                </c:pt>
                <c:pt idx="6839">
                  <c:v>64.2</c:v>
                </c:pt>
                <c:pt idx="6840">
                  <c:v>65.2</c:v>
                </c:pt>
                <c:pt idx="6841">
                  <c:v>66.2</c:v>
                </c:pt>
                <c:pt idx="6842">
                  <c:v>57.2</c:v>
                </c:pt>
                <c:pt idx="6843">
                  <c:v>59.2</c:v>
                </c:pt>
                <c:pt idx="6844">
                  <c:v>60.2</c:v>
                </c:pt>
                <c:pt idx="6845">
                  <c:v>61.2</c:v>
                </c:pt>
                <c:pt idx="6846">
                  <c:v>63.2</c:v>
                </c:pt>
                <c:pt idx="6847">
                  <c:v>60.4</c:v>
                </c:pt>
                <c:pt idx="6848">
                  <c:v>56.25</c:v>
                </c:pt>
                <c:pt idx="6849">
                  <c:v>62.2</c:v>
                </c:pt>
                <c:pt idx="6850">
                  <c:v>64.2</c:v>
                </c:pt>
                <c:pt idx="6851">
                  <c:v>71.2</c:v>
                </c:pt>
                <c:pt idx="6852">
                  <c:v>72.2</c:v>
                </c:pt>
                <c:pt idx="6853">
                  <c:v>74.2</c:v>
                </c:pt>
                <c:pt idx="6854">
                  <c:v>67.2</c:v>
                </c:pt>
                <c:pt idx="6855">
                  <c:v>69.2</c:v>
                </c:pt>
                <c:pt idx="6856">
                  <c:v>63.2</c:v>
                </c:pt>
                <c:pt idx="6857">
                  <c:v>69.2</c:v>
                </c:pt>
                <c:pt idx="6858">
                  <c:v>66.2</c:v>
                </c:pt>
                <c:pt idx="6859">
                  <c:v>68.2</c:v>
                </c:pt>
                <c:pt idx="6860">
                  <c:v>69.2</c:v>
                </c:pt>
                <c:pt idx="6861">
                  <c:v>61.2</c:v>
                </c:pt>
                <c:pt idx="6862">
                  <c:v>65.2</c:v>
                </c:pt>
                <c:pt idx="6863">
                  <c:v>68.2</c:v>
                </c:pt>
                <c:pt idx="6864">
                  <c:v>70.2</c:v>
                </c:pt>
                <c:pt idx="6865">
                  <c:v>63.2</c:v>
                </c:pt>
                <c:pt idx="6866">
                  <c:v>65.2</c:v>
                </c:pt>
                <c:pt idx="6867">
                  <c:v>62.4</c:v>
                </c:pt>
                <c:pt idx="6868">
                  <c:v>62.6</c:v>
                </c:pt>
                <c:pt idx="6869">
                  <c:v>55.6</c:v>
                </c:pt>
                <c:pt idx="6870">
                  <c:v>57.2</c:v>
                </c:pt>
                <c:pt idx="6871">
                  <c:v>59.2</c:v>
                </c:pt>
                <c:pt idx="6872">
                  <c:v>60.4</c:v>
                </c:pt>
                <c:pt idx="6873">
                  <c:v>65.400000000000006</c:v>
                </c:pt>
                <c:pt idx="6874">
                  <c:v>67.2</c:v>
                </c:pt>
                <c:pt idx="6875">
                  <c:v>68.2</c:v>
                </c:pt>
                <c:pt idx="6876">
                  <c:v>69.2</c:v>
                </c:pt>
                <c:pt idx="6877">
                  <c:v>70.2</c:v>
                </c:pt>
                <c:pt idx="6878">
                  <c:v>71.2</c:v>
                </c:pt>
                <c:pt idx="6879">
                  <c:v>72.2</c:v>
                </c:pt>
                <c:pt idx="6880">
                  <c:v>61.2</c:v>
                </c:pt>
                <c:pt idx="6881">
                  <c:v>69.2</c:v>
                </c:pt>
                <c:pt idx="6882">
                  <c:v>71.2</c:v>
                </c:pt>
                <c:pt idx="6883">
                  <c:v>62.2</c:v>
                </c:pt>
                <c:pt idx="6884">
                  <c:v>64.2</c:v>
                </c:pt>
                <c:pt idx="6885">
                  <c:v>53.2</c:v>
                </c:pt>
                <c:pt idx="6886">
                  <c:v>70.2</c:v>
                </c:pt>
                <c:pt idx="6887">
                  <c:v>63.2</c:v>
                </c:pt>
                <c:pt idx="6888">
                  <c:v>69.599999999999994</c:v>
                </c:pt>
                <c:pt idx="6889">
                  <c:v>71.2</c:v>
                </c:pt>
                <c:pt idx="6890">
                  <c:v>71.2</c:v>
                </c:pt>
                <c:pt idx="6891">
                  <c:v>72.2</c:v>
                </c:pt>
                <c:pt idx="6892">
                  <c:v>60.2</c:v>
                </c:pt>
                <c:pt idx="6893">
                  <c:v>70.2</c:v>
                </c:pt>
                <c:pt idx="6894">
                  <c:v>71.2</c:v>
                </c:pt>
                <c:pt idx="6895">
                  <c:v>71.400000000000006</c:v>
                </c:pt>
                <c:pt idx="6896">
                  <c:v>72.2</c:v>
                </c:pt>
                <c:pt idx="6897">
                  <c:v>65.599999999999994</c:v>
                </c:pt>
                <c:pt idx="6898">
                  <c:v>67.2</c:v>
                </c:pt>
                <c:pt idx="6899">
                  <c:v>69.2</c:v>
                </c:pt>
                <c:pt idx="6900">
                  <c:v>114.2</c:v>
                </c:pt>
                <c:pt idx="6901">
                  <c:v>116.2</c:v>
                </c:pt>
                <c:pt idx="6902">
                  <c:v>117.2</c:v>
                </c:pt>
                <c:pt idx="6903">
                  <c:v>118.2</c:v>
                </c:pt>
                <c:pt idx="6904">
                  <c:v>119.2</c:v>
                </c:pt>
                <c:pt idx="6905">
                  <c:v>121.2</c:v>
                </c:pt>
                <c:pt idx="6906">
                  <c:v>122.2</c:v>
                </c:pt>
                <c:pt idx="6907">
                  <c:v>123.2</c:v>
                </c:pt>
                <c:pt idx="6908">
                  <c:v>124.2</c:v>
                </c:pt>
                <c:pt idx="6909">
                  <c:v>125.2</c:v>
                </c:pt>
                <c:pt idx="6910">
                  <c:v>126</c:v>
                </c:pt>
                <c:pt idx="6911">
                  <c:v>127</c:v>
                </c:pt>
                <c:pt idx="6912">
                  <c:v>126.2</c:v>
                </c:pt>
                <c:pt idx="6913">
                  <c:v>128</c:v>
                </c:pt>
                <c:pt idx="6914">
                  <c:v>129</c:v>
                </c:pt>
                <c:pt idx="6915">
                  <c:v>130.69999999999999</c:v>
                </c:pt>
                <c:pt idx="6916">
                  <c:v>132</c:v>
                </c:pt>
                <c:pt idx="6917">
                  <c:v>133</c:v>
                </c:pt>
                <c:pt idx="6918">
                  <c:v>133.80000000000001</c:v>
                </c:pt>
                <c:pt idx="6919">
                  <c:v>134.19999999999999</c:v>
                </c:pt>
                <c:pt idx="6920">
                  <c:v>135.19999999999999</c:v>
                </c:pt>
                <c:pt idx="6921">
                  <c:v>136.19999999999999</c:v>
                </c:pt>
                <c:pt idx="6922">
                  <c:v>137</c:v>
                </c:pt>
                <c:pt idx="6923">
                  <c:v>137.19999999999999</c:v>
                </c:pt>
                <c:pt idx="6924">
                  <c:v>138</c:v>
                </c:pt>
                <c:pt idx="6925">
                  <c:v>139.19999999999999</c:v>
                </c:pt>
                <c:pt idx="6926">
                  <c:v>140.19999999999999</c:v>
                </c:pt>
                <c:pt idx="6927">
                  <c:v>141.19999999999999</c:v>
                </c:pt>
                <c:pt idx="6928">
                  <c:v>141</c:v>
                </c:pt>
                <c:pt idx="6929">
                  <c:v>142.19999999999999</c:v>
                </c:pt>
                <c:pt idx="6930">
                  <c:v>143.19999999999999</c:v>
                </c:pt>
                <c:pt idx="6931">
                  <c:v>144.19999999999999</c:v>
                </c:pt>
                <c:pt idx="6932">
                  <c:v>145.19999999999999</c:v>
                </c:pt>
                <c:pt idx="6933">
                  <c:v>146.19999999999999</c:v>
                </c:pt>
                <c:pt idx="6934">
                  <c:v>147.19999999999999</c:v>
                </c:pt>
                <c:pt idx="6935">
                  <c:v>149.19999999999999</c:v>
                </c:pt>
                <c:pt idx="6936">
                  <c:v>118.2</c:v>
                </c:pt>
                <c:pt idx="6937">
                  <c:v>120.5</c:v>
                </c:pt>
                <c:pt idx="6938">
                  <c:v>122.2</c:v>
                </c:pt>
                <c:pt idx="6939">
                  <c:v>124.2</c:v>
                </c:pt>
                <c:pt idx="6940">
                  <c:v>127.2</c:v>
                </c:pt>
                <c:pt idx="6941">
                  <c:v>129.19999999999999</c:v>
                </c:pt>
                <c:pt idx="6942">
                  <c:v>132.19999999999999</c:v>
                </c:pt>
                <c:pt idx="6943">
                  <c:v>134.19999999999999</c:v>
                </c:pt>
                <c:pt idx="6944">
                  <c:v>135.19999999999999</c:v>
                </c:pt>
                <c:pt idx="6945">
                  <c:v>136.19999999999999</c:v>
                </c:pt>
                <c:pt idx="6946">
                  <c:v>138.19999999999999</c:v>
                </c:pt>
                <c:pt idx="6947">
                  <c:v>140.19999999999999</c:v>
                </c:pt>
                <c:pt idx="6948">
                  <c:v>142.19999999999999</c:v>
                </c:pt>
                <c:pt idx="6949">
                  <c:v>144.19999999999999</c:v>
                </c:pt>
                <c:pt idx="6950">
                  <c:v>146.19999999999999</c:v>
                </c:pt>
                <c:pt idx="6951">
                  <c:v>148.19999999999999</c:v>
                </c:pt>
                <c:pt idx="6952">
                  <c:v>149.5</c:v>
                </c:pt>
                <c:pt idx="6953">
                  <c:v>125.9</c:v>
                </c:pt>
                <c:pt idx="6954">
                  <c:v>127.2</c:v>
                </c:pt>
                <c:pt idx="6955">
                  <c:v>128.19999999999999</c:v>
                </c:pt>
                <c:pt idx="6956">
                  <c:v>129.19999999999999</c:v>
                </c:pt>
                <c:pt idx="6957">
                  <c:v>130.19999999999999</c:v>
                </c:pt>
                <c:pt idx="6958">
                  <c:v>130.4</c:v>
                </c:pt>
                <c:pt idx="6959">
                  <c:v>131.19999999999999</c:v>
                </c:pt>
                <c:pt idx="6960">
                  <c:v>132.19999999999999</c:v>
                </c:pt>
                <c:pt idx="6961">
                  <c:v>133.19999999999999</c:v>
                </c:pt>
                <c:pt idx="6962">
                  <c:v>134.19999999999999</c:v>
                </c:pt>
                <c:pt idx="6963">
                  <c:v>135.19999999999999</c:v>
                </c:pt>
                <c:pt idx="6964">
                  <c:v>136</c:v>
                </c:pt>
                <c:pt idx="6965">
                  <c:v>137.19999999999999</c:v>
                </c:pt>
                <c:pt idx="6966">
                  <c:v>138</c:v>
                </c:pt>
                <c:pt idx="6967">
                  <c:v>139.19999999999999</c:v>
                </c:pt>
                <c:pt idx="6968">
                  <c:v>140.19999999999999</c:v>
                </c:pt>
                <c:pt idx="6969">
                  <c:v>141.19999999999999</c:v>
                </c:pt>
                <c:pt idx="6970">
                  <c:v>142</c:v>
                </c:pt>
                <c:pt idx="6971">
                  <c:v>143.19999999999999</c:v>
                </c:pt>
                <c:pt idx="6972">
                  <c:v>144.19999999999999</c:v>
                </c:pt>
                <c:pt idx="6973">
                  <c:v>145.19999999999999</c:v>
                </c:pt>
                <c:pt idx="6974">
                  <c:v>147.19999999999999</c:v>
                </c:pt>
                <c:pt idx="6975">
                  <c:v>149.19999999999999</c:v>
                </c:pt>
                <c:pt idx="6976">
                  <c:v>150.19999999999999</c:v>
                </c:pt>
                <c:pt idx="6977">
                  <c:v>151.19999999999999</c:v>
                </c:pt>
                <c:pt idx="6978">
                  <c:v>153.19999999999999</c:v>
                </c:pt>
                <c:pt idx="6979">
                  <c:v>154.19999999999999</c:v>
                </c:pt>
                <c:pt idx="6980">
                  <c:v>155</c:v>
                </c:pt>
                <c:pt idx="6981">
                  <c:v>156.19999999999999</c:v>
                </c:pt>
                <c:pt idx="6982">
                  <c:v>157.19999999999999</c:v>
                </c:pt>
                <c:pt idx="6983">
                  <c:v>158.19999999999999</c:v>
                </c:pt>
                <c:pt idx="6984">
                  <c:v>159.19999999999999</c:v>
                </c:pt>
                <c:pt idx="6985">
                  <c:v>160.19999999999999</c:v>
                </c:pt>
                <c:pt idx="6986">
                  <c:v>161.19999999999999</c:v>
                </c:pt>
                <c:pt idx="6987">
                  <c:v>162.19999999999999</c:v>
                </c:pt>
                <c:pt idx="6988">
                  <c:v>163.4</c:v>
                </c:pt>
                <c:pt idx="6989">
                  <c:v>164.2</c:v>
                </c:pt>
                <c:pt idx="6990">
                  <c:v>165.2</c:v>
                </c:pt>
                <c:pt idx="6991">
                  <c:v>166.2</c:v>
                </c:pt>
                <c:pt idx="6992">
                  <c:v>167.2</c:v>
                </c:pt>
                <c:pt idx="6993">
                  <c:v>168.2</c:v>
                </c:pt>
                <c:pt idx="6994">
                  <c:v>169.2</c:v>
                </c:pt>
                <c:pt idx="6995">
                  <c:v>169.9</c:v>
                </c:pt>
                <c:pt idx="6996">
                  <c:v>116</c:v>
                </c:pt>
                <c:pt idx="6997">
                  <c:v>118.2</c:v>
                </c:pt>
                <c:pt idx="6998">
                  <c:v>120.4</c:v>
                </c:pt>
                <c:pt idx="6999">
                  <c:v>122</c:v>
                </c:pt>
                <c:pt idx="7000">
                  <c:v>124</c:v>
                </c:pt>
                <c:pt idx="7001">
                  <c:v>125.4</c:v>
                </c:pt>
                <c:pt idx="7002">
                  <c:v>126</c:v>
                </c:pt>
                <c:pt idx="7003">
                  <c:v>128</c:v>
                </c:pt>
                <c:pt idx="7004">
                  <c:v>130.19999999999999</c:v>
                </c:pt>
                <c:pt idx="7005">
                  <c:v>131.80000000000001</c:v>
                </c:pt>
                <c:pt idx="7006">
                  <c:v>134.19999999999999</c:v>
                </c:pt>
                <c:pt idx="7007">
                  <c:v>135.19999999999999</c:v>
                </c:pt>
                <c:pt idx="7008">
                  <c:v>136.19999999999999</c:v>
                </c:pt>
                <c:pt idx="7009">
                  <c:v>138.19999999999999</c:v>
                </c:pt>
                <c:pt idx="7010">
                  <c:v>140.19999999999999</c:v>
                </c:pt>
                <c:pt idx="7011">
                  <c:v>140.4</c:v>
                </c:pt>
                <c:pt idx="7012">
                  <c:v>142</c:v>
                </c:pt>
                <c:pt idx="7013">
                  <c:v>144</c:v>
                </c:pt>
                <c:pt idx="7014">
                  <c:v>145</c:v>
                </c:pt>
                <c:pt idx="7015">
                  <c:v>146</c:v>
                </c:pt>
                <c:pt idx="7016">
                  <c:v>148</c:v>
                </c:pt>
                <c:pt idx="7017">
                  <c:v>150</c:v>
                </c:pt>
                <c:pt idx="7018">
                  <c:v>127.2</c:v>
                </c:pt>
                <c:pt idx="7019">
                  <c:v>128.19999999999999</c:v>
                </c:pt>
                <c:pt idx="7020">
                  <c:v>129.19999999999999</c:v>
                </c:pt>
                <c:pt idx="7021">
                  <c:v>130.19999999999999</c:v>
                </c:pt>
                <c:pt idx="7022">
                  <c:v>130.69999999999999</c:v>
                </c:pt>
                <c:pt idx="7023">
                  <c:v>131</c:v>
                </c:pt>
                <c:pt idx="7024">
                  <c:v>132.19999999999999</c:v>
                </c:pt>
                <c:pt idx="7025">
                  <c:v>133</c:v>
                </c:pt>
                <c:pt idx="7026">
                  <c:v>134.19999999999999</c:v>
                </c:pt>
                <c:pt idx="7027">
                  <c:v>135</c:v>
                </c:pt>
                <c:pt idx="7028">
                  <c:v>135.69999999999999</c:v>
                </c:pt>
                <c:pt idx="7029">
                  <c:v>136.4</c:v>
                </c:pt>
                <c:pt idx="7030">
                  <c:v>136.69999999999999</c:v>
                </c:pt>
                <c:pt idx="7031">
                  <c:v>137.69999999999999</c:v>
                </c:pt>
                <c:pt idx="7032">
                  <c:v>138.69999999999999</c:v>
                </c:pt>
                <c:pt idx="7033">
                  <c:v>139</c:v>
                </c:pt>
                <c:pt idx="7034">
                  <c:v>139.69999999999999</c:v>
                </c:pt>
                <c:pt idx="7035">
                  <c:v>140.69999999999999</c:v>
                </c:pt>
                <c:pt idx="7036">
                  <c:v>141</c:v>
                </c:pt>
                <c:pt idx="7037">
                  <c:v>141.69999999999999</c:v>
                </c:pt>
                <c:pt idx="7038">
                  <c:v>142.69999999999999</c:v>
                </c:pt>
                <c:pt idx="7039">
                  <c:v>142.9</c:v>
                </c:pt>
                <c:pt idx="7040">
                  <c:v>143.69999999999999</c:v>
                </c:pt>
                <c:pt idx="7041">
                  <c:v>144.4</c:v>
                </c:pt>
                <c:pt idx="7042">
                  <c:v>145.19999999999999</c:v>
                </c:pt>
                <c:pt idx="7043">
                  <c:v>146.19999999999999</c:v>
                </c:pt>
                <c:pt idx="7044">
                  <c:v>147.4</c:v>
                </c:pt>
                <c:pt idx="7045">
                  <c:v>148.30000000000001</c:v>
                </c:pt>
                <c:pt idx="7046">
                  <c:v>149.4</c:v>
                </c:pt>
                <c:pt idx="7047">
                  <c:v>150.19999999999999</c:v>
                </c:pt>
                <c:pt idx="7048">
                  <c:v>151.19999999999999</c:v>
                </c:pt>
                <c:pt idx="7049">
                  <c:v>152.19999999999999</c:v>
                </c:pt>
                <c:pt idx="7050">
                  <c:v>153.19999999999999</c:v>
                </c:pt>
                <c:pt idx="7051">
                  <c:v>154.19999999999999</c:v>
                </c:pt>
                <c:pt idx="7052">
                  <c:v>155.19999999999999</c:v>
                </c:pt>
                <c:pt idx="7053">
                  <c:v>156.19999999999999</c:v>
                </c:pt>
                <c:pt idx="7054">
                  <c:v>157.19999999999999</c:v>
                </c:pt>
                <c:pt idx="7055">
                  <c:v>158.19999999999999</c:v>
                </c:pt>
                <c:pt idx="7056">
                  <c:v>159.19999999999999</c:v>
                </c:pt>
                <c:pt idx="7057">
                  <c:v>160.19999999999999</c:v>
                </c:pt>
                <c:pt idx="7058">
                  <c:v>161.19999999999999</c:v>
                </c:pt>
                <c:pt idx="7059">
                  <c:v>162.19999999999999</c:v>
                </c:pt>
                <c:pt idx="7060">
                  <c:v>163.4</c:v>
                </c:pt>
                <c:pt idx="7061">
                  <c:v>164.2</c:v>
                </c:pt>
                <c:pt idx="7062">
                  <c:v>165.2</c:v>
                </c:pt>
                <c:pt idx="7063">
                  <c:v>166.2</c:v>
                </c:pt>
                <c:pt idx="7064">
                  <c:v>167.2</c:v>
                </c:pt>
                <c:pt idx="7065">
                  <c:v>168.2</c:v>
                </c:pt>
                <c:pt idx="7066">
                  <c:v>169.2</c:v>
                </c:pt>
                <c:pt idx="7067">
                  <c:v>169.9</c:v>
                </c:pt>
                <c:pt idx="7068">
                  <c:v>128.19999999999999</c:v>
                </c:pt>
                <c:pt idx="7069">
                  <c:v>129.19999999999999</c:v>
                </c:pt>
                <c:pt idx="7070">
                  <c:v>130.19999999999999</c:v>
                </c:pt>
                <c:pt idx="7071">
                  <c:v>131.19999999999999</c:v>
                </c:pt>
                <c:pt idx="7072">
                  <c:v>131.4</c:v>
                </c:pt>
                <c:pt idx="7073">
                  <c:v>132.19999999999999</c:v>
                </c:pt>
                <c:pt idx="7074">
                  <c:v>133.19999999999999</c:v>
                </c:pt>
                <c:pt idx="7075">
                  <c:v>134.19999999999999</c:v>
                </c:pt>
                <c:pt idx="7076">
                  <c:v>135.19999999999999</c:v>
                </c:pt>
                <c:pt idx="7077">
                  <c:v>136.19999999999999</c:v>
                </c:pt>
                <c:pt idx="7078">
                  <c:v>137</c:v>
                </c:pt>
                <c:pt idx="7079">
                  <c:v>138.19999999999999</c:v>
                </c:pt>
                <c:pt idx="7080">
                  <c:v>139.19999999999999</c:v>
                </c:pt>
                <c:pt idx="7081">
                  <c:v>141.19999999999999</c:v>
                </c:pt>
                <c:pt idx="7082">
                  <c:v>142.19999999999999</c:v>
                </c:pt>
                <c:pt idx="7083">
                  <c:v>143.19999999999999</c:v>
                </c:pt>
                <c:pt idx="7084">
                  <c:v>145.19999999999999</c:v>
                </c:pt>
                <c:pt idx="7085">
                  <c:v>146.19999999999999</c:v>
                </c:pt>
                <c:pt idx="7086">
                  <c:v>149.19999999999999</c:v>
                </c:pt>
                <c:pt idx="7087">
                  <c:v>150.19999999999999</c:v>
                </c:pt>
                <c:pt idx="7088">
                  <c:v>151.19999999999999</c:v>
                </c:pt>
                <c:pt idx="7089">
                  <c:v>153.19999999999999</c:v>
                </c:pt>
                <c:pt idx="7090">
                  <c:v>155.19999999999999</c:v>
                </c:pt>
                <c:pt idx="7091">
                  <c:v>156.19999999999999</c:v>
                </c:pt>
                <c:pt idx="7092">
                  <c:v>157.19999999999999</c:v>
                </c:pt>
                <c:pt idx="7093">
                  <c:v>158.19999999999999</c:v>
                </c:pt>
                <c:pt idx="7094">
                  <c:v>159.19999999999999</c:v>
                </c:pt>
                <c:pt idx="7095">
                  <c:v>160.19999999999999</c:v>
                </c:pt>
                <c:pt idx="7096">
                  <c:v>161.19999999999999</c:v>
                </c:pt>
                <c:pt idx="7097">
                  <c:v>162.19999999999999</c:v>
                </c:pt>
                <c:pt idx="7098">
                  <c:v>163.19999999999999</c:v>
                </c:pt>
                <c:pt idx="7099">
                  <c:v>164.2</c:v>
                </c:pt>
                <c:pt idx="7100">
                  <c:v>164.7</c:v>
                </c:pt>
                <c:pt idx="7101">
                  <c:v>165.2</c:v>
                </c:pt>
                <c:pt idx="7102">
                  <c:v>166.2</c:v>
                </c:pt>
                <c:pt idx="7103">
                  <c:v>166.7</c:v>
                </c:pt>
                <c:pt idx="7104">
                  <c:v>167.7</c:v>
                </c:pt>
                <c:pt idx="7105">
                  <c:v>168.7</c:v>
                </c:pt>
                <c:pt idx="7106">
                  <c:v>169.7</c:v>
                </c:pt>
                <c:pt idx="7107">
                  <c:v>170.2</c:v>
                </c:pt>
                <c:pt idx="7108">
                  <c:v>112.2</c:v>
                </c:pt>
                <c:pt idx="7109">
                  <c:v>114.2</c:v>
                </c:pt>
                <c:pt idx="7110">
                  <c:v>118.2</c:v>
                </c:pt>
                <c:pt idx="7111">
                  <c:v>122.2</c:v>
                </c:pt>
                <c:pt idx="7112">
                  <c:v>124.2</c:v>
                </c:pt>
                <c:pt idx="7113">
                  <c:v>126.2</c:v>
                </c:pt>
                <c:pt idx="7114">
                  <c:v>128.19999999999999</c:v>
                </c:pt>
                <c:pt idx="7115">
                  <c:v>132.19999999999999</c:v>
                </c:pt>
                <c:pt idx="7116">
                  <c:v>134.19999999999999</c:v>
                </c:pt>
                <c:pt idx="7117">
                  <c:v>136.19999999999999</c:v>
                </c:pt>
                <c:pt idx="7118">
                  <c:v>138.19999999999999</c:v>
                </c:pt>
                <c:pt idx="7119">
                  <c:v>142.19999999999999</c:v>
                </c:pt>
                <c:pt idx="7120">
                  <c:v>144.19999999999999</c:v>
                </c:pt>
                <c:pt idx="7121">
                  <c:v>148.19999999999999</c:v>
                </c:pt>
                <c:pt idx="7122">
                  <c:v>150.19999999999999</c:v>
                </c:pt>
                <c:pt idx="7123">
                  <c:v>115</c:v>
                </c:pt>
                <c:pt idx="7124">
                  <c:v>115.3</c:v>
                </c:pt>
                <c:pt idx="7125">
                  <c:v>117.2</c:v>
                </c:pt>
                <c:pt idx="7126">
                  <c:v>119.2</c:v>
                </c:pt>
                <c:pt idx="7127">
                  <c:v>120.2</c:v>
                </c:pt>
                <c:pt idx="7128">
                  <c:v>120.5</c:v>
                </c:pt>
                <c:pt idx="7129">
                  <c:v>121.2</c:v>
                </c:pt>
                <c:pt idx="7130">
                  <c:v>123.2</c:v>
                </c:pt>
                <c:pt idx="7131">
                  <c:v>124.7</c:v>
                </c:pt>
                <c:pt idx="7132">
                  <c:v>125.2</c:v>
                </c:pt>
                <c:pt idx="7133">
                  <c:v>125.4</c:v>
                </c:pt>
                <c:pt idx="7134">
                  <c:v>127.2</c:v>
                </c:pt>
                <c:pt idx="7135">
                  <c:v>129.19999999999999</c:v>
                </c:pt>
                <c:pt idx="7136">
                  <c:v>130.19999999999999</c:v>
                </c:pt>
                <c:pt idx="7137">
                  <c:v>130.4</c:v>
                </c:pt>
                <c:pt idx="7138">
                  <c:v>131.19999999999999</c:v>
                </c:pt>
                <c:pt idx="7139">
                  <c:v>133.19999999999999</c:v>
                </c:pt>
                <c:pt idx="7140">
                  <c:v>135.4</c:v>
                </c:pt>
                <c:pt idx="7141">
                  <c:v>135.69999999999999</c:v>
                </c:pt>
                <c:pt idx="7142">
                  <c:v>137.1</c:v>
                </c:pt>
                <c:pt idx="7143">
                  <c:v>139.19999999999999</c:v>
                </c:pt>
                <c:pt idx="7144">
                  <c:v>140.19999999999999</c:v>
                </c:pt>
                <c:pt idx="7145">
                  <c:v>140.4</c:v>
                </c:pt>
                <c:pt idx="7146">
                  <c:v>141.19999999999999</c:v>
                </c:pt>
                <c:pt idx="7147">
                  <c:v>142.19999999999999</c:v>
                </c:pt>
                <c:pt idx="7148">
                  <c:v>144.19999999999999</c:v>
                </c:pt>
                <c:pt idx="7149">
                  <c:v>145.19999999999999</c:v>
                </c:pt>
                <c:pt idx="7150">
                  <c:v>145.4</c:v>
                </c:pt>
                <c:pt idx="7151">
                  <c:v>146.19999999999999</c:v>
                </c:pt>
                <c:pt idx="7152">
                  <c:v>148.19999999999999</c:v>
                </c:pt>
                <c:pt idx="7153">
                  <c:v>150.19999999999999</c:v>
                </c:pt>
                <c:pt idx="7154">
                  <c:v>150.4</c:v>
                </c:pt>
                <c:pt idx="7155">
                  <c:v>117.2</c:v>
                </c:pt>
                <c:pt idx="7156">
                  <c:v>119.2</c:v>
                </c:pt>
                <c:pt idx="7157">
                  <c:v>122.2</c:v>
                </c:pt>
                <c:pt idx="7158">
                  <c:v>124.2</c:v>
                </c:pt>
                <c:pt idx="7159">
                  <c:v>126.2</c:v>
                </c:pt>
                <c:pt idx="7160">
                  <c:v>128.19999999999999</c:v>
                </c:pt>
                <c:pt idx="7161">
                  <c:v>132.19999999999999</c:v>
                </c:pt>
                <c:pt idx="7162">
                  <c:v>134.19999999999999</c:v>
                </c:pt>
                <c:pt idx="7163">
                  <c:v>136</c:v>
                </c:pt>
                <c:pt idx="7164">
                  <c:v>138.19999999999999</c:v>
                </c:pt>
                <c:pt idx="7165">
                  <c:v>142.19999999999999</c:v>
                </c:pt>
                <c:pt idx="7166">
                  <c:v>144.19999999999999</c:v>
                </c:pt>
                <c:pt idx="7167">
                  <c:v>146.4</c:v>
                </c:pt>
                <c:pt idx="7168">
                  <c:v>148.19999999999999</c:v>
                </c:pt>
                <c:pt idx="7169">
                  <c:v>115.2</c:v>
                </c:pt>
                <c:pt idx="7170">
                  <c:v>115.4</c:v>
                </c:pt>
                <c:pt idx="7171">
                  <c:v>117.2</c:v>
                </c:pt>
                <c:pt idx="7172">
                  <c:v>119</c:v>
                </c:pt>
                <c:pt idx="7173">
                  <c:v>120.2</c:v>
                </c:pt>
                <c:pt idx="7174">
                  <c:v>120.2</c:v>
                </c:pt>
                <c:pt idx="7175">
                  <c:v>121.2</c:v>
                </c:pt>
                <c:pt idx="7176">
                  <c:v>123.2</c:v>
                </c:pt>
                <c:pt idx="7177">
                  <c:v>127</c:v>
                </c:pt>
                <c:pt idx="7178">
                  <c:v>129</c:v>
                </c:pt>
                <c:pt idx="7179">
                  <c:v>130.19999999999999</c:v>
                </c:pt>
                <c:pt idx="7180">
                  <c:v>130.19999999999999</c:v>
                </c:pt>
                <c:pt idx="7181">
                  <c:v>131</c:v>
                </c:pt>
                <c:pt idx="7182">
                  <c:v>133</c:v>
                </c:pt>
                <c:pt idx="7183">
                  <c:v>135.19999999999999</c:v>
                </c:pt>
                <c:pt idx="7184">
                  <c:v>137.19999999999999</c:v>
                </c:pt>
                <c:pt idx="7185">
                  <c:v>139.19999999999999</c:v>
                </c:pt>
                <c:pt idx="7186">
                  <c:v>140.19999999999999</c:v>
                </c:pt>
                <c:pt idx="7187">
                  <c:v>140</c:v>
                </c:pt>
                <c:pt idx="7188">
                  <c:v>143.19999999999999</c:v>
                </c:pt>
                <c:pt idx="7189">
                  <c:v>145.25</c:v>
                </c:pt>
                <c:pt idx="7190">
                  <c:v>147.25</c:v>
                </c:pt>
                <c:pt idx="7191">
                  <c:v>149.19999999999999</c:v>
                </c:pt>
                <c:pt idx="7192">
                  <c:v>149.80000000000001</c:v>
                </c:pt>
                <c:pt idx="7193">
                  <c:v>115.3</c:v>
                </c:pt>
                <c:pt idx="7194">
                  <c:v>117</c:v>
                </c:pt>
                <c:pt idx="7195">
                  <c:v>119</c:v>
                </c:pt>
                <c:pt idx="7196">
                  <c:v>119.7</c:v>
                </c:pt>
                <c:pt idx="7197">
                  <c:v>116.2</c:v>
                </c:pt>
                <c:pt idx="7198">
                  <c:v>118.2</c:v>
                </c:pt>
                <c:pt idx="7199">
                  <c:v>120.2</c:v>
                </c:pt>
                <c:pt idx="7200">
                  <c:v>120.6</c:v>
                </c:pt>
                <c:pt idx="7201">
                  <c:v>122.15</c:v>
                </c:pt>
                <c:pt idx="7202">
                  <c:v>124.15</c:v>
                </c:pt>
                <c:pt idx="7203">
                  <c:v>125.2</c:v>
                </c:pt>
                <c:pt idx="7204">
                  <c:v>125.5</c:v>
                </c:pt>
                <c:pt idx="7205">
                  <c:v>126.2</c:v>
                </c:pt>
                <c:pt idx="7206">
                  <c:v>128.19999999999999</c:v>
                </c:pt>
                <c:pt idx="7207">
                  <c:v>130.15</c:v>
                </c:pt>
                <c:pt idx="7208">
                  <c:v>130.30000000000001</c:v>
                </c:pt>
                <c:pt idx="7209">
                  <c:v>132</c:v>
                </c:pt>
                <c:pt idx="7210">
                  <c:v>134</c:v>
                </c:pt>
                <c:pt idx="7211">
                  <c:v>135.19999999999999</c:v>
                </c:pt>
                <c:pt idx="7212">
                  <c:v>136</c:v>
                </c:pt>
                <c:pt idx="7213">
                  <c:v>138.15</c:v>
                </c:pt>
                <c:pt idx="7214">
                  <c:v>140.19999999999999</c:v>
                </c:pt>
                <c:pt idx="7215">
                  <c:v>140.65</c:v>
                </c:pt>
                <c:pt idx="7216">
                  <c:v>142.15</c:v>
                </c:pt>
                <c:pt idx="7217">
                  <c:v>144.15</c:v>
                </c:pt>
                <c:pt idx="7218">
                  <c:v>145</c:v>
                </c:pt>
                <c:pt idx="7219">
                  <c:v>146</c:v>
                </c:pt>
                <c:pt idx="7220">
                  <c:v>148.19999999999999</c:v>
                </c:pt>
                <c:pt idx="7221">
                  <c:v>150.19999999999999</c:v>
                </c:pt>
                <c:pt idx="7222">
                  <c:v>150.19999999999999</c:v>
                </c:pt>
                <c:pt idx="7223">
                  <c:v>115.2</c:v>
                </c:pt>
                <c:pt idx="7224">
                  <c:v>115.7</c:v>
                </c:pt>
                <c:pt idx="7225">
                  <c:v>117.2</c:v>
                </c:pt>
                <c:pt idx="7226">
                  <c:v>119.2</c:v>
                </c:pt>
                <c:pt idx="7227">
                  <c:v>120.2</c:v>
                </c:pt>
                <c:pt idx="7228">
                  <c:v>120.2</c:v>
                </c:pt>
                <c:pt idx="7229">
                  <c:v>112.2</c:v>
                </c:pt>
                <c:pt idx="7230">
                  <c:v>113.8</c:v>
                </c:pt>
                <c:pt idx="7231">
                  <c:v>115.2</c:v>
                </c:pt>
                <c:pt idx="7232">
                  <c:v>115.2</c:v>
                </c:pt>
                <c:pt idx="7233">
                  <c:v>116</c:v>
                </c:pt>
                <c:pt idx="7234">
                  <c:v>118.2</c:v>
                </c:pt>
                <c:pt idx="7235">
                  <c:v>119.8</c:v>
                </c:pt>
                <c:pt idx="7236">
                  <c:v>111.25</c:v>
                </c:pt>
                <c:pt idx="7237">
                  <c:v>113.25</c:v>
                </c:pt>
                <c:pt idx="7238">
                  <c:v>115.3</c:v>
                </c:pt>
                <c:pt idx="7239">
                  <c:v>117.25</c:v>
                </c:pt>
                <c:pt idx="7240">
                  <c:v>119.25</c:v>
                </c:pt>
                <c:pt idx="7241">
                  <c:v>120.3</c:v>
                </c:pt>
                <c:pt idx="7242">
                  <c:v>121.25</c:v>
                </c:pt>
                <c:pt idx="7243">
                  <c:v>123.25</c:v>
                </c:pt>
                <c:pt idx="7244">
                  <c:v>125.3</c:v>
                </c:pt>
                <c:pt idx="7245">
                  <c:v>127.2</c:v>
                </c:pt>
                <c:pt idx="7246">
                  <c:v>129.19999999999999</c:v>
                </c:pt>
                <c:pt idx="7247">
                  <c:v>132.19999999999999</c:v>
                </c:pt>
                <c:pt idx="7248">
                  <c:v>134.19999999999999</c:v>
                </c:pt>
                <c:pt idx="7249">
                  <c:v>135.19999999999999</c:v>
                </c:pt>
                <c:pt idx="7250">
                  <c:v>137.19999999999999</c:v>
                </c:pt>
                <c:pt idx="7251">
                  <c:v>139.19999999999999</c:v>
                </c:pt>
                <c:pt idx="7252">
                  <c:v>141.25</c:v>
                </c:pt>
                <c:pt idx="7253">
                  <c:v>143.25</c:v>
                </c:pt>
                <c:pt idx="7254">
                  <c:v>145.19999999999999</c:v>
                </c:pt>
                <c:pt idx="7255">
                  <c:v>147.25</c:v>
                </c:pt>
                <c:pt idx="7256">
                  <c:v>149.25</c:v>
                </c:pt>
                <c:pt idx="7257">
                  <c:v>114.15</c:v>
                </c:pt>
                <c:pt idx="7258">
                  <c:v>116.25</c:v>
                </c:pt>
                <c:pt idx="7259">
                  <c:v>118.25</c:v>
                </c:pt>
                <c:pt idx="7260">
                  <c:v>120.1</c:v>
                </c:pt>
                <c:pt idx="7261">
                  <c:v>111.2</c:v>
                </c:pt>
                <c:pt idx="7262">
                  <c:v>113.2</c:v>
                </c:pt>
                <c:pt idx="7263">
                  <c:v>117</c:v>
                </c:pt>
                <c:pt idx="7264">
                  <c:v>119.2</c:v>
                </c:pt>
                <c:pt idx="7265">
                  <c:v>119.9</c:v>
                </c:pt>
                <c:pt idx="7266">
                  <c:v>114.2</c:v>
                </c:pt>
                <c:pt idx="7267">
                  <c:v>115.2</c:v>
                </c:pt>
                <c:pt idx="7268">
                  <c:v>116.2</c:v>
                </c:pt>
                <c:pt idx="7269">
                  <c:v>118.2</c:v>
                </c:pt>
                <c:pt idx="7270">
                  <c:v>120.2</c:v>
                </c:pt>
                <c:pt idx="7271">
                  <c:v>120.4</c:v>
                </c:pt>
                <c:pt idx="7272">
                  <c:v>122.2</c:v>
                </c:pt>
                <c:pt idx="7273">
                  <c:v>124</c:v>
                </c:pt>
                <c:pt idx="7274">
                  <c:v>125.2</c:v>
                </c:pt>
                <c:pt idx="7275">
                  <c:v>126</c:v>
                </c:pt>
                <c:pt idx="7276">
                  <c:v>128</c:v>
                </c:pt>
                <c:pt idx="7277">
                  <c:v>130.5</c:v>
                </c:pt>
                <c:pt idx="7278">
                  <c:v>130.69999999999999</c:v>
                </c:pt>
                <c:pt idx="7279">
                  <c:v>132</c:v>
                </c:pt>
                <c:pt idx="7280">
                  <c:v>134.19999999999999</c:v>
                </c:pt>
                <c:pt idx="7281">
                  <c:v>135.4</c:v>
                </c:pt>
                <c:pt idx="7282">
                  <c:v>136.19999999999999</c:v>
                </c:pt>
                <c:pt idx="7283">
                  <c:v>138.19999999999999</c:v>
                </c:pt>
                <c:pt idx="7284">
                  <c:v>140.30000000000001</c:v>
                </c:pt>
                <c:pt idx="7285">
                  <c:v>140.5</c:v>
                </c:pt>
                <c:pt idx="7286">
                  <c:v>142.1</c:v>
                </c:pt>
                <c:pt idx="7287">
                  <c:v>144.19999999999999</c:v>
                </c:pt>
                <c:pt idx="7288">
                  <c:v>145.19999999999999</c:v>
                </c:pt>
                <c:pt idx="7289">
                  <c:v>146.19999999999999</c:v>
                </c:pt>
                <c:pt idx="7290">
                  <c:v>148.19999999999999</c:v>
                </c:pt>
                <c:pt idx="7291">
                  <c:v>149.19999999999999</c:v>
                </c:pt>
                <c:pt idx="7292">
                  <c:v>149.9</c:v>
                </c:pt>
                <c:pt idx="7293">
                  <c:v>117</c:v>
                </c:pt>
                <c:pt idx="7294">
                  <c:v>119</c:v>
                </c:pt>
                <c:pt idx="7295">
                  <c:v>119.7</c:v>
                </c:pt>
                <c:pt idx="7296">
                  <c:v>115.6</c:v>
                </c:pt>
                <c:pt idx="7297">
                  <c:v>119.2</c:v>
                </c:pt>
                <c:pt idx="7298">
                  <c:v>119.8</c:v>
                </c:pt>
                <c:pt idx="7299">
                  <c:v>120.05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2CB-4AC8-B07F-B08FE7FDC4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4976384"/>
        <c:axId val="174982656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'[1]Гран.состав и физ.св-ва'!$BH$6</c15:sqref>
                        </c15:formulaRef>
                      </c:ext>
                    </c:extLst>
                    <c:strCache>
                      <c:ptCount val="1"/>
                      <c:pt idx="0">
                        <c:v>Техногенные отложения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xVal>
                  <c:numRef>
                    <c:extLst>
                      <c:ext uri="{02D57815-91ED-43cb-92C2-25804820EDAC}">
                        <c15:formulaRef>
                          <c15:sqref>'[1]Гран.состав и физ.св-ва'!$BF$5:$BG$5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10000000</c:v>
                      </c:pt>
                      <c:pt idx="1">
                        <c:v>-10000000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'[1]Гран.состав и физ.св-ва'!$BF$6:$BG$6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4</c:v>
                      </c:pt>
                      <c:pt idx="1">
                        <c:v>4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5-A2CB-4AC8-B07F-B08FE7FDC422}"/>
                  </c:ext>
                </c:extLst>
              </c15:ser>
            </c15:filteredScatterSeries>
            <c15:filteredScatte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физ.св-ва'!$BH$7</c15:sqref>
                        </c15:formulaRef>
                      </c:ext>
                    </c:extLst>
                    <c:strCache>
                      <c:ptCount val="1"/>
                      <c:pt idx="0">
                        <c:v>Озерно-морские отложения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физ.св-ва'!$BF$5:$BG$5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10000000</c:v>
                      </c:pt>
                      <c:pt idx="1">
                        <c:v>-10000000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физ.св-ва'!$BF$7:$BG$7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12</c:v>
                      </c:pt>
                      <c:pt idx="1">
                        <c:v>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A2CB-4AC8-B07F-B08FE7FDC422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физ.св-ва'!$BH$8</c15:sqref>
                        </c15:formulaRef>
                      </c:ext>
                    </c:extLst>
                    <c:strCache>
                      <c:ptCount val="1"/>
                      <c:pt idx="0">
                        <c:v>Озерно-ледниковые отложения</c:v>
                      </c:pt>
                    </c:strCache>
                  </c:strRef>
                </c:tx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физ.св-ва'!$BF$5:$BG$5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10000000</c:v>
                      </c:pt>
                      <c:pt idx="1">
                        <c:v>-10000000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физ.св-ва'!$BF$8:$BG$8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25</c:v>
                      </c:pt>
                      <c:pt idx="1">
                        <c:v>25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A2CB-4AC8-B07F-B08FE7FDC422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физ.св-ва'!$BH$9</c15:sqref>
                        </c15:formulaRef>
                      </c:ext>
                    </c:extLst>
                    <c:strCache>
                      <c:ptCount val="1"/>
                      <c:pt idx="0">
                        <c:v>Моренные  отложения</c:v>
                      </c:pt>
                    </c:strCache>
                  </c:strRef>
                </c:tx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физ.св-ва'!$BF$5:$BG$5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10000000</c:v>
                      </c:pt>
                      <c:pt idx="1">
                        <c:v>-10000000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физ.св-ва'!$BF$9:$BG$9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47</c:v>
                      </c:pt>
                      <c:pt idx="1">
                        <c:v>47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A2CB-4AC8-B07F-B08FE7FDC422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физ.св-ва'!$BH$10</c15:sqref>
                        </c15:formulaRef>
                      </c:ext>
                    </c:extLst>
                    <c:strCache>
                      <c:ptCount val="1"/>
                      <c:pt idx="0">
                        <c:v>Глины слабо дислоцированные (ИГЭ-11)</c:v>
                      </c:pt>
                    </c:strCache>
                  </c:strRef>
                </c:tx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физ.св-ва'!$BF$5:$BG$5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10000000</c:v>
                      </c:pt>
                      <c:pt idx="1">
                        <c:v>-10000000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физ.св-ва'!$BF$10:$BG$10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66</c:v>
                      </c:pt>
                      <c:pt idx="1">
                        <c:v>66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A2CB-4AC8-B07F-B08FE7FDC422}"/>
                  </c:ext>
                </c:extLst>
              </c15:ser>
            </c15:filteredScatterSeries>
            <c15:filteredScatte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физ.св-ва'!$BH$11</c15:sqref>
                        </c15:formulaRef>
                      </c:ext>
                    </c:extLst>
                    <c:strCache>
                      <c:ptCount val="1"/>
                      <c:pt idx="0">
                        <c:v>Глины твердые (ИГЭ-12)</c:v>
                      </c:pt>
                    </c:strCache>
                  </c:strRef>
                </c:tx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физ.св-ва'!$BF$5:$BG$5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10000000</c:v>
                      </c:pt>
                      <c:pt idx="1">
                        <c:v>-10000000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физ.св-ва'!$BF$11:$BG$11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94</c:v>
                      </c:pt>
                      <c:pt idx="1">
                        <c:v>94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A2CB-4AC8-B07F-B08FE7FDC422}"/>
                  </c:ext>
                </c:extLst>
              </c15:ser>
            </c15:filteredScatterSeries>
            <c15:filteredScatte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физ.св-ва'!$BH$12</c15:sqref>
                        </c15:formulaRef>
                      </c:ext>
                    </c:extLst>
                    <c:strCache>
                      <c:ptCount val="1"/>
                      <c:pt idx="0">
                        <c:v>Глины дислоцированные (ИГЭ-12а)</c:v>
                      </c:pt>
                    </c:strCache>
                  </c:strRef>
                </c:tx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физ.св-ва'!$BF$5:$BG$5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10000000</c:v>
                      </c:pt>
                      <c:pt idx="1">
                        <c:v>-10000000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физ.св-ва'!$BF$12:$BG$12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110</c:v>
                      </c:pt>
                      <c:pt idx="1">
                        <c:v>110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A2CB-4AC8-B07F-B08FE7FDC422}"/>
                  </c:ext>
                </c:extLst>
              </c15:ser>
            </c15:filteredScatterSeries>
            <c15:filteredScatte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физ.св-ва'!$BH$13</c15:sqref>
                        </c15:formulaRef>
                      </c:ext>
                    </c:extLst>
                    <c:strCache>
                      <c:ptCount val="1"/>
                      <c:pt idx="0">
                        <c:v>Глины твердые (ИГЭ-13)</c:v>
                      </c:pt>
                    </c:strCache>
                  </c:strRef>
                </c:tx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физ.св-ва'!$BF$5:$BG$5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10000000</c:v>
                      </c:pt>
                      <c:pt idx="1">
                        <c:v>-10000000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физ.св-ва'!$BF$13:$BG$13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150</c:v>
                      </c:pt>
                      <c:pt idx="1">
                        <c:v>150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A2CB-4AC8-B07F-B08FE7FDC422}"/>
                  </c:ext>
                </c:extLst>
              </c15:ser>
            </c15:filteredScatterSeries>
            <c15:filteredScatterSeries>
              <c15:ser>
                <c:idx val="11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физ.св-ва'!$BH$6</c15:sqref>
                        </c15:formulaRef>
                      </c:ext>
                    </c:extLst>
                    <c:strCache>
                      <c:ptCount val="1"/>
                      <c:pt idx="0">
                        <c:v>Техногенные отложения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физ.св-ва'!$BF$5:$BG$5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10000000</c:v>
                      </c:pt>
                      <c:pt idx="1">
                        <c:v>-10000000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физ.св-ва'!$BF$6:$BG$6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4</c:v>
                      </c:pt>
                      <c:pt idx="1">
                        <c:v>4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A2CB-4AC8-B07F-B08FE7FDC422}"/>
                  </c:ext>
                </c:extLst>
              </c15:ser>
            </c15:filteredScatterSeries>
            <c15:filteredScatterSeries>
              <c15:ser>
                <c:idx val="12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физ.св-ва'!$BH$7</c15:sqref>
                        </c15:formulaRef>
                      </c:ext>
                    </c:extLst>
                    <c:strCache>
                      <c:ptCount val="1"/>
                      <c:pt idx="0">
                        <c:v>Озерно-морские отложения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физ.св-ва'!$BF$5:$BG$5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10000000</c:v>
                      </c:pt>
                      <c:pt idx="1">
                        <c:v>-10000000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физ.св-ва'!$BF$7:$BG$7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12</c:v>
                      </c:pt>
                      <c:pt idx="1">
                        <c:v>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A2CB-4AC8-B07F-B08FE7FDC422}"/>
                  </c:ext>
                </c:extLst>
              </c15:ser>
            </c15:filteredScatterSeries>
            <c15:filteredScatterSeries>
              <c15:ser>
                <c:idx val="13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физ.св-ва'!$BH$8</c15:sqref>
                        </c15:formulaRef>
                      </c:ext>
                    </c:extLst>
                    <c:strCache>
                      <c:ptCount val="1"/>
                      <c:pt idx="0">
                        <c:v>Озерно-ледниковые отложения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физ.св-ва'!$BF$5:$BG$5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10000000</c:v>
                      </c:pt>
                      <c:pt idx="1">
                        <c:v>-10000000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физ.св-ва'!$BF$8:$BG$8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25</c:v>
                      </c:pt>
                      <c:pt idx="1">
                        <c:v>25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A2CB-4AC8-B07F-B08FE7FDC422}"/>
                  </c:ext>
                </c:extLst>
              </c15:ser>
            </c15:filteredScatterSeries>
            <c15:filteredScatterSeries>
              <c15:ser>
                <c:idx val="14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физ.св-ва'!$BH$9</c15:sqref>
                        </c15:formulaRef>
                      </c:ext>
                    </c:extLst>
                    <c:strCache>
                      <c:ptCount val="1"/>
                      <c:pt idx="0">
                        <c:v>Моренные  отложения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физ.св-ва'!$BF$5:$BG$5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10000000</c:v>
                      </c:pt>
                      <c:pt idx="1">
                        <c:v>-10000000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физ.св-ва'!$BF$9:$BG$9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47</c:v>
                      </c:pt>
                      <c:pt idx="1">
                        <c:v>47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0-A2CB-4AC8-B07F-B08FE7FDC422}"/>
                  </c:ext>
                </c:extLst>
              </c15:ser>
            </c15:filteredScatterSeries>
            <c15:filteredScatterSeries>
              <c15:ser>
                <c:idx val="15"/>
                <c:order val="1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физ.св-ва'!$BH$10</c15:sqref>
                        </c15:formulaRef>
                      </c:ext>
                    </c:extLst>
                    <c:strCache>
                      <c:ptCount val="1"/>
                      <c:pt idx="0">
                        <c:v>Глины слабо дислоцированные (ИГЭ-11)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физ.св-ва'!$BF$5:$BG$5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10000000</c:v>
                      </c:pt>
                      <c:pt idx="1">
                        <c:v>-10000000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физ.св-ва'!$BF$10:$BG$10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66</c:v>
                      </c:pt>
                      <c:pt idx="1">
                        <c:v>66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1-A2CB-4AC8-B07F-B08FE7FDC422}"/>
                  </c:ext>
                </c:extLst>
              </c15:ser>
            </c15:filteredScatterSeries>
            <c15:filteredScatterSeries>
              <c15:ser>
                <c:idx val="16"/>
                <c:order val="1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физ.св-ва'!$BH$11</c15:sqref>
                        </c15:formulaRef>
                      </c:ext>
                    </c:extLst>
                    <c:strCache>
                      <c:ptCount val="1"/>
                      <c:pt idx="0">
                        <c:v>Глины твердые (ИГЭ-12)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физ.св-ва'!$BF$5:$BG$5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10000000</c:v>
                      </c:pt>
                      <c:pt idx="1">
                        <c:v>-10000000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физ.св-ва'!$BF$11:$BG$11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94</c:v>
                      </c:pt>
                      <c:pt idx="1">
                        <c:v>94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2-A2CB-4AC8-B07F-B08FE7FDC422}"/>
                  </c:ext>
                </c:extLst>
              </c15:ser>
            </c15:filteredScatterSeries>
            <c15:filteredScatterSeries>
              <c15:ser>
                <c:idx val="17"/>
                <c:order val="1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физ.св-ва'!$BH$12</c15:sqref>
                        </c15:formulaRef>
                      </c:ext>
                    </c:extLst>
                    <c:strCache>
                      <c:ptCount val="1"/>
                      <c:pt idx="0">
                        <c:v>Глины дислоцированные (ИГЭ-12а)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физ.св-ва'!$BF$5:$BG$5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10000000</c:v>
                      </c:pt>
                      <c:pt idx="1">
                        <c:v>-10000000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физ.св-ва'!$BF$12:$BG$12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110</c:v>
                      </c:pt>
                      <c:pt idx="1">
                        <c:v>110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A2CB-4AC8-B07F-B08FE7FDC422}"/>
                  </c:ext>
                </c:extLst>
              </c15:ser>
            </c15:filteredScatterSeries>
            <c15:filteredScatterSeries>
              <c15:ser>
                <c:idx val="18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физ.св-ва'!$BH$13</c15:sqref>
                        </c15:formulaRef>
                      </c:ext>
                    </c:extLst>
                    <c:strCache>
                      <c:ptCount val="1"/>
                      <c:pt idx="0">
                        <c:v>Глины твердые (ИГЭ-13)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физ.св-ва'!$BF$5:$BG$5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10000000</c:v>
                      </c:pt>
                      <c:pt idx="1">
                        <c:v>-10000000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'[1]Гран.состав и физ.св-ва'!$BF$13:$BG$13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150</c:v>
                      </c:pt>
                      <c:pt idx="1">
                        <c:v>150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4-A2CB-4AC8-B07F-B08FE7FDC422}"/>
                  </c:ext>
                </c:extLst>
              </c15:ser>
            </c15:filteredScatterSeries>
          </c:ext>
        </c:extLst>
      </c:scatterChart>
      <c:scatterChart>
        <c:scatterStyle val="smoothMarker"/>
        <c:varyColors val="0"/>
        <c:ser>
          <c:idx val="19"/>
          <c:order val="17"/>
          <c:tx>
            <c:v>Аппроксимация</c:v>
          </c:tx>
          <c:spPr>
            <a:ln w="41275">
              <a:solidFill>
                <a:srgbClr val="002060"/>
              </a:solidFill>
            </a:ln>
          </c:spPr>
          <c:marker>
            <c:symbol val="none"/>
          </c:marker>
          <c:xVal>
            <c:numRef>
              <c:f>[2]OCR!$G$2:$G$332</c:f>
              <c:numCache>
                <c:formatCode>General</c:formatCode>
                <c:ptCount val="331"/>
                <c:pt idx="6">
                  <c:v>5.5</c:v>
                </c:pt>
                <c:pt idx="7">
                  <c:v>5.3238095238095235</c:v>
                </c:pt>
                <c:pt idx="8">
                  <c:v>5.1476190476190471</c:v>
                </c:pt>
                <c:pt idx="9">
                  <c:v>4.9714285714285706</c:v>
                </c:pt>
                <c:pt idx="10">
                  <c:v>4.7952380952380942</c:v>
                </c:pt>
                <c:pt idx="11">
                  <c:v>4.6190476190476177</c:v>
                </c:pt>
                <c:pt idx="12">
                  <c:v>4.4428571428571413</c:v>
                </c:pt>
                <c:pt idx="13">
                  <c:v>4.2666666666666648</c:v>
                </c:pt>
                <c:pt idx="14">
                  <c:v>4.0904761904761884</c:v>
                </c:pt>
                <c:pt idx="15">
                  <c:v>3.9142857142857124</c:v>
                </c:pt>
                <c:pt idx="16">
                  <c:v>3.7380952380952364</c:v>
                </c:pt>
                <c:pt idx="17">
                  <c:v>3.5619047619047604</c:v>
                </c:pt>
                <c:pt idx="18">
                  <c:v>3.3857142857142843</c:v>
                </c:pt>
                <c:pt idx="19">
                  <c:v>3.2095238095238083</c:v>
                </c:pt>
                <c:pt idx="20">
                  <c:v>3.0333333333333323</c:v>
                </c:pt>
                <c:pt idx="21">
                  <c:v>2.8571428571428563</c:v>
                </c:pt>
                <c:pt idx="22">
                  <c:v>2.6809523809523803</c:v>
                </c:pt>
                <c:pt idx="23">
                  <c:v>2.5047619047619043</c:v>
                </c:pt>
                <c:pt idx="24">
                  <c:v>2.3285714285714283</c:v>
                </c:pt>
                <c:pt idx="25">
                  <c:v>2.1523809523809523</c:v>
                </c:pt>
                <c:pt idx="26">
                  <c:v>1.9761904761904761</c:v>
                </c:pt>
                <c:pt idx="27">
                  <c:v>1.8</c:v>
                </c:pt>
                <c:pt idx="28">
                  <c:v>1.9545454545454546</c:v>
                </c:pt>
                <c:pt idx="29">
                  <c:v>2.1090909090909093</c:v>
                </c:pt>
                <c:pt idx="30">
                  <c:v>2.2636363636363637</c:v>
                </c:pt>
                <c:pt idx="31">
                  <c:v>2.418181818181818</c:v>
                </c:pt>
                <c:pt idx="32">
                  <c:v>2.5727272727272723</c:v>
                </c:pt>
                <c:pt idx="33">
                  <c:v>2.7272727272727266</c:v>
                </c:pt>
                <c:pt idx="34">
                  <c:v>2.8818181818181809</c:v>
                </c:pt>
                <c:pt idx="35">
                  <c:v>3.0363636363636353</c:v>
                </c:pt>
                <c:pt idx="36">
                  <c:v>3.1909090909090896</c:v>
                </c:pt>
                <c:pt idx="37">
                  <c:v>3.3454545454545439</c:v>
                </c:pt>
                <c:pt idx="38">
                  <c:v>3.5</c:v>
                </c:pt>
                <c:pt idx="39">
                  <c:v>3.4571428571428573</c:v>
                </c:pt>
                <c:pt idx="40">
                  <c:v>3.4142857142857146</c:v>
                </c:pt>
                <c:pt idx="41">
                  <c:v>3.3714285714285719</c:v>
                </c:pt>
                <c:pt idx="42">
                  <c:v>3.3285714285714292</c:v>
                </c:pt>
                <c:pt idx="43">
                  <c:v>3.2857142857142865</c:v>
                </c:pt>
                <c:pt idx="44">
                  <c:v>3.2428571428571438</c:v>
                </c:pt>
                <c:pt idx="45">
                  <c:v>3.2000000000000011</c:v>
                </c:pt>
                <c:pt idx="46">
                  <c:v>3.1571428571428584</c:v>
                </c:pt>
                <c:pt idx="47">
                  <c:v>3.1142857142857157</c:v>
                </c:pt>
                <c:pt idx="48">
                  <c:v>3.071428571428573</c:v>
                </c:pt>
                <c:pt idx="49">
                  <c:v>3.0285714285714302</c:v>
                </c:pt>
                <c:pt idx="50">
                  <c:v>2.9857142857142875</c:v>
                </c:pt>
                <c:pt idx="51">
                  <c:v>2.9428571428571448</c:v>
                </c:pt>
                <c:pt idx="52">
                  <c:v>2.9</c:v>
                </c:pt>
                <c:pt idx="53">
                  <c:v>3.0666666666666664</c:v>
                </c:pt>
                <c:pt idx="54">
                  <c:v>3.2333333333333329</c:v>
                </c:pt>
                <c:pt idx="55">
                  <c:v>3.3999999999999995</c:v>
                </c:pt>
                <c:pt idx="56">
                  <c:v>3.566666666666666</c:v>
                </c:pt>
                <c:pt idx="57">
                  <c:v>3.7333333333333325</c:v>
                </c:pt>
                <c:pt idx="58">
                  <c:v>3.899999999999999</c:v>
                </c:pt>
                <c:pt idx="59">
                  <c:v>4.0666666666666655</c:v>
                </c:pt>
                <c:pt idx="60">
                  <c:v>4.2333333333333325</c:v>
                </c:pt>
                <c:pt idx="61">
                  <c:v>4.3999999999999995</c:v>
                </c:pt>
                <c:pt idx="62">
                  <c:v>4.5666666666666664</c:v>
                </c:pt>
                <c:pt idx="63">
                  <c:v>4.7333333333333334</c:v>
                </c:pt>
                <c:pt idx="64">
                  <c:v>4.9000000000000004</c:v>
                </c:pt>
                <c:pt idx="65">
                  <c:v>4.82</c:v>
                </c:pt>
                <c:pt idx="66">
                  <c:v>4.74</c:v>
                </c:pt>
                <c:pt idx="67">
                  <c:v>4.66</c:v>
                </c:pt>
                <c:pt idx="68">
                  <c:v>4.58</c:v>
                </c:pt>
                <c:pt idx="69">
                  <c:v>4.5</c:v>
                </c:pt>
                <c:pt idx="70">
                  <c:v>4.42</c:v>
                </c:pt>
                <c:pt idx="71">
                  <c:v>4.34</c:v>
                </c:pt>
                <c:pt idx="72">
                  <c:v>4.26</c:v>
                </c:pt>
                <c:pt idx="73">
                  <c:v>4.18</c:v>
                </c:pt>
                <c:pt idx="74">
                  <c:v>4.0999999999999996</c:v>
                </c:pt>
                <c:pt idx="75">
                  <c:v>4.0199999999999996</c:v>
                </c:pt>
                <c:pt idx="76">
                  <c:v>3.9399999999999995</c:v>
                </c:pt>
                <c:pt idx="77">
                  <c:v>3.8599999999999994</c:v>
                </c:pt>
                <c:pt idx="78">
                  <c:v>3.7799999999999994</c:v>
                </c:pt>
                <c:pt idx="79">
                  <c:v>3.6999999999999993</c:v>
                </c:pt>
                <c:pt idx="80">
                  <c:v>3.6199999999999992</c:v>
                </c:pt>
                <c:pt idx="81">
                  <c:v>3.5399999999999991</c:v>
                </c:pt>
                <c:pt idx="82">
                  <c:v>3.4599999999999991</c:v>
                </c:pt>
                <c:pt idx="83">
                  <c:v>3.379999999999999</c:v>
                </c:pt>
                <c:pt idx="84">
                  <c:v>3.2999999999999989</c:v>
                </c:pt>
                <c:pt idx="85">
                  <c:v>3.2199999999999989</c:v>
                </c:pt>
                <c:pt idx="86">
                  <c:v>3.1399999999999988</c:v>
                </c:pt>
                <c:pt idx="87">
                  <c:v>3.0599999999999987</c:v>
                </c:pt>
                <c:pt idx="88">
                  <c:v>2.9799999999999986</c:v>
                </c:pt>
                <c:pt idx="89">
                  <c:v>2.9</c:v>
                </c:pt>
                <c:pt idx="90">
                  <c:v>2.9733333333333332</c:v>
                </c:pt>
                <c:pt idx="91">
                  <c:v>3.0466666666666664</c:v>
                </c:pt>
                <c:pt idx="92">
                  <c:v>3.1199999999999997</c:v>
                </c:pt>
                <c:pt idx="93">
                  <c:v>3.1933333333333329</c:v>
                </c:pt>
                <c:pt idx="94">
                  <c:v>3.2666666666666662</c:v>
                </c:pt>
                <c:pt idx="95">
                  <c:v>3.3399999999999994</c:v>
                </c:pt>
                <c:pt idx="96">
                  <c:v>3.4133333333333327</c:v>
                </c:pt>
                <c:pt idx="97">
                  <c:v>3.4866666666666659</c:v>
                </c:pt>
                <c:pt idx="98">
                  <c:v>3.5599999999999992</c:v>
                </c:pt>
                <c:pt idx="99">
                  <c:v>3.6333333333333324</c:v>
                </c:pt>
                <c:pt idx="100">
                  <c:v>3.7066666666666657</c:v>
                </c:pt>
                <c:pt idx="101">
                  <c:v>3.7799999999999989</c:v>
                </c:pt>
                <c:pt idx="102">
                  <c:v>3.8533333333333322</c:v>
                </c:pt>
                <c:pt idx="103">
                  <c:v>3.9266666666666654</c:v>
                </c:pt>
                <c:pt idx="104">
                  <c:v>4</c:v>
                </c:pt>
                <c:pt idx="105">
                  <c:v>3.9750000000000001</c:v>
                </c:pt>
                <c:pt idx="106">
                  <c:v>3.95</c:v>
                </c:pt>
                <c:pt idx="107">
                  <c:v>3.9250000000000003</c:v>
                </c:pt>
                <c:pt idx="108">
                  <c:v>3.9000000000000004</c:v>
                </c:pt>
                <c:pt idx="109">
                  <c:v>3.8750000000000004</c:v>
                </c:pt>
                <c:pt idx="110">
                  <c:v>3.8500000000000005</c:v>
                </c:pt>
                <c:pt idx="111">
                  <c:v>3.8250000000000006</c:v>
                </c:pt>
                <c:pt idx="112">
                  <c:v>3.8000000000000007</c:v>
                </c:pt>
                <c:pt idx="113">
                  <c:v>3.7750000000000008</c:v>
                </c:pt>
                <c:pt idx="114">
                  <c:v>3.7500000000000009</c:v>
                </c:pt>
                <c:pt idx="115">
                  <c:v>3.725000000000001</c:v>
                </c:pt>
                <c:pt idx="116">
                  <c:v>3.7000000000000011</c:v>
                </c:pt>
                <c:pt idx="117">
                  <c:v>3.6750000000000012</c:v>
                </c:pt>
                <c:pt idx="118">
                  <c:v>3.6500000000000012</c:v>
                </c:pt>
                <c:pt idx="119">
                  <c:v>3.6250000000000013</c:v>
                </c:pt>
                <c:pt idx="120">
                  <c:v>3.6000000000000014</c:v>
                </c:pt>
                <c:pt idx="121">
                  <c:v>3.5750000000000015</c:v>
                </c:pt>
                <c:pt idx="122">
                  <c:v>3.5500000000000016</c:v>
                </c:pt>
                <c:pt idx="123">
                  <c:v>3.5250000000000017</c:v>
                </c:pt>
                <c:pt idx="124">
                  <c:v>3.5000000000000018</c:v>
                </c:pt>
                <c:pt idx="125">
                  <c:v>3.4750000000000019</c:v>
                </c:pt>
                <c:pt idx="126">
                  <c:v>3.450000000000002</c:v>
                </c:pt>
                <c:pt idx="127">
                  <c:v>3.425000000000002</c:v>
                </c:pt>
                <c:pt idx="128">
                  <c:v>3.4000000000000021</c:v>
                </c:pt>
                <c:pt idx="129">
                  <c:v>3.3750000000000022</c:v>
                </c:pt>
                <c:pt idx="130">
                  <c:v>3.3500000000000023</c:v>
                </c:pt>
                <c:pt idx="131">
                  <c:v>3.3250000000000024</c:v>
                </c:pt>
                <c:pt idx="132">
                  <c:v>3.3000000000000025</c:v>
                </c:pt>
                <c:pt idx="133">
                  <c:v>3.2750000000000026</c:v>
                </c:pt>
                <c:pt idx="134">
                  <c:v>3.2500000000000027</c:v>
                </c:pt>
                <c:pt idx="135">
                  <c:v>3.2250000000000028</c:v>
                </c:pt>
                <c:pt idx="136">
                  <c:v>3.2000000000000028</c:v>
                </c:pt>
                <c:pt idx="137">
                  <c:v>3.1750000000000029</c:v>
                </c:pt>
                <c:pt idx="138">
                  <c:v>3.150000000000003</c:v>
                </c:pt>
                <c:pt idx="139">
                  <c:v>3.1250000000000031</c:v>
                </c:pt>
                <c:pt idx="140">
                  <c:v>3.1000000000000032</c:v>
                </c:pt>
                <c:pt idx="141">
                  <c:v>3.0750000000000033</c:v>
                </c:pt>
                <c:pt idx="142">
                  <c:v>3.0500000000000034</c:v>
                </c:pt>
                <c:pt idx="143">
                  <c:v>3.0250000000000035</c:v>
                </c:pt>
                <c:pt idx="144">
                  <c:v>3</c:v>
                </c:pt>
                <c:pt idx="145">
                  <c:v>2.9966666666666666</c:v>
                </c:pt>
                <c:pt idx="146">
                  <c:v>2.9933333333333332</c:v>
                </c:pt>
                <c:pt idx="147">
                  <c:v>2.9899999999999998</c:v>
                </c:pt>
                <c:pt idx="148">
                  <c:v>2.9866666666666664</c:v>
                </c:pt>
                <c:pt idx="149">
                  <c:v>2.9833333333333329</c:v>
                </c:pt>
                <c:pt idx="150">
                  <c:v>2.9799999999999995</c:v>
                </c:pt>
                <c:pt idx="151">
                  <c:v>2.9766666666666661</c:v>
                </c:pt>
                <c:pt idx="152">
                  <c:v>2.9733333333333327</c:v>
                </c:pt>
                <c:pt idx="153">
                  <c:v>2.9699999999999993</c:v>
                </c:pt>
                <c:pt idx="154">
                  <c:v>2.9666666666666659</c:v>
                </c:pt>
                <c:pt idx="155">
                  <c:v>2.9633333333333325</c:v>
                </c:pt>
                <c:pt idx="156">
                  <c:v>2.9599999999999991</c:v>
                </c:pt>
                <c:pt idx="157">
                  <c:v>2.9566666666666657</c:v>
                </c:pt>
                <c:pt idx="158">
                  <c:v>2.9533333333333323</c:v>
                </c:pt>
                <c:pt idx="159">
                  <c:v>2.9499999999999988</c:v>
                </c:pt>
                <c:pt idx="160">
                  <c:v>2.9466666666666654</c:v>
                </c:pt>
                <c:pt idx="161">
                  <c:v>2.943333333333332</c:v>
                </c:pt>
                <c:pt idx="162">
                  <c:v>2.9399999999999986</c:v>
                </c:pt>
                <c:pt idx="163">
                  <c:v>2.9366666666666652</c:v>
                </c:pt>
                <c:pt idx="164">
                  <c:v>2.9333333333333318</c:v>
                </c:pt>
                <c:pt idx="165">
                  <c:v>2.9299999999999984</c:v>
                </c:pt>
                <c:pt idx="166">
                  <c:v>2.926666666666665</c:v>
                </c:pt>
                <c:pt idx="167">
                  <c:v>2.9233333333333316</c:v>
                </c:pt>
                <c:pt idx="168">
                  <c:v>2.9199999999999982</c:v>
                </c:pt>
                <c:pt idx="169">
                  <c:v>2.9166666666666647</c:v>
                </c:pt>
                <c:pt idx="170">
                  <c:v>2.9133333333333313</c:v>
                </c:pt>
                <c:pt idx="171">
                  <c:v>2.9099999999999979</c:v>
                </c:pt>
                <c:pt idx="172">
                  <c:v>2.9066666666666645</c:v>
                </c:pt>
                <c:pt idx="173">
                  <c:v>2.9033333333333311</c:v>
                </c:pt>
                <c:pt idx="174">
                  <c:v>2.8999999999999977</c:v>
                </c:pt>
                <c:pt idx="175">
                  <c:v>2.8966666666666643</c:v>
                </c:pt>
                <c:pt idx="176">
                  <c:v>2.8933333333333309</c:v>
                </c:pt>
                <c:pt idx="177">
                  <c:v>2.8899999999999975</c:v>
                </c:pt>
                <c:pt idx="178">
                  <c:v>2.886666666666664</c:v>
                </c:pt>
                <c:pt idx="179">
                  <c:v>2.8833333333333306</c:v>
                </c:pt>
                <c:pt idx="180">
                  <c:v>2.8799999999999972</c:v>
                </c:pt>
                <c:pt idx="181">
                  <c:v>2.8766666666666638</c:v>
                </c:pt>
                <c:pt idx="182">
                  <c:v>2.8733333333333304</c:v>
                </c:pt>
                <c:pt idx="183">
                  <c:v>2.869999999999997</c:v>
                </c:pt>
                <c:pt idx="184">
                  <c:v>2.8666666666666636</c:v>
                </c:pt>
                <c:pt idx="185">
                  <c:v>2.8633333333333302</c:v>
                </c:pt>
                <c:pt idx="186">
                  <c:v>2.8599999999999968</c:v>
                </c:pt>
                <c:pt idx="187">
                  <c:v>2.8566666666666634</c:v>
                </c:pt>
                <c:pt idx="188">
                  <c:v>2.8533333333333299</c:v>
                </c:pt>
                <c:pt idx="189">
                  <c:v>2.8499999999999965</c:v>
                </c:pt>
                <c:pt idx="190">
                  <c:v>2.8466666666666631</c:v>
                </c:pt>
                <c:pt idx="191">
                  <c:v>2.8433333333333297</c:v>
                </c:pt>
                <c:pt idx="192">
                  <c:v>2.8399999999999963</c:v>
                </c:pt>
                <c:pt idx="193">
                  <c:v>2.8366666666666629</c:v>
                </c:pt>
                <c:pt idx="194">
                  <c:v>2.8333333333333295</c:v>
                </c:pt>
                <c:pt idx="195">
                  <c:v>2.8299999999999961</c:v>
                </c:pt>
                <c:pt idx="196">
                  <c:v>2.8266666666666627</c:v>
                </c:pt>
                <c:pt idx="197">
                  <c:v>2.8233333333333293</c:v>
                </c:pt>
                <c:pt idx="198">
                  <c:v>2.8199999999999958</c:v>
                </c:pt>
                <c:pt idx="199">
                  <c:v>2.8166666666666624</c:v>
                </c:pt>
                <c:pt idx="200">
                  <c:v>2.813333333333329</c:v>
                </c:pt>
                <c:pt idx="201">
                  <c:v>2.8099999999999956</c:v>
                </c:pt>
                <c:pt idx="202">
                  <c:v>2.8066666666666622</c:v>
                </c:pt>
                <c:pt idx="203">
                  <c:v>2.8033333333333288</c:v>
                </c:pt>
                <c:pt idx="204">
                  <c:v>2.7999999999999954</c:v>
                </c:pt>
                <c:pt idx="205">
                  <c:v>2.796666666666662</c:v>
                </c:pt>
                <c:pt idx="206">
                  <c:v>2.7933333333333286</c:v>
                </c:pt>
                <c:pt idx="207">
                  <c:v>2.7899999999999952</c:v>
                </c:pt>
                <c:pt idx="208">
                  <c:v>2.7866666666666617</c:v>
                </c:pt>
                <c:pt idx="209">
                  <c:v>2.7833333333333283</c:v>
                </c:pt>
                <c:pt idx="210">
                  <c:v>2.7799999999999949</c:v>
                </c:pt>
                <c:pt idx="211">
                  <c:v>2.7766666666666615</c:v>
                </c:pt>
                <c:pt idx="212">
                  <c:v>2.7733333333333281</c:v>
                </c:pt>
                <c:pt idx="213">
                  <c:v>2.7699999999999947</c:v>
                </c:pt>
                <c:pt idx="214">
                  <c:v>2.7666666666666613</c:v>
                </c:pt>
                <c:pt idx="215">
                  <c:v>2.7633333333333279</c:v>
                </c:pt>
                <c:pt idx="216">
                  <c:v>2.7599999999999945</c:v>
                </c:pt>
                <c:pt idx="217">
                  <c:v>2.756666666666661</c:v>
                </c:pt>
                <c:pt idx="218">
                  <c:v>2.7533333333333276</c:v>
                </c:pt>
                <c:pt idx="219">
                  <c:v>2.7499999999999942</c:v>
                </c:pt>
                <c:pt idx="220">
                  <c:v>2.7466666666666608</c:v>
                </c:pt>
                <c:pt idx="221">
                  <c:v>2.7433333333333274</c:v>
                </c:pt>
                <c:pt idx="222">
                  <c:v>2.739999999999994</c:v>
                </c:pt>
                <c:pt idx="223">
                  <c:v>2.7366666666666606</c:v>
                </c:pt>
                <c:pt idx="224">
                  <c:v>2.7333333333333272</c:v>
                </c:pt>
                <c:pt idx="225">
                  <c:v>2.7299999999999938</c:v>
                </c:pt>
                <c:pt idx="226">
                  <c:v>2.7266666666666604</c:v>
                </c:pt>
                <c:pt idx="227">
                  <c:v>2.7233333333333269</c:v>
                </c:pt>
                <c:pt idx="228">
                  <c:v>2.7199999999999935</c:v>
                </c:pt>
                <c:pt idx="229">
                  <c:v>2.7166666666666601</c:v>
                </c:pt>
                <c:pt idx="230">
                  <c:v>2.7133333333333267</c:v>
                </c:pt>
                <c:pt idx="231">
                  <c:v>2.7099999999999933</c:v>
                </c:pt>
                <c:pt idx="232">
                  <c:v>2.7066666666666599</c:v>
                </c:pt>
                <c:pt idx="233">
                  <c:v>2.7033333333333265</c:v>
                </c:pt>
                <c:pt idx="234">
                  <c:v>2.7</c:v>
                </c:pt>
                <c:pt idx="235">
                  <c:v>2.6954545454545458</c:v>
                </c:pt>
                <c:pt idx="236">
                  <c:v>2.6909090909090914</c:v>
                </c:pt>
                <c:pt idx="237">
                  <c:v>2.686363636363637</c:v>
                </c:pt>
                <c:pt idx="238">
                  <c:v>2.6818181818181825</c:v>
                </c:pt>
                <c:pt idx="239">
                  <c:v>2.6772727272727281</c:v>
                </c:pt>
                <c:pt idx="240">
                  <c:v>2.6727272727272737</c:v>
                </c:pt>
                <c:pt idx="241">
                  <c:v>2.6681818181818193</c:v>
                </c:pt>
                <c:pt idx="242">
                  <c:v>2.6636363636363649</c:v>
                </c:pt>
                <c:pt idx="243">
                  <c:v>2.6590909090909105</c:v>
                </c:pt>
                <c:pt idx="244">
                  <c:v>2.6545454545454561</c:v>
                </c:pt>
                <c:pt idx="245">
                  <c:v>2.6500000000000017</c:v>
                </c:pt>
                <c:pt idx="246">
                  <c:v>2.6454545454545473</c:v>
                </c:pt>
                <c:pt idx="247">
                  <c:v>2.6409090909090929</c:v>
                </c:pt>
                <c:pt idx="248">
                  <c:v>2.6363636363636385</c:v>
                </c:pt>
                <c:pt idx="249">
                  <c:v>2.6318181818181841</c:v>
                </c:pt>
                <c:pt idx="250">
                  <c:v>2.6272727272727296</c:v>
                </c:pt>
                <c:pt idx="251">
                  <c:v>2.6227272727272752</c:v>
                </c:pt>
                <c:pt idx="252">
                  <c:v>2.6181818181818208</c:v>
                </c:pt>
                <c:pt idx="253">
                  <c:v>2.6136363636363664</c:v>
                </c:pt>
                <c:pt idx="254">
                  <c:v>2.609090909090912</c:v>
                </c:pt>
                <c:pt idx="255">
                  <c:v>2.6045454545454576</c:v>
                </c:pt>
                <c:pt idx="256">
                  <c:v>2.6</c:v>
                </c:pt>
              </c:numCache>
            </c:numRef>
          </c:xVal>
          <c:yVal>
            <c:numRef>
              <c:f>[2]OCR!$B$2:$B$332</c:f>
              <c:numCache>
                <c:formatCode>General</c:formatCode>
                <c:ptCount val="331"/>
                <c:pt idx="0">
                  <c:v>2</c:v>
                </c:pt>
                <c:pt idx="1">
                  <c:v>2.5</c:v>
                </c:pt>
                <c:pt idx="2">
                  <c:v>3</c:v>
                </c:pt>
                <c:pt idx="3">
                  <c:v>3.5</c:v>
                </c:pt>
                <c:pt idx="4">
                  <c:v>4</c:v>
                </c:pt>
                <c:pt idx="5">
                  <c:v>4.5</c:v>
                </c:pt>
                <c:pt idx="6">
                  <c:v>5</c:v>
                </c:pt>
                <c:pt idx="7">
                  <c:v>5.5</c:v>
                </c:pt>
                <c:pt idx="8">
                  <c:v>6</c:v>
                </c:pt>
                <c:pt idx="9">
                  <c:v>6.5</c:v>
                </c:pt>
                <c:pt idx="10">
                  <c:v>7</c:v>
                </c:pt>
                <c:pt idx="11">
                  <c:v>7.5</c:v>
                </c:pt>
                <c:pt idx="12">
                  <c:v>8</c:v>
                </c:pt>
                <c:pt idx="13">
                  <c:v>8.5</c:v>
                </c:pt>
                <c:pt idx="14">
                  <c:v>9</c:v>
                </c:pt>
                <c:pt idx="15">
                  <c:v>9.5</c:v>
                </c:pt>
                <c:pt idx="16">
                  <c:v>10</c:v>
                </c:pt>
                <c:pt idx="17">
                  <c:v>10.5</c:v>
                </c:pt>
                <c:pt idx="18">
                  <c:v>11</c:v>
                </c:pt>
                <c:pt idx="19">
                  <c:v>11.5</c:v>
                </c:pt>
                <c:pt idx="20">
                  <c:v>12</c:v>
                </c:pt>
                <c:pt idx="21">
                  <c:v>12.5</c:v>
                </c:pt>
                <c:pt idx="22">
                  <c:v>13</c:v>
                </c:pt>
                <c:pt idx="23">
                  <c:v>13.5</c:v>
                </c:pt>
                <c:pt idx="24">
                  <c:v>14</c:v>
                </c:pt>
                <c:pt idx="25">
                  <c:v>14.5</c:v>
                </c:pt>
                <c:pt idx="26">
                  <c:v>15</c:v>
                </c:pt>
                <c:pt idx="27">
                  <c:v>15.5</c:v>
                </c:pt>
                <c:pt idx="28">
                  <c:v>16</c:v>
                </c:pt>
                <c:pt idx="29">
                  <c:v>16.5</c:v>
                </c:pt>
                <c:pt idx="30">
                  <c:v>17</c:v>
                </c:pt>
                <c:pt idx="31">
                  <c:v>17.5</c:v>
                </c:pt>
                <c:pt idx="32">
                  <c:v>18</c:v>
                </c:pt>
                <c:pt idx="33">
                  <c:v>18.5</c:v>
                </c:pt>
                <c:pt idx="34">
                  <c:v>19</c:v>
                </c:pt>
                <c:pt idx="35">
                  <c:v>19.5</c:v>
                </c:pt>
                <c:pt idx="36">
                  <c:v>20</c:v>
                </c:pt>
                <c:pt idx="37">
                  <c:v>20.5</c:v>
                </c:pt>
                <c:pt idx="38">
                  <c:v>21</c:v>
                </c:pt>
                <c:pt idx="39">
                  <c:v>21.5</c:v>
                </c:pt>
                <c:pt idx="40">
                  <c:v>22</c:v>
                </c:pt>
                <c:pt idx="41">
                  <c:v>22.5</c:v>
                </c:pt>
                <c:pt idx="42">
                  <c:v>23</c:v>
                </c:pt>
                <c:pt idx="43">
                  <c:v>23.5</c:v>
                </c:pt>
                <c:pt idx="44">
                  <c:v>24</c:v>
                </c:pt>
                <c:pt idx="45">
                  <c:v>24.5</c:v>
                </c:pt>
                <c:pt idx="46">
                  <c:v>25</c:v>
                </c:pt>
                <c:pt idx="47">
                  <c:v>25.5</c:v>
                </c:pt>
                <c:pt idx="48">
                  <c:v>26</c:v>
                </c:pt>
                <c:pt idx="49">
                  <c:v>26.5</c:v>
                </c:pt>
                <c:pt idx="50">
                  <c:v>27</c:v>
                </c:pt>
                <c:pt idx="51">
                  <c:v>27.5</c:v>
                </c:pt>
                <c:pt idx="52">
                  <c:v>28</c:v>
                </c:pt>
                <c:pt idx="53">
                  <c:v>28.5</c:v>
                </c:pt>
                <c:pt idx="54">
                  <c:v>29</c:v>
                </c:pt>
                <c:pt idx="55">
                  <c:v>29.5</c:v>
                </c:pt>
                <c:pt idx="56">
                  <c:v>30</c:v>
                </c:pt>
                <c:pt idx="57">
                  <c:v>30.5</c:v>
                </c:pt>
                <c:pt idx="58">
                  <c:v>31</c:v>
                </c:pt>
                <c:pt idx="59">
                  <c:v>31.5</c:v>
                </c:pt>
                <c:pt idx="60">
                  <c:v>32</c:v>
                </c:pt>
                <c:pt idx="61">
                  <c:v>32.5</c:v>
                </c:pt>
                <c:pt idx="62">
                  <c:v>33</c:v>
                </c:pt>
                <c:pt idx="63">
                  <c:v>33.5</c:v>
                </c:pt>
                <c:pt idx="64">
                  <c:v>34</c:v>
                </c:pt>
                <c:pt idx="65">
                  <c:v>34.5</c:v>
                </c:pt>
                <c:pt idx="66">
                  <c:v>35</c:v>
                </c:pt>
                <c:pt idx="67">
                  <c:v>35.5</c:v>
                </c:pt>
                <c:pt idx="68">
                  <c:v>36</c:v>
                </c:pt>
                <c:pt idx="69">
                  <c:v>36.5</c:v>
                </c:pt>
                <c:pt idx="70">
                  <c:v>37</c:v>
                </c:pt>
                <c:pt idx="71">
                  <c:v>37.5</c:v>
                </c:pt>
                <c:pt idx="72">
                  <c:v>38</c:v>
                </c:pt>
                <c:pt idx="73">
                  <c:v>38.5</c:v>
                </c:pt>
                <c:pt idx="74">
                  <c:v>39</c:v>
                </c:pt>
                <c:pt idx="75">
                  <c:v>39.5</c:v>
                </c:pt>
                <c:pt idx="76">
                  <c:v>40</c:v>
                </c:pt>
                <c:pt idx="77">
                  <c:v>40.5</c:v>
                </c:pt>
                <c:pt idx="78">
                  <c:v>41</c:v>
                </c:pt>
                <c:pt idx="79">
                  <c:v>41.5</c:v>
                </c:pt>
                <c:pt idx="80">
                  <c:v>42</c:v>
                </c:pt>
                <c:pt idx="81">
                  <c:v>42.5</c:v>
                </c:pt>
                <c:pt idx="82">
                  <c:v>43</c:v>
                </c:pt>
                <c:pt idx="83">
                  <c:v>43.5</c:v>
                </c:pt>
                <c:pt idx="84">
                  <c:v>44</c:v>
                </c:pt>
                <c:pt idx="85">
                  <c:v>44.5</c:v>
                </c:pt>
                <c:pt idx="86">
                  <c:v>45</c:v>
                </c:pt>
                <c:pt idx="87">
                  <c:v>45.5</c:v>
                </c:pt>
                <c:pt idx="88">
                  <c:v>46</c:v>
                </c:pt>
                <c:pt idx="89">
                  <c:v>46.5</c:v>
                </c:pt>
                <c:pt idx="90">
                  <c:v>47</c:v>
                </c:pt>
                <c:pt idx="91">
                  <c:v>47.5</c:v>
                </c:pt>
                <c:pt idx="92">
                  <c:v>48</c:v>
                </c:pt>
                <c:pt idx="93">
                  <c:v>48.5</c:v>
                </c:pt>
                <c:pt idx="94">
                  <c:v>49</c:v>
                </c:pt>
                <c:pt idx="95">
                  <c:v>49.5</c:v>
                </c:pt>
                <c:pt idx="96">
                  <c:v>50</c:v>
                </c:pt>
                <c:pt idx="97">
                  <c:v>50.5</c:v>
                </c:pt>
                <c:pt idx="98">
                  <c:v>51</c:v>
                </c:pt>
                <c:pt idx="99">
                  <c:v>51.5</c:v>
                </c:pt>
                <c:pt idx="100">
                  <c:v>52</c:v>
                </c:pt>
                <c:pt idx="101">
                  <c:v>52.5</c:v>
                </c:pt>
                <c:pt idx="102">
                  <c:v>53</c:v>
                </c:pt>
                <c:pt idx="103">
                  <c:v>53.5</c:v>
                </c:pt>
                <c:pt idx="104">
                  <c:v>54</c:v>
                </c:pt>
                <c:pt idx="105">
                  <c:v>54.5</c:v>
                </c:pt>
                <c:pt idx="106">
                  <c:v>55</c:v>
                </c:pt>
                <c:pt idx="107">
                  <c:v>55.5</c:v>
                </c:pt>
                <c:pt idx="108">
                  <c:v>56</c:v>
                </c:pt>
                <c:pt idx="109">
                  <c:v>56.5</c:v>
                </c:pt>
                <c:pt idx="110">
                  <c:v>57</c:v>
                </c:pt>
                <c:pt idx="111">
                  <c:v>57.5</c:v>
                </c:pt>
                <c:pt idx="112">
                  <c:v>58</c:v>
                </c:pt>
                <c:pt idx="113">
                  <c:v>58.5</c:v>
                </c:pt>
                <c:pt idx="114">
                  <c:v>59</c:v>
                </c:pt>
                <c:pt idx="115">
                  <c:v>59.5</c:v>
                </c:pt>
                <c:pt idx="116">
                  <c:v>60</c:v>
                </c:pt>
                <c:pt idx="117">
                  <c:v>60.5</c:v>
                </c:pt>
                <c:pt idx="118">
                  <c:v>61</c:v>
                </c:pt>
                <c:pt idx="119">
                  <c:v>61.5</c:v>
                </c:pt>
                <c:pt idx="120">
                  <c:v>62</c:v>
                </c:pt>
                <c:pt idx="121">
                  <c:v>62.5</c:v>
                </c:pt>
                <c:pt idx="122">
                  <c:v>63</c:v>
                </c:pt>
                <c:pt idx="123">
                  <c:v>63.5</c:v>
                </c:pt>
                <c:pt idx="124">
                  <c:v>64</c:v>
                </c:pt>
                <c:pt idx="125">
                  <c:v>64.5</c:v>
                </c:pt>
                <c:pt idx="126">
                  <c:v>65</c:v>
                </c:pt>
                <c:pt idx="127">
                  <c:v>65.5</c:v>
                </c:pt>
                <c:pt idx="128">
                  <c:v>66</c:v>
                </c:pt>
                <c:pt idx="129">
                  <c:v>66.5</c:v>
                </c:pt>
                <c:pt idx="130">
                  <c:v>67</c:v>
                </c:pt>
                <c:pt idx="131">
                  <c:v>67.5</c:v>
                </c:pt>
                <c:pt idx="132">
                  <c:v>68</c:v>
                </c:pt>
                <c:pt idx="133">
                  <c:v>68.5</c:v>
                </c:pt>
                <c:pt idx="134">
                  <c:v>69</c:v>
                </c:pt>
                <c:pt idx="135">
                  <c:v>69.5</c:v>
                </c:pt>
                <c:pt idx="136">
                  <c:v>70</c:v>
                </c:pt>
                <c:pt idx="137">
                  <c:v>70.5</c:v>
                </c:pt>
                <c:pt idx="138">
                  <c:v>71</c:v>
                </c:pt>
                <c:pt idx="139">
                  <c:v>71.5</c:v>
                </c:pt>
                <c:pt idx="140">
                  <c:v>72</c:v>
                </c:pt>
                <c:pt idx="141">
                  <c:v>72.5</c:v>
                </c:pt>
                <c:pt idx="142">
                  <c:v>73</c:v>
                </c:pt>
                <c:pt idx="143">
                  <c:v>73.5</c:v>
                </c:pt>
                <c:pt idx="144">
                  <c:v>74</c:v>
                </c:pt>
                <c:pt idx="145">
                  <c:v>74.5</c:v>
                </c:pt>
                <c:pt idx="146">
                  <c:v>75</c:v>
                </c:pt>
                <c:pt idx="147">
                  <c:v>75.5</c:v>
                </c:pt>
                <c:pt idx="148">
                  <c:v>76</c:v>
                </c:pt>
                <c:pt idx="149">
                  <c:v>76.5</c:v>
                </c:pt>
                <c:pt idx="150">
                  <c:v>77</c:v>
                </c:pt>
                <c:pt idx="151">
                  <c:v>77.5</c:v>
                </c:pt>
                <c:pt idx="152">
                  <c:v>78</c:v>
                </c:pt>
                <c:pt idx="153">
                  <c:v>78.5</c:v>
                </c:pt>
                <c:pt idx="154">
                  <c:v>79</c:v>
                </c:pt>
                <c:pt idx="155">
                  <c:v>79.5</c:v>
                </c:pt>
                <c:pt idx="156">
                  <c:v>80</c:v>
                </c:pt>
                <c:pt idx="157">
                  <c:v>80.5</c:v>
                </c:pt>
                <c:pt idx="158">
                  <c:v>81</c:v>
                </c:pt>
                <c:pt idx="159">
                  <c:v>81.5</c:v>
                </c:pt>
                <c:pt idx="160">
                  <c:v>82</c:v>
                </c:pt>
                <c:pt idx="161">
                  <c:v>82.5</c:v>
                </c:pt>
                <c:pt idx="162">
                  <c:v>83</c:v>
                </c:pt>
                <c:pt idx="163">
                  <c:v>83.5</c:v>
                </c:pt>
                <c:pt idx="164">
                  <c:v>84</c:v>
                </c:pt>
                <c:pt idx="165">
                  <c:v>84.5</c:v>
                </c:pt>
                <c:pt idx="166">
                  <c:v>85</c:v>
                </c:pt>
                <c:pt idx="167">
                  <c:v>85.5</c:v>
                </c:pt>
                <c:pt idx="168">
                  <c:v>86</c:v>
                </c:pt>
                <c:pt idx="169">
                  <c:v>86.5</c:v>
                </c:pt>
                <c:pt idx="170">
                  <c:v>87</c:v>
                </c:pt>
                <c:pt idx="171">
                  <c:v>87.5</c:v>
                </c:pt>
                <c:pt idx="172">
                  <c:v>88</c:v>
                </c:pt>
                <c:pt idx="173">
                  <c:v>88.5</c:v>
                </c:pt>
                <c:pt idx="174">
                  <c:v>89</c:v>
                </c:pt>
                <c:pt idx="175">
                  <c:v>89.5</c:v>
                </c:pt>
                <c:pt idx="176">
                  <c:v>90</c:v>
                </c:pt>
                <c:pt idx="177">
                  <c:v>90.5</c:v>
                </c:pt>
                <c:pt idx="178">
                  <c:v>91</c:v>
                </c:pt>
                <c:pt idx="179">
                  <c:v>91.5</c:v>
                </c:pt>
                <c:pt idx="180">
                  <c:v>92</c:v>
                </c:pt>
                <c:pt idx="181">
                  <c:v>92.5</c:v>
                </c:pt>
                <c:pt idx="182">
                  <c:v>93</c:v>
                </c:pt>
                <c:pt idx="183">
                  <c:v>93.5</c:v>
                </c:pt>
                <c:pt idx="184">
                  <c:v>94</c:v>
                </c:pt>
                <c:pt idx="185">
                  <c:v>94.5</c:v>
                </c:pt>
                <c:pt idx="186">
                  <c:v>95</c:v>
                </c:pt>
                <c:pt idx="187">
                  <c:v>95.5</c:v>
                </c:pt>
                <c:pt idx="188">
                  <c:v>96</c:v>
                </c:pt>
                <c:pt idx="189">
                  <c:v>96.5</c:v>
                </c:pt>
                <c:pt idx="190">
                  <c:v>97</c:v>
                </c:pt>
                <c:pt idx="191">
                  <c:v>97.5</c:v>
                </c:pt>
                <c:pt idx="192">
                  <c:v>98</c:v>
                </c:pt>
                <c:pt idx="193">
                  <c:v>98.5</c:v>
                </c:pt>
                <c:pt idx="194">
                  <c:v>99</c:v>
                </c:pt>
                <c:pt idx="195">
                  <c:v>99.5</c:v>
                </c:pt>
                <c:pt idx="196">
                  <c:v>100</c:v>
                </c:pt>
                <c:pt idx="197">
                  <c:v>100.5</c:v>
                </c:pt>
                <c:pt idx="198">
                  <c:v>101</c:v>
                </c:pt>
                <c:pt idx="199">
                  <c:v>101.5</c:v>
                </c:pt>
                <c:pt idx="200">
                  <c:v>102</c:v>
                </c:pt>
                <c:pt idx="201">
                  <c:v>102.5</c:v>
                </c:pt>
                <c:pt idx="202">
                  <c:v>103</c:v>
                </c:pt>
                <c:pt idx="203">
                  <c:v>103.5</c:v>
                </c:pt>
                <c:pt idx="204">
                  <c:v>104</c:v>
                </c:pt>
                <c:pt idx="205">
                  <c:v>104.5</c:v>
                </c:pt>
                <c:pt idx="206">
                  <c:v>105</c:v>
                </c:pt>
                <c:pt idx="207">
                  <c:v>105.5</c:v>
                </c:pt>
                <c:pt idx="208">
                  <c:v>106</c:v>
                </c:pt>
                <c:pt idx="209">
                  <c:v>106.5</c:v>
                </c:pt>
                <c:pt idx="210">
                  <c:v>107</c:v>
                </c:pt>
                <c:pt idx="211">
                  <c:v>107.5</c:v>
                </c:pt>
                <c:pt idx="212">
                  <c:v>108</c:v>
                </c:pt>
                <c:pt idx="213">
                  <c:v>108.5</c:v>
                </c:pt>
                <c:pt idx="214">
                  <c:v>109</c:v>
                </c:pt>
                <c:pt idx="215">
                  <c:v>109.5</c:v>
                </c:pt>
                <c:pt idx="216">
                  <c:v>110</c:v>
                </c:pt>
                <c:pt idx="217">
                  <c:v>110.5</c:v>
                </c:pt>
                <c:pt idx="218">
                  <c:v>111</c:v>
                </c:pt>
                <c:pt idx="219">
                  <c:v>111.5</c:v>
                </c:pt>
                <c:pt idx="220">
                  <c:v>112</c:v>
                </c:pt>
                <c:pt idx="221">
                  <c:v>112.5</c:v>
                </c:pt>
                <c:pt idx="222">
                  <c:v>113</c:v>
                </c:pt>
                <c:pt idx="223">
                  <c:v>113.5</c:v>
                </c:pt>
                <c:pt idx="224">
                  <c:v>114</c:v>
                </c:pt>
                <c:pt idx="225">
                  <c:v>114.5</c:v>
                </c:pt>
                <c:pt idx="226">
                  <c:v>115</c:v>
                </c:pt>
                <c:pt idx="227">
                  <c:v>115.5</c:v>
                </c:pt>
                <c:pt idx="228">
                  <c:v>116</c:v>
                </c:pt>
                <c:pt idx="229">
                  <c:v>116.5</c:v>
                </c:pt>
                <c:pt idx="230">
                  <c:v>117</c:v>
                </c:pt>
                <c:pt idx="231">
                  <c:v>117.5</c:v>
                </c:pt>
                <c:pt idx="232">
                  <c:v>118</c:v>
                </c:pt>
                <c:pt idx="233">
                  <c:v>118.5</c:v>
                </c:pt>
                <c:pt idx="234">
                  <c:v>119</c:v>
                </c:pt>
                <c:pt idx="235">
                  <c:v>119.5</c:v>
                </c:pt>
                <c:pt idx="236">
                  <c:v>120</c:v>
                </c:pt>
                <c:pt idx="237">
                  <c:v>120.5</c:v>
                </c:pt>
                <c:pt idx="238">
                  <c:v>121</c:v>
                </c:pt>
                <c:pt idx="239">
                  <c:v>121.5</c:v>
                </c:pt>
                <c:pt idx="240">
                  <c:v>122</c:v>
                </c:pt>
                <c:pt idx="241">
                  <c:v>122.5</c:v>
                </c:pt>
                <c:pt idx="242">
                  <c:v>123</c:v>
                </c:pt>
                <c:pt idx="243">
                  <c:v>123.5</c:v>
                </c:pt>
                <c:pt idx="244">
                  <c:v>124</c:v>
                </c:pt>
                <c:pt idx="245">
                  <c:v>124.5</c:v>
                </c:pt>
                <c:pt idx="246">
                  <c:v>125</c:v>
                </c:pt>
                <c:pt idx="247">
                  <c:v>125.5</c:v>
                </c:pt>
                <c:pt idx="248">
                  <c:v>126</c:v>
                </c:pt>
                <c:pt idx="249">
                  <c:v>126.5</c:v>
                </c:pt>
                <c:pt idx="250">
                  <c:v>127</c:v>
                </c:pt>
                <c:pt idx="251">
                  <c:v>127.5</c:v>
                </c:pt>
                <c:pt idx="252">
                  <c:v>128</c:v>
                </c:pt>
                <c:pt idx="253">
                  <c:v>128.5</c:v>
                </c:pt>
                <c:pt idx="254">
                  <c:v>129</c:v>
                </c:pt>
                <c:pt idx="255">
                  <c:v>129.5</c:v>
                </c:pt>
                <c:pt idx="256">
                  <c:v>130</c:v>
                </c:pt>
                <c:pt idx="257">
                  <c:v>130.5</c:v>
                </c:pt>
                <c:pt idx="258">
                  <c:v>131</c:v>
                </c:pt>
                <c:pt idx="259">
                  <c:v>131.5</c:v>
                </c:pt>
                <c:pt idx="260">
                  <c:v>132</c:v>
                </c:pt>
                <c:pt idx="261">
                  <c:v>132.5</c:v>
                </c:pt>
                <c:pt idx="262">
                  <c:v>133</c:v>
                </c:pt>
                <c:pt idx="263">
                  <c:v>133.5</c:v>
                </c:pt>
                <c:pt idx="264">
                  <c:v>134</c:v>
                </c:pt>
                <c:pt idx="265">
                  <c:v>134.5</c:v>
                </c:pt>
                <c:pt idx="266">
                  <c:v>135</c:v>
                </c:pt>
                <c:pt idx="267">
                  <c:v>135.5</c:v>
                </c:pt>
                <c:pt idx="268">
                  <c:v>136</c:v>
                </c:pt>
                <c:pt idx="269">
                  <c:v>136.5</c:v>
                </c:pt>
                <c:pt idx="270">
                  <c:v>137</c:v>
                </c:pt>
                <c:pt idx="271">
                  <c:v>137.5</c:v>
                </c:pt>
                <c:pt idx="272">
                  <c:v>138</c:v>
                </c:pt>
                <c:pt idx="273">
                  <c:v>138.5</c:v>
                </c:pt>
                <c:pt idx="274">
                  <c:v>139</c:v>
                </c:pt>
                <c:pt idx="275">
                  <c:v>139.5</c:v>
                </c:pt>
                <c:pt idx="276">
                  <c:v>140</c:v>
                </c:pt>
                <c:pt idx="277">
                  <c:v>140.5</c:v>
                </c:pt>
                <c:pt idx="278">
                  <c:v>141</c:v>
                </c:pt>
                <c:pt idx="279">
                  <c:v>141.5</c:v>
                </c:pt>
                <c:pt idx="280">
                  <c:v>142</c:v>
                </c:pt>
                <c:pt idx="281">
                  <c:v>142.5</c:v>
                </c:pt>
                <c:pt idx="282">
                  <c:v>143</c:v>
                </c:pt>
                <c:pt idx="283">
                  <c:v>143.5</c:v>
                </c:pt>
                <c:pt idx="284">
                  <c:v>144</c:v>
                </c:pt>
                <c:pt idx="285">
                  <c:v>144.5</c:v>
                </c:pt>
                <c:pt idx="286">
                  <c:v>145</c:v>
                </c:pt>
                <c:pt idx="287">
                  <c:v>145.5</c:v>
                </c:pt>
                <c:pt idx="288">
                  <c:v>146</c:v>
                </c:pt>
                <c:pt idx="289">
                  <c:v>146.5</c:v>
                </c:pt>
                <c:pt idx="290">
                  <c:v>147</c:v>
                </c:pt>
                <c:pt idx="291">
                  <c:v>147.5</c:v>
                </c:pt>
                <c:pt idx="292">
                  <c:v>148</c:v>
                </c:pt>
                <c:pt idx="293">
                  <c:v>148.5</c:v>
                </c:pt>
                <c:pt idx="294">
                  <c:v>149</c:v>
                </c:pt>
                <c:pt idx="295">
                  <c:v>149.5</c:v>
                </c:pt>
                <c:pt idx="296">
                  <c:v>150</c:v>
                </c:pt>
                <c:pt idx="297">
                  <c:v>150.5</c:v>
                </c:pt>
                <c:pt idx="298">
                  <c:v>151</c:v>
                </c:pt>
                <c:pt idx="299">
                  <c:v>151.5</c:v>
                </c:pt>
                <c:pt idx="300">
                  <c:v>152</c:v>
                </c:pt>
                <c:pt idx="301">
                  <c:v>152.5</c:v>
                </c:pt>
                <c:pt idx="302">
                  <c:v>153</c:v>
                </c:pt>
                <c:pt idx="303">
                  <c:v>153.5</c:v>
                </c:pt>
                <c:pt idx="304">
                  <c:v>154</c:v>
                </c:pt>
                <c:pt idx="305">
                  <c:v>154.5</c:v>
                </c:pt>
                <c:pt idx="306">
                  <c:v>155</c:v>
                </c:pt>
                <c:pt idx="307">
                  <c:v>155.5</c:v>
                </c:pt>
                <c:pt idx="308">
                  <c:v>156</c:v>
                </c:pt>
                <c:pt idx="309">
                  <c:v>156.5</c:v>
                </c:pt>
                <c:pt idx="310">
                  <c:v>157</c:v>
                </c:pt>
                <c:pt idx="311">
                  <c:v>157.5</c:v>
                </c:pt>
                <c:pt idx="312">
                  <c:v>158</c:v>
                </c:pt>
                <c:pt idx="313">
                  <c:v>158.5</c:v>
                </c:pt>
                <c:pt idx="314">
                  <c:v>159</c:v>
                </c:pt>
                <c:pt idx="315">
                  <c:v>159.5</c:v>
                </c:pt>
                <c:pt idx="316">
                  <c:v>160</c:v>
                </c:pt>
                <c:pt idx="317">
                  <c:v>160.5</c:v>
                </c:pt>
                <c:pt idx="318">
                  <c:v>161</c:v>
                </c:pt>
                <c:pt idx="319">
                  <c:v>161.5</c:v>
                </c:pt>
                <c:pt idx="320">
                  <c:v>162</c:v>
                </c:pt>
                <c:pt idx="321">
                  <c:v>162.5</c:v>
                </c:pt>
                <c:pt idx="322">
                  <c:v>163</c:v>
                </c:pt>
                <c:pt idx="323">
                  <c:v>163.5</c:v>
                </c:pt>
                <c:pt idx="324">
                  <c:v>164</c:v>
                </c:pt>
                <c:pt idx="325">
                  <c:v>164.5</c:v>
                </c:pt>
                <c:pt idx="326">
                  <c:v>165</c:v>
                </c:pt>
                <c:pt idx="327">
                  <c:v>165.5</c:v>
                </c:pt>
                <c:pt idx="328">
                  <c:v>166</c:v>
                </c:pt>
                <c:pt idx="329">
                  <c:v>166.5</c:v>
                </c:pt>
                <c:pt idx="330">
                  <c:v>167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A2CB-4AC8-B07F-B08FE7FDC422}"/>
            </c:ext>
          </c:extLst>
        </c:ser>
        <c:ser>
          <c:idx val="20"/>
          <c:order val="18"/>
          <c:tx>
            <c:v>+/- 20% аппрокисмация</c:v>
          </c:tx>
          <c:spPr>
            <a:ln w="25400">
              <a:solidFill>
                <a:srgbClr val="002060"/>
              </a:solidFill>
              <a:prstDash val="sysDash"/>
            </a:ln>
          </c:spPr>
          <c:marker>
            <c:symbol val="none"/>
          </c:marker>
          <c:xVal>
            <c:numRef>
              <c:f>[2]OCR!$F$8:$F$258</c:f>
              <c:numCache>
                <c:formatCode>General</c:formatCode>
                <c:ptCount val="251"/>
                <c:pt idx="0">
                  <c:v>4.4000000000000004</c:v>
                </c:pt>
                <c:pt idx="1">
                  <c:v>4.2590476190476192</c:v>
                </c:pt>
                <c:pt idx="2">
                  <c:v>4.118095238095238</c:v>
                </c:pt>
                <c:pt idx="3">
                  <c:v>3.9771428571428569</c:v>
                </c:pt>
                <c:pt idx="4">
                  <c:v>3.8361904761904757</c:v>
                </c:pt>
                <c:pt idx="5">
                  <c:v>3.6952380952380945</c:v>
                </c:pt>
                <c:pt idx="6">
                  <c:v>3.5542857142857134</c:v>
                </c:pt>
                <c:pt idx="7">
                  <c:v>3.4133333333333322</c:v>
                </c:pt>
                <c:pt idx="8">
                  <c:v>3.2723809523809511</c:v>
                </c:pt>
                <c:pt idx="9">
                  <c:v>3.1314285714285699</c:v>
                </c:pt>
                <c:pt idx="10">
                  <c:v>2.9904761904761892</c:v>
                </c:pt>
                <c:pt idx="11">
                  <c:v>2.8495238095238085</c:v>
                </c:pt>
                <c:pt idx="12">
                  <c:v>2.7085714285714277</c:v>
                </c:pt>
                <c:pt idx="13">
                  <c:v>2.567619047619047</c:v>
                </c:pt>
                <c:pt idx="14">
                  <c:v>2.4266666666666659</c:v>
                </c:pt>
                <c:pt idx="15">
                  <c:v>2.2857142857142851</c:v>
                </c:pt>
                <c:pt idx="16">
                  <c:v>2.1447619047619044</c:v>
                </c:pt>
                <c:pt idx="17">
                  <c:v>2.0038095238095237</c:v>
                </c:pt>
                <c:pt idx="18">
                  <c:v>1.8628571428571428</c:v>
                </c:pt>
                <c:pt idx="19">
                  <c:v>1.7219047619047618</c:v>
                </c:pt>
                <c:pt idx="20">
                  <c:v>1.5809523809523809</c:v>
                </c:pt>
                <c:pt idx="21">
                  <c:v>1.4400000000000002</c:v>
                </c:pt>
                <c:pt idx="22">
                  <c:v>1.5636363636363637</c:v>
                </c:pt>
                <c:pt idx="23">
                  <c:v>1.6872727272727275</c:v>
                </c:pt>
                <c:pt idx="24">
                  <c:v>1.810909090909091</c:v>
                </c:pt>
                <c:pt idx="25">
                  <c:v>1.9345454545454546</c:v>
                </c:pt>
                <c:pt idx="26">
                  <c:v>2.0581818181818181</c:v>
                </c:pt>
                <c:pt idx="27">
                  <c:v>2.1818181818181812</c:v>
                </c:pt>
                <c:pt idx="28">
                  <c:v>2.3054545454545448</c:v>
                </c:pt>
                <c:pt idx="29">
                  <c:v>2.4290909090909083</c:v>
                </c:pt>
                <c:pt idx="30">
                  <c:v>2.5527272727272718</c:v>
                </c:pt>
                <c:pt idx="31">
                  <c:v>2.6763636363636354</c:v>
                </c:pt>
                <c:pt idx="32">
                  <c:v>2.8000000000000003</c:v>
                </c:pt>
                <c:pt idx="33">
                  <c:v>2.765714285714286</c:v>
                </c:pt>
                <c:pt idx="34">
                  <c:v>2.7314285714285718</c:v>
                </c:pt>
                <c:pt idx="35">
                  <c:v>2.6971428571428575</c:v>
                </c:pt>
                <c:pt idx="36">
                  <c:v>2.6628571428571437</c:v>
                </c:pt>
                <c:pt idx="37">
                  <c:v>2.6285714285714294</c:v>
                </c:pt>
                <c:pt idx="38">
                  <c:v>2.5942857142857152</c:v>
                </c:pt>
                <c:pt idx="39">
                  <c:v>2.5600000000000009</c:v>
                </c:pt>
                <c:pt idx="40">
                  <c:v>2.5257142857142867</c:v>
                </c:pt>
                <c:pt idx="41">
                  <c:v>2.4914285714285729</c:v>
                </c:pt>
                <c:pt idx="42">
                  <c:v>2.4571428571428586</c:v>
                </c:pt>
                <c:pt idx="43">
                  <c:v>2.4228571428571444</c:v>
                </c:pt>
                <c:pt idx="44">
                  <c:v>2.3885714285714301</c:v>
                </c:pt>
                <c:pt idx="45">
                  <c:v>2.3542857142857159</c:v>
                </c:pt>
                <c:pt idx="46">
                  <c:v>2.3199999999999998</c:v>
                </c:pt>
                <c:pt idx="47">
                  <c:v>2.4533333333333331</c:v>
                </c:pt>
                <c:pt idx="48">
                  <c:v>2.5866666666666664</c:v>
                </c:pt>
                <c:pt idx="49">
                  <c:v>2.7199999999999998</c:v>
                </c:pt>
                <c:pt idx="50">
                  <c:v>2.8533333333333331</c:v>
                </c:pt>
                <c:pt idx="51">
                  <c:v>2.9866666666666664</c:v>
                </c:pt>
                <c:pt idx="52">
                  <c:v>3.1199999999999992</c:v>
                </c:pt>
                <c:pt idx="53">
                  <c:v>3.2533333333333325</c:v>
                </c:pt>
                <c:pt idx="54">
                  <c:v>3.3866666666666663</c:v>
                </c:pt>
                <c:pt idx="55">
                  <c:v>3.5199999999999996</c:v>
                </c:pt>
                <c:pt idx="56">
                  <c:v>3.6533333333333333</c:v>
                </c:pt>
                <c:pt idx="57">
                  <c:v>3.7866666666666671</c:v>
                </c:pt>
                <c:pt idx="58">
                  <c:v>3.9200000000000004</c:v>
                </c:pt>
                <c:pt idx="59">
                  <c:v>3.8560000000000003</c:v>
                </c:pt>
                <c:pt idx="60">
                  <c:v>3.7920000000000003</c:v>
                </c:pt>
                <c:pt idx="61">
                  <c:v>3.7280000000000002</c:v>
                </c:pt>
                <c:pt idx="62">
                  <c:v>3.6640000000000001</c:v>
                </c:pt>
                <c:pt idx="63">
                  <c:v>3.6</c:v>
                </c:pt>
                <c:pt idx="64">
                  <c:v>3.536</c:v>
                </c:pt>
                <c:pt idx="65">
                  <c:v>3.472</c:v>
                </c:pt>
                <c:pt idx="66">
                  <c:v>3.4079999999999999</c:v>
                </c:pt>
                <c:pt idx="67">
                  <c:v>3.3439999999999999</c:v>
                </c:pt>
                <c:pt idx="68">
                  <c:v>3.28</c:v>
                </c:pt>
                <c:pt idx="69">
                  <c:v>3.2159999999999997</c:v>
                </c:pt>
                <c:pt idx="70">
                  <c:v>3.1519999999999997</c:v>
                </c:pt>
                <c:pt idx="71">
                  <c:v>3.0879999999999996</c:v>
                </c:pt>
                <c:pt idx="72">
                  <c:v>3.0239999999999996</c:v>
                </c:pt>
                <c:pt idx="73">
                  <c:v>2.9599999999999995</c:v>
                </c:pt>
                <c:pt idx="74">
                  <c:v>2.8959999999999995</c:v>
                </c:pt>
                <c:pt idx="75">
                  <c:v>2.8319999999999994</c:v>
                </c:pt>
                <c:pt idx="76">
                  <c:v>2.7679999999999993</c:v>
                </c:pt>
                <c:pt idx="77">
                  <c:v>2.7039999999999993</c:v>
                </c:pt>
                <c:pt idx="78">
                  <c:v>2.6399999999999992</c:v>
                </c:pt>
                <c:pt idx="79">
                  <c:v>2.5759999999999992</c:v>
                </c:pt>
                <c:pt idx="80">
                  <c:v>2.5119999999999991</c:v>
                </c:pt>
                <c:pt idx="81">
                  <c:v>2.4479999999999991</c:v>
                </c:pt>
                <c:pt idx="82">
                  <c:v>2.383999999999999</c:v>
                </c:pt>
                <c:pt idx="83">
                  <c:v>2.3199999999999998</c:v>
                </c:pt>
                <c:pt idx="84">
                  <c:v>2.3786666666666667</c:v>
                </c:pt>
                <c:pt idx="85">
                  <c:v>2.4373333333333331</c:v>
                </c:pt>
                <c:pt idx="86">
                  <c:v>2.496</c:v>
                </c:pt>
                <c:pt idx="87">
                  <c:v>2.5546666666666664</c:v>
                </c:pt>
                <c:pt idx="88">
                  <c:v>2.6133333333333333</c:v>
                </c:pt>
                <c:pt idx="89">
                  <c:v>2.6719999999999997</c:v>
                </c:pt>
                <c:pt idx="90">
                  <c:v>2.7306666666666661</c:v>
                </c:pt>
                <c:pt idx="91">
                  <c:v>2.789333333333333</c:v>
                </c:pt>
                <c:pt idx="92">
                  <c:v>2.8479999999999994</c:v>
                </c:pt>
                <c:pt idx="93">
                  <c:v>2.9066666666666663</c:v>
                </c:pt>
                <c:pt idx="94">
                  <c:v>2.9653333333333327</c:v>
                </c:pt>
                <c:pt idx="95">
                  <c:v>3.0239999999999991</c:v>
                </c:pt>
                <c:pt idx="96">
                  <c:v>3.082666666666666</c:v>
                </c:pt>
                <c:pt idx="97">
                  <c:v>3.1413333333333324</c:v>
                </c:pt>
                <c:pt idx="98">
                  <c:v>3.2</c:v>
                </c:pt>
                <c:pt idx="99">
                  <c:v>3.18</c:v>
                </c:pt>
                <c:pt idx="100">
                  <c:v>3.16</c:v>
                </c:pt>
                <c:pt idx="101">
                  <c:v>3.1400000000000006</c:v>
                </c:pt>
                <c:pt idx="102">
                  <c:v>3.1200000000000006</c:v>
                </c:pt>
                <c:pt idx="103">
                  <c:v>3.1000000000000005</c:v>
                </c:pt>
                <c:pt idx="104">
                  <c:v>3.0800000000000005</c:v>
                </c:pt>
                <c:pt idx="105">
                  <c:v>3.0600000000000005</c:v>
                </c:pt>
                <c:pt idx="106">
                  <c:v>3.0400000000000009</c:v>
                </c:pt>
                <c:pt idx="107">
                  <c:v>3.0200000000000009</c:v>
                </c:pt>
                <c:pt idx="108">
                  <c:v>3.0000000000000009</c:v>
                </c:pt>
                <c:pt idx="109">
                  <c:v>2.9800000000000009</c:v>
                </c:pt>
                <c:pt idx="110">
                  <c:v>2.9600000000000009</c:v>
                </c:pt>
                <c:pt idx="111">
                  <c:v>2.9400000000000013</c:v>
                </c:pt>
                <c:pt idx="112">
                  <c:v>2.9200000000000013</c:v>
                </c:pt>
                <c:pt idx="113">
                  <c:v>2.9000000000000012</c:v>
                </c:pt>
                <c:pt idx="114">
                  <c:v>2.8800000000000012</c:v>
                </c:pt>
                <c:pt idx="115">
                  <c:v>2.8600000000000012</c:v>
                </c:pt>
                <c:pt idx="116">
                  <c:v>2.8400000000000016</c:v>
                </c:pt>
                <c:pt idx="117">
                  <c:v>2.8200000000000016</c:v>
                </c:pt>
                <c:pt idx="118">
                  <c:v>2.8000000000000016</c:v>
                </c:pt>
                <c:pt idx="119">
                  <c:v>2.7800000000000016</c:v>
                </c:pt>
                <c:pt idx="120">
                  <c:v>2.7600000000000016</c:v>
                </c:pt>
                <c:pt idx="121">
                  <c:v>2.740000000000002</c:v>
                </c:pt>
                <c:pt idx="122">
                  <c:v>2.720000000000002</c:v>
                </c:pt>
                <c:pt idx="123">
                  <c:v>2.700000000000002</c:v>
                </c:pt>
                <c:pt idx="124">
                  <c:v>2.6800000000000019</c:v>
                </c:pt>
                <c:pt idx="125">
                  <c:v>2.6600000000000019</c:v>
                </c:pt>
                <c:pt idx="126">
                  <c:v>2.6400000000000023</c:v>
                </c:pt>
                <c:pt idx="127">
                  <c:v>2.6200000000000023</c:v>
                </c:pt>
                <c:pt idx="128">
                  <c:v>2.6000000000000023</c:v>
                </c:pt>
                <c:pt idx="129">
                  <c:v>2.5800000000000023</c:v>
                </c:pt>
                <c:pt idx="130">
                  <c:v>2.5600000000000023</c:v>
                </c:pt>
                <c:pt idx="131">
                  <c:v>2.5400000000000027</c:v>
                </c:pt>
                <c:pt idx="132">
                  <c:v>2.5200000000000027</c:v>
                </c:pt>
                <c:pt idx="133">
                  <c:v>2.5000000000000027</c:v>
                </c:pt>
                <c:pt idx="134">
                  <c:v>2.4800000000000026</c:v>
                </c:pt>
                <c:pt idx="135">
                  <c:v>2.4600000000000026</c:v>
                </c:pt>
                <c:pt idx="136">
                  <c:v>2.4400000000000031</c:v>
                </c:pt>
                <c:pt idx="137">
                  <c:v>2.420000000000003</c:v>
                </c:pt>
                <c:pt idx="138">
                  <c:v>2.4000000000000004</c:v>
                </c:pt>
                <c:pt idx="139">
                  <c:v>2.3973333333333335</c:v>
                </c:pt>
                <c:pt idx="140">
                  <c:v>2.3946666666666667</c:v>
                </c:pt>
                <c:pt idx="141">
                  <c:v>2.3919999999999999</c:v>
                </c:pt>
                <c:pt idx="142">
                  <c:v>2.3893333333333331</c:v>
                </c:pt>
                <c:pt idx="143">
                  <c:v>2.3866666666666663</c:v>
                </c:pt>
                <c:pt idx="144">
                  <c:v>2.3839999999999999</c:v>
                </c:pt>
                <c:pt idx="145">
                  <c:v>2.3813333333333331</c:v>
                </c:pt>
                <c:pt idx="146">
                  <c:v>2.3786666666666663</c:v>
                </c:pt>
                <c:pt idx="147">
                  <c:v>2.3759999999999994</c:v>
                </c:pt>
                <c:pt idx="148">
                  <c:v>2.3733333333333326</c:v>
                </c:pt>
                <c:pt idx="149">
                  <c:v>2.3706666666666663</c:v>
                </c:pt>
                <c:pt idx="150">
                  <c:v>2.3679999999999994</c:v>
                </c:pt>
                <c:pt idx="151">
                  <c:v>2.3653333333333326</c:v>
                </c:pt>
                <c:pt idx="152">
                  <c:v>2.3626666666666658</c:v>
                </c:pt>
                <c:pt idx="153">
                  <c:v>2.359999999999999</c:v>
                </c:pt>
                <c:pt idx="154">
                  <c:v>2.3573333333333326</c:v>
                </c:pt>
                <c:pt idx="155">
                  <c:v>2.3546666666666658</c:v>
                </c:pt>
                <c:pt idx="156">
                  <c:v>2.351999999999999</c:v>
                </c:pt>
                <c:pt idx="157">
                  <c:v>2.3493333333333322</c:v>
                </c:pt>
                <c:pt idx="158">
                  <c:v>2.3466666666666653</c:v>
                </c:pt>
                <c:pt idx="159">
                  <c:v>2.343999999999999</c:v>
                </c:pt>
                <c:pt idx="160">
                  <c:v>2.3413333333333322</c:v>
                </c:pt>
                <c:pt idx="161">
                  <c:v>2.3386666666666653</c:v>
                </c:pt>
                <c:pt idx="162">
                  <c:v>2.3359999999999985</c:v>
                </c:pt>
                <c:pt idx="163">
                  <c:v>2.3333333333333317</c:v>
                </c:pt>
                <c:pt idx="164">
                  <c:v>2.3306666666666653</c:v>
                </c:pt>
                <c:pt idx="165">
                  <c:v>2.3279999999999985</c:v>
                </c:pt>
                <c:pt idx="166">
                  <c:v>2.3253333333333317</c:v>
                </c:pt>
                <c:pt idx="167">
                  <c:v>2.3226666666666649</c:v>
                </c:pt>
                <c:pt idx="168">
                  <c:v>2.3199999999999981</c:v>
                </c:pt>
                <c:pt idx="169">
                  <c:v>2.3173333333333317</c:v>
                </c:pt>
                <c:pt idx="170">
                  <c:v>2.3146666666666649</c:v>
                </c:pt>
                <c:pt idx="171">
                  <c:v>2.3119999999999981</c:v>
                </c:pt>
                <c:pt idx="172">
                  <c:v>2.3093333333333312</c:v>
                </c:pt>
                <c:pt idx="173">
                  <c:v>2.3066666666666644</c:v>
                </c:pt>
                <c:pt idx="174">
                  <c:v>2.303999999999998</c:v>
                </c:pt>
                <c:pt idx="175">
                  <c:v>2.3013333333333312</c:v>
                </c:pt>
                <c:pt idx="176">
                  <c:v>2.2986666666666644</c:v>
                </c:pt>
                <c:pt idx="177">
                  <c:v>2.2959999999999976</c:v>
                </c:pt>
                <c:pt idx="178">
                  <c:v>2.2933333333333308</c:v>
                </c:pt>
                <c:pt idx="179">
                  <c:v>2.2906666666666644</c:v>
                </c:pt>
                <c:pt idx="180">
                  <c:v>2.2879999999999976</c:v>
                </c:pt>
                <c:pt idx="181">
                  <c:v>2.2853333333333308</c:v>
                </c:pt>
                <c:pt idx="182">
                  <c:v>2.282666666666664</c:v>
                </c:pt>
                <c:pt idx="183">
                  <c:v>2.2799999999999971</c:v>
                </c:pt>
                <c:pt idx="184">
                  <c:v>2.2773333333333308</c:v>
                </c:pt>
                <c:pt idx="185">
                  <c:v>2.274666666666664</c:v>
                </c:pt>
                <c:pt idx="186">
                  <c:v>2.2719999999999971</c:v>
                </c:pt>
                <c:pt idx="187">
                  <c:v>2.2693333333333303</c:v>
                </c:pt>
                <c:pt idx="188">
                  <c:v>2.2666666666666635</c:v>
                </c:pt>
                <c:pt idx="189">
                  <c:v>2.2639999999999971</c:v>
                </c:pt>
                <c:pt idx="190">
                  <c:v>2.2613333333333303</c:v>
                </c:pt>
                <c:pt idx="191">
                  <c:v>2.2586666666666635</c:v>
                </c:pt>
                <c:pt idx="192">
                  <c:v>2.2559999999999967</c:v>
                </c:pt>
                <c:pt idx="193">
                  <c:v>2.2533333333333299</c:v>
                </c:pt>
                <c:pt idx="194">
                  <c:v>2.2506666666666635</c:v>
                </c:pt>
                <c:pt idx="195">
                  <c:v>2.2479999999999967</c:v>
                </c:pt>
                <c:pt idx="196">
                  <c:v>2.2453333333333299</c:v>
                </c:pt>
                <c:pt idx="197">
                  <c:v>2.242666666666663</c:v>
                </c:pt>
                <c:pt idx="198">
                  <c:v>2.2399999999999962</c:v>
                </c:pt>
                <c:pt idx="199">
                  <c:v>2.2373333333333298</c:v>
                </c:pt>
                <c:pt idx="200">
                  <c:v>2.234666666666663</c:v>
                </c:pt>
                <c:pt idx="201">
                  <c:v>2.2319999999999962</c:v>
                </c:pt>
                <c:pt idx="202">
                  <c:v>2.2293333333333294</c:v>
                </c:pt>
                <c:pt idx="203">
                  <c:v>2.2266666666666626</c:v>
                </c:pt>
                <c:pt idx="204">
                  <c:v>2.2239999999999962</c:v>
                </c:pt>
                <c:pt idx="205">
                  <c:v>2.2213333333333294</c:v>
                </c:pt>
                <c:pt idx="206">
                  <c:v>2.2186666666666626</c:v>
                </c:pt>
                <c:pt idx="207">
                  <c:v>2.2159999999999958</c:v>
                </c:pt>
                <c:pt idx="208">
                  <c:v>2.2133333333333289</c:v>
                </c:pt>
                <c:pt idx="209">
                  <c:v>2.2106666666666626</c:v>
                </c:pt>
                <c:pt idx="210">
                  <c:v>2.2079999999999957</c:v>
                </c:pt>
                <c:pt idx="211">
                  <c:v>2.2053333333333289</c:v>
                </c:pt>
                <c:pt idx="212">
                  <c:v>2.2026666666666621</c:v>
                </c:pt>
                <c:pt idx="213">
                  <c:v>2.1999999999999953</c:v>
                </c:pt>
                <c:pt idx="214">
                  <c:v>2.1973333333333289</c:v>
                </c:pt>
                <c:pt idx="215">
                  <c:v>2.1946666666666621</c:v>
                </c:pt>
                <c:pt idx="216">
                  <c:v>2.1919999999999953</c:v>
                </c:pt>
                <c:pt idx="217">
                  <c:v>2.1893333333333285</c:v>
                </c:pt>
                <c:pt idx="218">
                  <c:v>2.1866666666666617</c:v>
                </c:pt>
                <c:pt idx="219">
                  <c:v>2.1839999999999953</c:v>
                </c:pt>
                <c:pt idx="220">
                  <c:v>2.1813333333333285</c:v>
                </c:pt>
                <c:pt idx="221">
                  <c:v>2.1786666666666616</c:v>
                </c:pt>
                <c:pt idx="222">
                  <c:v>2.1759999999999948</c:v>
                </c:pt>
                <c:pt idx="223">
                  <c:v>2.173333333333328</c:v>
                </c:pt>
                <c:pt idx="224">
                  <c:v>2.1706666666666616</c:v>
                </c:pt>
                <c:pt idx="225">
                  <c:v>2.1679999999999948</c:v>
                </c:pt>
                <c:pt idx="226">
                  <c:v>2.165333333333328</c:v>
                </c:pt>
                <c:pt idx="227">
                  <c:v>2.1626666666666612</c:v>
                </c:pt>
                <c:pt idx="228">
                  <c:v>2.16</c:v>
                </c:pt>
                <c:pt idx="229">
                  <c:v>2.1563636363636367</c:v>
                </c:pt>
                <c:pt idx="230">
                  <c:v>2.1527272727272733</c:v>
                </c:pt>
                <c:pt idx="231">
                  <c:v>2.1490909090909098</c:v>
                </c:pt>
                <c:pt idx="232">
                  <c:v>2.1454545454545459</c:v>
                </c:pt>
                <c:pt idx="233">
                  <c:v>2.1418181818181825</c:v>
                </c:pt>
                <c:pt idx="234">
                  <c:v>2.1381818181818191</c:v>
                </c:pt>
                <c:pt idx="235">
                  <c:v>2.1345454545454556</c:v>
                </c:pt>
                <c:pt idx="236">
                  <c:v>2.1309090909090922</c:v>
                </c:pt>
                <c:pt idx="237">
                  <c:v>2.1272727272727283</c:v>
                </c:pt>
                <c:pt idx="238">
                  <c:v>2.1236363636363649</c:v>
                </c:pt>
                <c:pt idx="239">
                  <c:v>2.1200000000000014</c:v>
                </c:pt>
                <c:pt idx="240">
                  <c:v>2.116363636363638</c:v>
                </c:pt>
                <c:pt idx="241">
                  <c:v>2.1127272727272746</c:v>
                </c:pt>
                <c:pt idx="242">
                  <c:v>2.1090909090909107</c:v>
                </c:pt>
                <c:pt idx="243">
                  <c:v>2.1054545454545472</c:v>
                </c:pt>
                <c:pt idx="244">
                  <c:v>2.1018181818181838</c:v>
                </c:pt>
                <c:pt idx="245">
                  <c:v>2.0981818181818204</c:v>
                </c:pt>
                <c:pt idx="246">
                  <c:v>2.0945454545454569</c:v>
                </c:pt>
                <c:pt idx="247">
                  <c:v>2.090909090909093</c:v>
                </c:pt>
                <c:pt idx="248">
                  <c:v>2.0872727272727296</c:v>
                </c:pt>
                <c:pt idx="249">
                  <c:v>2.0836363636363662</c:v>
                </c:pt>
                <c:pt idx="250">
                  <c:v>2.08</c:v>
                </c:pt>
              </c:numCache>
            </c:numRef>
          </c:xVal>
          <c:yVal>
            <c:numRef>
              <c:f>[2]OCR!$B$8:$B$258</c:f>
              <c:numCache>
                <c:formatCode>General</c:formatCode>
                <c:ptCount val="251"/>
                <c:pt idx="0">
                  <c:v>5</c:v>
                </c:pt>
                <c:pt idx="1">
                  <c:v>5.5</c:v>
                </c:pt>
                <c:pt idx="2">
                  <c:v>6</c:v>
                </c:pt>
                <c:pt idx="3">
                  <c:v>6.5</c:v>
                </c:pt>
                <c:pt idx="4">
                  <c:v>7</c:v>
                </c:pt>
                <c:pt idx="5">
                  <c:v>7.5</c:v>
                </c:pt>
                <c:pt idx="6">
                  <c:v>8</c:v>
                </c:pt>
                <c:pt idx="7">
                  <c:v>8.5</c:v>
                </c:pt>
                <c:pt idx="8">
                  <c:v>9</c:v>
                </c:pt>
                <c:pt idx="9">
                  <c:v>9.5</c:v>
                </c:pt>
                <c:pt idx="10">
                  <c:v>10</c:v>
                </c:pt>
                <c:pt idx="11">
                  <c:v>10.5</c:v>
                </c:pt>
                <c:pt idx="12">
                  <c:v>11</c:v>
                </c:pt>
                <c:pt idx="13">
                  <c:v>11.5</c:v>
                </c:pt>
                <c:pt idx="14">
                  <c:v>12</c:v>
                </c:pt>
                <c:pt idx="15">
                  <c:v>12.5</c:v>
                </c:pt>
                <c:pt idx="16">
                  <c:v>13</c:v>
                </c:pt>
                <c:pt idx="17">
                  <c:v>13.5</c:v>
                </c:pt>
                <c:pt idx="18">
                  <c:v>14</c:v>
                </c:pt>
                <c:pt idx="19">
                  <c:v>14.5</c:v>
                </c:pt>
                <c:pt idx="20">
                  <c:v>15</c:v>
                </c:pt>
                <c:pt idx="21">
                  <c:v>15.5</c:v>
                </c:pt>
                <c:pt idx="22">
                  <c:v>16</c:v>
                </c:pt>
                <c:pt idx="23">
                  <c:v>16.5</c:v>
                </c:pt>
                <c:pt idx="24">
                  <c:v>17</c:v>
                </c:pt>
                <c:pt idx="25">
                  <c:v>17.5</c:v>
                </c:pt>
                <c:pt idx="26">
                  <c:v>18</c:v>
                </c:pt>
                <c:pt idx="27">
                  <c:v>18.5</c:v>
                </c:pt>
                <c:pt idx="28">
                  <c:v>19</c:v>
                </c:pt>
                <c:pt idx="29">
                  <c:v>19.5</c:v>
                </c:pt>
                <c:pt idx="30">
                  <c:v>20</c:v>
                </c:pt>
                <c:pt idx="31">
                  <c:v>20.5</c:v>
                </c:pt>
                <c:pt idx="32">
                  <c:v>21</c:v>
                </c:pt>
                <c:pt idx="33">
                  <c:v>21.5</c:v>
                </c:pt>
                <c:pt idx="34">
                  <c:v>22</c:v>
                </c:pt>
                <c:pt idx="35">
                  <c:v>22.5</c:v>
                </c:pt>
                <c:pt idx="36">
                  <c:v>23</c:v>
                </c:pt>
                <c:pt idx="37">
                  <c:v>23.5</c:v>
                </c:pt>
                <c:pt idx="38">
                  <c:v>24</c:v>
                </c:pt>
                <c:pt idx="39">
                  <c:v>24.5</c:v>
                </c:pt>
                <c:pt idx="40">
                  <c:v>25</c:v>
                </c:pt>
                <c:pt idx="41">
                  <c:v>25.5</c:v>
                </c:pt>
                <c:pt idx="42">
                  <c:v>26</c:v>
                </c:pt>
                <c:pt idx="43">
                  <c:v>26.5</c:v>
                </c:pt>
                <c:pt idx="44">
                  <c:v>27</c:v>
                </c:pt>
                <c:pt idx="45">
                  <c:v>27.5</c:v>
                </c:pt>
                <c:pt idx="46">
                  <c:v>28</c:v>
                </c:pt>
                <c:pt idx="47">
                  <c:v>28.5</c:v>
                </c:pt>
                <c:pt idx="48">
                  <c:v>29</c:v>
                </c:pt>
                <c:pt idx="49">
                  <c:v>29.5</c:v>
                </c:pt>
                <c:pt idx="50">
                  <c:v>30</c:v>
                </c:pt>
                <c:pt idx="51">
                  <c:v>30.5</c:v>
                </c:pt>
                <c:pt idx="52">
                  <c:v>31</c:v>
                </c:pt>
                <c:pt idx="53">
                  <c:v>31.5</c:v>
                </c:pt>
                <c:pt idx="54">
                  <c:v>32</c:v>
                </c:pt>
                <c:pt idx="55">
                  <c:v>32.5</c:v>
                </c:pt>
                <c:pt idx="56">
                  <c:v>33</c:v>
                </c:pt>
                <c:pt idx="57">
                  <c:v>33.5</c:v>
                </c:pt>
                <c:pt idx="58">
                  <c:v>34</c:v>
                </c:pt>
                <c:pt idx="59">
                  <c:v>34.5</c:v>
                </c:pt>
                <c:pt idx="60">
                  <c:v>35</c:v>
                </c:pt>
                <c:pt idx="61">
                  <c:v>35.5</c:v>
                </c:pt>
                <c:pt idx="62">
                  <c:v>36</c:v>
                </c:pt>
                <c:pt idx="63">
                  <c:v>36.5</c:v>
                </c:pt>
                <c:pt idx="64">
                  <c:v>37</c:v>
                </c:pt>
                <c:pt idx="65">
                  <c:v>37.5</c:v>
                </c:pt>
                <c:pt idx="66">
                  <c:v>38</c:v>
                </c:pt>
                <c:pt idx="67">
                  <c:v>38.5</c:v>
                </c:pt>
                <c:pt idx="68">
                  <c:v>39</c:v>
                </c:pt>
                <c:pt idx="69">
                  <c:v>39.5</c:v>
                </c:pt>
                <c:pt idx="70">
                  <c:v>40</c:v>
                </c:pt>
                <c:pt idx="71">
                  <c:v>40.5</c:v>
                </c:pt>
                <c:pt idx="72">
                  <c:v>41</c:v>
                </c:pt>
                <c:pt idx="73">
                  <c:v>41.5</c:v>
                </c:pt>
                <c:pt idx="74">
                  <c:v>42</c:v>
                </c:pt>
                <c:pt idx="75">
                  <c:v>42.5</c:v>
                </c:pt>
                <c:pt idx="76">
                  <c:v>43</c:v>
                </c:pt>
                <c:pt idx="77">
                  <c:v>43.5</c:v>
                </c:pt>
                <c:pt idx="78">
                  <c:v>44</c:v>
                </c:pt>
                <c:pt idx="79">
                  <c:v>44.5</c:v>
                </c:pt>
                <c:pt idx="80">
                  <c:v>45</c:v>
                </c:pt>
                <c:pt idx="81">
                  <c:v>45.5</c:v>
                </c:pt>
                <c:pt idx="82">
                  <c:v>46</c:v>
                </c:pt>
                <c:pt idx="83">
                  <c:v>46.5</c:v>
                </c:pt>
                <c:pt idx="84">
                  <c:v>47</c:v>
                </c:pt>
                <c:pt idx="85">
                  <c:v>47.5</c:v>
                </c:pt>
                <c:pt idx="86">
                  <c:v>48</c:v>
                </c:pt>
                <c:pt idx="87">
                  <c:v>48.5</c:v>
                </c:pt>
                <c:pt idx="88">
                  <c:v>49</c:v>
                </c:pt>
                <c:pt idx="89">
                  <c:v>49.5</c:v>
                </c:pt>
                <c:pt idx="90">
                  <c:v>50</c:v>
                </c:pt>
                <c:pt idx="91">
                  <c:v>50.5</c:v>
                </c:pt>
                <c:pt idx="92">
                  <c:v>51</c:v>
                </c:pt>
                <c:pt idx="93">
                  <c:v>51.5</c:v>
                </c:pt>
                <c:pt idx="94">
                  <c:v>52</c:v>
                </c:pt>
                <c:pt idx="95">
                  <c:v>52.5</c:v>
                </c:pt>
                <c:pt idx="96">
                  <c:v>53</c:v>
                </c:pt>
                <c:pt idx="97">
                  <c:v>53.5</c:v>
                </c:pt>
                <c:pt idx="98">
                  <c:v>54</c:v>
                </c:pt>
                <c:pt idx="99">
                  <c:v>54.5</c:v>
                </c:pt>
                <c:pt idx="100">
                  <c:v>55</c:v>
                </c:pt>
                <c:pt idx="101">
                  <c:v>55.5</c:v>
                </c:pt>
                <c:pt idx="102">
                  <c:v>56</c:v>
                </c:pt>
                <c:pt idx="103">
                  <c:v>56.5</c:v>
                </c:pt>
                <c:pt idx="104">
                  <c:v>57</c:v>
                </c:pt>
                <c:pt idx="105">
                  <c:v>57.5</c:v>
                </c:pt>
                <c:pt idx="106">
                  <c:v>58</c:v>
                </c:pt>
                <c:pt idx="107">
                  <c:v>58.5</c:v>
                </c:pt>
                <c:pt idx="108">
                  <c:v>59</c:v>
                </c:pt>
                <c:pt idx="109">
                  <c:v>59.5</c:v>
                </c:pt>
                <c:pt idx="110">
                  <c:v>60</c:v>
                </c:pt>
                <c:pt idx="111">
                  <c:v>60.5</c:v>
                </c:pt>
                <c:pt idx="112">
                  <c:v>61</c:v>
                </c:pt>
                <c:pt idx="113">
                  <c:v>61.5</c:v>
                </c:pt>
                <c:pt idx="114">
                  <c:v>62</c:v>
                </c:pt>
                <c:pt idx="115">
                  <c:v>62.5</c:v>
                </c:pt>
                <c:pt idx="116">
                  <c:v>63</c:v>
                </c:pt>
                <c:pt idx="117">
                  <c:v>63.5</c:v>
                </c:pt>
                <c:pt idx="118">
                  <c:v>64</c:v>
                </c:pt>
                <c:pt idx="119">
                  <c:v>64.5</c:v>
                </c:pt>
                <c:pt idx="120">
                  <c:v>65</c:v>
                </c:pt>
                <c:pt idx="121">
                  <c:v>65.5</c:v>
                </c:pt>
                <c:pt idx="122">
                  <c:v>66</c:v>
                </c:pt>
                <c:pt idx="123">
                  <c:v>66.5</c:v>
                </c:pt>
                <c:pt idx="124">
                  <c:v>67</c:v>
                </c:pt>
                <c:pt idx="125">
                  <c:v>67.5</c:v>
                </c:pt>
                <c:pt idx="126">
                  <c:v>68</c:v>
                </c:pt>
                <c:pt idx="127">
                  <c:v>68.5</c:v>
                </c:pt>
                <c:pt idx="128">
                  <c:v>69</c:v>
                </c:pt>
                <c:pt idx="129">
                  <c:v>69.5</c:v>
                </c:pt>
                <c:pt idx="130">
                  <c:v>70</c:v>
                </c:pt>
                <c:pt idx="131">
                  <c:v>70.5</c:v>
                </c:pt>
                <c:pt idx="132">
                  <c:v>71</c:v>
                </c:pt>
                <c:pt idx="133">
                  <c:v>71.5</c:v>
                </c:pt>
                <c:pt idx="134">
                  <c:v>72</c:v>
                </c:pt>
                <c:pt idx="135">
                  <c:v>72.5</c:v>
                </c:pt>
                <c:pt idx="136">
                  <c:v>73</c:v>
                </c:pt>
                <c:pt idx="137">
                  <c:v>73.5</c:v>
                </c:pt>
                <c:pt idx="138">
                  <c:v>74</c:v>
                </c:pt>
                <c:pt idx="139">
                  <c:v>74.5</c:v>
                </c:pt>
                <c:pt idx="140">
                  <c:v>75</c:v>
                </c:pt>
                <c:pt idx="141">
                  <c:v>75.5</c:v>
                </c:pt>
                <c:pt idx="142">
                  <c:v>76</c:v>
                </c:pt>
                <c:pt idx="143">
                  <c:v>76.5</c:v>
                </c:pt>
                <c:pt idx="144">
                  <c:v>77</c:v>
                </c:pt>
                <c:pt idx="145">
                  <c:v>77.5</c:v>
                </c:pt>
                <c:pt idx="146">
                  <c:v>78</c:v>
                </c:pt>
                <c:pt idx="147">
                  <c:v>78.5</c:v>
                </c:pt>
                <c:pt idx="148">
                  <c:v>79</c:v>
                </c:pt>
                <c:pt idx="149">
                  <c:v>79.5</c:v>
                </c:pt>
                <c:pt idx="150">
                  <c:v>80</c:v>
                </c:pt>
                <c:pt idx="151">
                  <c:v>80.5</c:v>
                </c:pt>
                <c:pt idx="152">
                  <c:v>81</c:v>
                </c:pt>
                <c:pt idx="153">
                  <c:v>81.5</c:v>
                </c:pt>
                <c:pt idx="154">
                  <c:v>82</c:v>
                </c:pt>
                <c:pt idx="155">
                  <c:v>82.5</c:v>
                </c:pt>
                <c:pt idx="156">
                  <c:v>83</c:v>
                </c:pt>
                <c:pt idx="157">
                  <c:v>83.5</c:v>
                </c:pt>
                <c:pt idx="158">
                  <c:v>84</c:v>
                </c:pt>
                <c:pt idx="159">
                  <c:v>84.5</c:v>
                </c:pt>
                <c:pt idx="160">
                  <c:v>85</c:v>
                </c:pt>
                <c:pt idx="161">
                  <c:v>85.5</c:v>
                </c:pt>
                <c:pt idx="162">
                  <c:v>86</c:v>
                </c:pt>
                <c:pt idx="163">
                  <c:v>86.5</c:v>
                </c:pt>
                <c:pt idx="164">
                  <c:v>87</c:v>
                </c:pt>
                <c:pt idx="165">
                  <c:v>87.5</c:v>
                </c:pt>
                <c:pt idx="166">
                  <c:v>88</c:v>
                </c:pt>
                <c:pt idx="167">
                  <c:v>88.5</c:v>
                </c:pt>
                <c:pt idx="168">
                  <c:v>89</c:v>
                </c:pt>
                <c:pt idx="169">
                  <c:v>89.5</c:v>
                </c:pt>
                <c:pt idx="170">
                  <c:v>90</c:v>
                </c:pt>
                <c:pt idx="171">
                  <c:v>90.5</c:v>
                </c:pt>
                <c:pt idx="172">
                  <c:v>91</c:v>
                </c:pt>
                <c:pt idx="173">
                  <c:v>91.5</c:v>
                </c:pt>
                <c:pt idx="174">
                  <c:v>92</c:v>
                </c:pt>
                <c:pt idx="175">
                  <c:v>92.5</c:v>
                </c:pt>
                <c:pt idx="176">
                  <c:v>93</c:v>
                </c:pt>
                <c:pt idx="177">
                  <c:v>93.5</c:v>
                </c:pt>
                <c:pt idx="178">
                  <c:v>94</c:v>
                </c:pt>
                <c:pt idx="179">
                  <c:v>94.5</c:v>
                </c:pt>
                <c:pt idx="180">
                  <c:v>95</c:v>
                </c:pt>
                <c:pt idx="181">
                  <c:v>95.5</c:v>
                </c:pt>
                <c:pt idx="182">
                  <c:v>96</c:v>
                </c:pt>
                <c:pt idx="183">
                  <c:v>96.5</c:v>
                </c:pt>
                <c:pt idx="184">
                  <c:v>97</c:v>
                </c:pt>
                <c:pt idx="185">
                  <c:v>97.5</c:v>
                </c:pt>
                <c:pt idx="186">
                  <c:v>98</c:v>
                </c:pt>
                <c:pt idx="187">
                  <c:v>98.5</c:v>
                </c:pt>
                <c:pt idx="188">
                  <c:v>99</c:v>
                </c:pt>
                <c:pt idx="189">
                  <c:v>99.5</c:v>
                </c:pt>
                <c:pt idx="190">
                  <c:v>100</c:v>
                </c:pt>
                <c:pt idx="191">
                  <c:v>100.5</c:v>
                </c:pt>
                <c:pt idx="192">
                  <c:v>101</c:v>
                </c:pt>
                <c:pt idx="193">
                  <c:v>101.5</c:v>
                </c:pt>
                <c:pt idx="194">
                  <c:v>102</c:v>
                </c:pt>
                <c:pt idx="195">
                  <c:v>102.5</c:v>
                </c:pt>
                <c:pt idx="196">
                  <c:v>103</c:v>
                </c:pt>
                <c:pt idx="197">
                  <c:v>103.5</c:v>
                </c:pt>
                <c:pt idx="198">
                  <c:v>104</c:v>
                </c:pt>
                <c:pt idx="199">
                  <c:v>104.5</c:v>
                </c:pt>
                <c:pt idx="200">
                  <c:v>105</c:v>
                </c:pt>
                <c:pt idx="201">
                  <c:v>105.5</c:v>
                </c:pt>
                <c:pt idx="202">
                  <c:v>106</c:v>
                </c:pt>
                <c:pt idx="203">
                  <c:v>106.5</c:v>
                </c:pt>
                <c:pt idx="204">
                  <c:v>107</c:v>
                </c:pt>
                <c:pt idx="205">
                  <c:v>107.5</c:v>
                </c:pt>
                <c:pt idx="206">
                  <c:v>108</c:v>
                </c:pt>
                <c:pt idx="207">
                  <c:v>108.5</c:v>
                </c:pt>
                <c:pt idx="208">
                  <c:v>109</c:v>
                </c:pt>
                <c:pt idx="209">
                  <c:v>109.5</c:v>
                </c:pt>
                <c:pt idx="210">
                  <c:v>110</c:v>
                </c:pt>
                <c:pt idx="211">
                  <c:v>110.5</c:v>
                </c:pt>
                <c:pt idx="212">
                  <c:v>111</c:v>
                </c:pt>
                <c:pt idx="213">
                  <c:v>111.5</c:v>
                </c:pt>
                <c:pt idx="214">
                  <c:v>112</c:v>
                </c:pt>
                <c:pt idx="215">
                  <c:v>112.5</c:v>
                </c:pt>
                <c:pt idx="216">
                  <c:v>113</c:v>
                </c:pt>
                <c:pt idx="217">
                  <c:v>113.5</c:v>
                </c:pt>
                <c:pt idx="218">
                  <c:v>114</c:v>
                </c:pt>
                <c:pt idx="219">
                  <c:v>114.5</c:v>
                </c:pt>
                <c:pt idx="220">
                  <c:v>115</c:v>
                </c:pt>
                <c:pt idx="221">
                  <c:v>115.5</c:v>
                </c:pt>
                <c:pt idx="222">
                  <c:v>116</c:v>
                </c:pt>
                <c:pt idx="223">
                  <c:v>116.5</c:v>
                </c:pt>
                <c:pt idx="224">
                  <c:v>117</c:v>
                </c:pt>
                <c:pt idx="225">
                  <c:v>117.5</c:v>
                </c:pt>
                <c:pt idx="226">
                  <c:v>118</c:v>
                </c:pt>
                <c:pt idx="227">
                  <c:v>118.5</c:v>
                </c:pt>
                <c:pt idx="228">
                  <c:v>119</c:v>
                </c:pt>
                <c:pt idx="229">
                  <c:v>119.5</c:v>
                </c:pt>
                <c:pt idx="230">
                  <c:v>120</c:v>
                </c:pt>
                <c:pt idx="231">
                  <c:v>120.5</c:v>
                </c:pt>
                <c:pt idx="232">
                  <c:v>121</c:v>
                </c:pt>
                <c:pt idx="233">
                  <c:v>121.5</c:v>
                </c:pt>
                <c:pt idx="234">
                  <c:v>122</c:v>
                </c:pt>
                <c:pt idx="235">
                  <c:v>122.5</c:v>
                </c:pt>
                <c:pt idx="236">
                  <c:v>123</c:v>
                </c:pt>
                <c:pt idx="237">
                  <c:v>123.5</c:v>
                </c:pt>
                <c:pt idx="238">
                  <c:v>124</c:v>
                </c:pt>
                <c:pt idx="239">
                  <c:v>124.5</c:v>
                </c:pt>
                <c:pt idx="240">
                  <c:v>125</c:v>
                </c:pt>
                <c:pt idx="241">
                  <c:v>125.5</c:v>
                </c:pt>
                <c:pt idx="242">
                  <c:v>126</c:v>
                </c:pt>
                <c:pt idx="243">
                  <c:v>126.5</c:v>
                </c:pt>
                <c:pt idx="244">
                  <c:v>127</c:v>
                </c:pt>
                <c:pt idx="245">
                  <c:v>127.5</c:v>
                </c:pt>
                <c:pt idx="246">
                  <c:v>128</c:v>
                </c:pt>
                <c:pt idx="247">
                  <c:v>128.5</c:v>
                </c:pt>
                <c:pt idx="248">
                  <c:v>129</c:v>
                </c:pt>
                <c:pt idx="249">
                  <c:v>129.5</c:v>
                </c:pt>
                <c:pt idx="250">
                  <c:v>130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A2CB-4AC8-B07F-B08FE7FDC422}"/>
            </c:ext>
          </c:extLst>
        </c:ser>
        <c:ser>
          <c:idx val="21"/>
          <c:order val="19"/>
          <c:spPr>
            <a:ln w="25400">
              <a:solidFill>
                <a:srgbClr val="002060"/>
              </a:solidFill>
              <a:prstDash val="sysDash"/>
            </a:ln>
          </c:spPr>
          <c:marker>
            <c:symbol val="none"/>
          </c:marker>
          <c:xVal>
            <c:numRef>
              <c:f>[2]OCR!$H$8:$H$258</c:f>
              <c:numCache>
                <c:formatCode>General</c:formatCode>
                <c:ptCount val="251"/>
                <c:pt idx="0">
                  <c:v>6.6</c:v>
                </c:pt>
                <c:pt idx="1">
                  <c:v>6.3885714285714279</c:v>
                </c:pt>
                <c:pt idx="2">
                  <c:v>6.1771428571428562</c:v>
                </c:pt>
                <c:pt idx="3">
                  <c:v>5.9657142857142844</c:v>
                </c:pt>
                <c:pt idx="4">
                  <c:v>5.7542857142857127</c:v>
                </c:pt>
                <c:pt idx="5">
                  <c:v>5.5428571428571409</c:v>
                </c:pt>
                <c:pt idx="6">
                  <c:v>5.3314285714285692</c:v>
                </c:pt>
                <c:pt idx="7">
                  <c:v>5.1199999999999974</c:v>
                </c:pt>
                <c:pt idx="8">
                  <c:v>4.9085714285714257</c:v>
                </c:pt>
                <c:pt idx="9">
                  <c:v>4.6971428571428548</c:v>
                </c:pt>
                <c:pt idx="10">
                  <c:v>4.4857142857142831</c:v>
                </c:pt>
                <c:pt idx="11">
                  <c:v>4.2742857142857122</c:v>
                </c:pt>
                <c:pt idx="12">
                  <c:v>4.0628571428571414</c:v>
                </c:pt>
                <c:pt idx="13">
                  <c:v>3.8514285714285696</c:v>
                </c:pt>
                <c:pt idx="14">
                  <c:v>3.6399999999999988</c:v>
                </c:pt>
                <c:pt idx="15">
                  <c:v>3.4285714285714275</c:v>
                </c:pt>
                <c:pt idx="16">
                  <c:v>3.2171428571428562</c:v>
                </c:pt>
                <c:pt idx="17">
                  <c:v>3.0057142857142849</c:v>
                </c:pt>
                <c:pt idx="18">
                  <c:v>2.794285714285714</c:v>
                </c:pt>
                <c:pt idx="19">
                  <c:v>2.5828571428571427</c:v>
                </c:pt>
                <c:pt idx="20">
                  <c:v>2.371428571428571</c:v>
                </c:pt>
                <c:pt idx="21">
                  <c:v>2.16</c:v>
                </c:pt>
                <c:pt idx="22">
                  <c:v>2.3454545454545452</c:v>
                </c:pt>
                <c:pt idx="23">
                  <c:v>2.5309090909090912</c:v>
                </c:pt>
                <c:pt idx="24">
                  <c:v>2.7163636363636363</c:v>
                </c:pt>
                <c:pt idx="25">
                  <c:v>2.9018181818181814</c:v>
                </c:pt>
                <c:pt idx="26">
                  <c:v>3.0872727272727265</c:v>
                </c:pt>
                <c:pt idx="27">
                  <c:v>3.272727272727272</c:v>
                </c:pt>
                <c:pt idx="28">
                  <c:v>3.4581818181818171</c:v>
                </c:pt>
                <c:pt idx="29">
                  <c:v>3.6436363636363622</c:v>
                </c:pt>
                <c:pt idx="30">
                  <c:v>3.8290909090909073</c:v>
                </c:pt>
                <c:pt idx="31">
                  <c:v>4.0145454545454529</c:v>
                </c:pt>
                <c:pt idx="32">
                  <c:v>4.2</c:v>
                </c:pt>
                <c:pt idx="33">
                  <c:v>4.1485714285714286</c:v>
                </c:pt>
                <c:pt idx="34">
                  <c:v>4.097142857142857</c:v>
                </c:pt>
                <c:pt idx="35">
                  <c:v>4.0457142857142863</c:v>
                </c:pt>
                <c:pt idx="36">
                  <c:v>3.9942857142857147</c:v>
                </c:pt>
                <c:pt idx="37">
                  <c:v>3.9428571428571435</c:v>
                </c:pt>
                <c:pt idx="38">
                  <c:v>3.8914285714285723</c:v>
                </c:pt>
                <c:pt idx="39">
                  <c:v>3.8400000000000012</c:v>
                </c:pt>
                <c:pt idx="40">
                  <c:v>3.78857142857143</c:v>
                </c:pt>
                <c:pt idx="41">
                  <c:v>3.7371428571428584</c:v>
                </c:pt>
                <c:pt idx="42">
                  <c:v>3.6857142857142873</c:v>
                </c:pt>
                <c:pt idx="43">
                  <c:v>3.6342857142857161</c:v>
                </c:pt>
                <c:pt idx="44">
                  <c:v>3.582857142857145</c:v>
                </c:pt>
                <c:pt idx="45">
                  <c:v>3.5314285714285738</c:v>
                </c:pt>
                <c:pt idx="46">
                  <c:v>3.48</c:v>
                </c:pt>
                <c:pt idx="47">
                  <c:v>3.6799999999999997</c:v>
                </c:pt>
                <c:pt idx="48">
                  <c:v>3.8799999999999994</c:v>
                </c:pt>
                <c:pt idx="49">
                  <c:v>4.0799999999999992</c:v>
                </c:pt>
                <c:pt idx="50">
                  <c:v>4.2799999999999994</c:v>
                </c:pt>
                <c:pt idx="51">
                  <c:v>4.4799999999999986</c:v>
                </c:pt>
                <c:pt idx="52">
                  <c:v>4.6799999999999988</c:v>
                </c:pt>
                <c:pt idx="53">
                  <c:v>4.8799999999999981</c:v>
                </c:pt>
                <c:pt idx="54">
                  <c:v>5.0799999999999992</c:v>
                </c:pt>
                <c:pt idx="55">
                  <c:v>5.2799999999999994</c:v>
                </c:pt>
                <c:pt idx="56">
                  <c:v>5.4799999999999995</c:v>
                </c:pt>
                <c:pt idx="57">
                  <c:v>5.68</c:v>
                </c:pt>
                <c:pt idx="58">
                  <c:v>5.88</c:v>
                </c:pt>
                <c:pt idx="59">
                  <c:v>5.7839999999999998</c:v>
                </c:pt>
                <c:pt idx="60">
                  <c:v>5.6879999999999997</c:v>
                </c:pt>
                <c:pt idx="61">
                  <c:v>5.5919999999999996</c:v>
                </c:pt>
                <c:pt idx="62">
                  <c:v>5.4959999999999996</c:v>
                </c:pt>
                <c:pt idx="63">
                  <c:v>5.3999999999999995</c:v>
                </c:pt>
                <c:pt idx="64">
                  <c:v>5.3039999999999994</c:v>
                </c:pt>
                <c:pt idx="65">
                  <c:v>5.2079999999999993</c:v>
                </c:pt>
                <c:pt idx="66">
                  <c:v>5.1119999999999992</c:v>
                </c:pt>
                <c:pt idx="67">
                  <c:v>5.0159999999999991</c:v>
                </c:pt>
                <c:pt idx="68">
                  <c:v>4.919999999999999</c:v>
                </c:pt>
                <c:pt idx="69">
                  <c:v>4.823999999999999</c:v>
                </c:pt>
                <c:pt idx="70">
                  <c:v>4.7279999999999989</c:v>
                </c:pt>
                <c:pt idx="71">
                  <c:v>4.6319999999999988</c:v>
                </c:pt>
                <c:pt idx="72">
                  <c:v>4.5359999999999987</c:v>
                </c:pt>
                <c:pt idx="73">
                  <c:v>4.4399999999999986</c:v>
                </c:pt>
                <c:pt idx="74">
                  <c:v>4.3439999999999985</c:v>
                </c:pt>
                <c:pt idx="75">
                  <c:v>4.2479999999999984</c:v>
                </c:pt>
                <c:pt idx="76">
                  <c:v>4.1519999999999984</c:v>
                </c:pt>
                <c:pt idx="77">
                  <c:v>4.0559999999999983</c:v>
                </c:pt>
                <c:pt idx="78">
                  <c:v>3.9599999999999986</c:v>
                </c:pt>
                <c:pt idx="79">
                  <c:v>3.8639999999999985</c:v>
                </c:pt>
                <c:pt idx="80">
                  <c:v>3.7679999999999985</c:v>
                </c:pt>
                <c:pt idx="81">
                  <c:v>3.6719999999999984</c:v>
                </c:pt>
                <c:pt idx="82">
                  <c:v>3.5759999999999983</c:v>
                </c:pt>
                <c:pt idx="83">
                  <c:v>3.48</c:v>
                </c:pt>
                <c:pt idx="84">
                  <c:v>3.5679999999999996</c:v>
                </c:pt>
                <c:pt idx="85">
                  <c:v>3.6559999999999997</c:v>
                </c:pt>
                <c:pt idx="86">
                  <c:v>3.7439999999999993</c:v>
                </c:pt>
                <c:pt idx="87">
                  <c:v>3.8319999999999994</c:v>
                </c:pt>
                <c:pt idx="88">
                  <c:v>3.919999999999999</c:v>
                </c:pt>
                <c:pt idx="89">
                  <c:v>4.0079999999999991</c:v>
                </c:pt>
                <c:pt idx="90">
                  <c:v>4.0959999999999992</c:v>
                </c:pt>
                <c:pt idx="91">
                  <c:v>4.1839999999999993</c:v>
                </c:pt>
                <c:pt idx="92">
                  <c:v>4.2719999999999985</c:v>
                </c:pt>
                <c:pt idx="93">
                  <c:v>4.3599999999999985</c:v>
                </c:pt>
                <c:pt idx="94">
                  <c:v>4.4479999999999986</c:v>
                </c:pt>
                <c:pt idx="95">
                  <c:v>4.5359999999999987</c:v>
                </c:pt>
                <c:pt idx="96">
                  <c:v>4.6239999999999988</c:v>
                </c:pt>
                <c:pt idx="97">
                  <c:v>4.711999999999998</c:v>
                </c:pt>
                <c:pt idx="98">
                  <c:v>4.8</c:v>
                </c:pt>
                <c:pt idx="99">
                  <c:v>4.7699999999999996</c:v>
                </c:pt>
                <c:pt idx="100">
                  <c:v>4.74</c:v>
                </c:pt>
                <c:pt idx="101">
                  <c:v>4.71</c:v>
                </c:pt>
                <c:pt idx="102">
                  <c:v>4.6800000000000006</c:v>
                </c:pt>
                <c:pt idx="103">
                  <c:v>4.6500000000000004</c:v>
                </c:pt>
                <c:pt idx="104">
                  <c:v>4.62</c:v>
                </c:pt>
                <c:pt idx="105">
                  <c:v>4.5900000000000007</c:v>
                </c:pt>
                <c:pt idx="106">
                  <c:v>4.5600000000000005</c:v>
                </c:pt>
                <c:pt idx="107">
                  <c:v>4.5300000000000011</c:v>
                </c:pt>
                <c:pt idx="108">
                  <c:v>4.5000000000000009</c:v>
                </c:pt>
                <c:pt idx="109">
                  <c:v>4.4700000000000006</c:v>
                </c:pt>
                <c:pt idx="110">
                  <c:v>4.4400000000000013</c:v>
                </c:pt>
                <c:pt idx="111">
                  <c:v>4.410000000000001</c:v>
                </c:pt>
                <c:pt idx="112">
                  <c:v>4.3800000000000017</c:v>
                </c:pt>
                <c:pt idx="113">
                  <c:v>4.3500000000000014</c:v>
                </c:pt>
                <c:pt idx="114">
                  <c:v>4.3200000000000012</c:v>
                </c:pt>
                <c:pt idx="115">
                  <c:v>4.2900000000000018</c:v>
                </c:pt>
                <c:pt idx="116">
                  <c:v>4.2600000000000016</c:v>
                </c:pt>
                <c:pt idx="117">
                  <c:v>4.2300000000000022</c:v>
                </c:pt>
                <c:pt idx="118">
                  <c:v>4.200000000000002</c:v>
                </c:pt>
                <c:pt idx="119">
                  <c:v>4.1700000000000017</c:v>
                </c:pt>
                <c:pt idx="120">
                  <c:v>4.1400000000000023</c:v>
                </c:pt>
                <c:pt idx="121">
                  <c:v>4.1100000000000021</c:v>
                </c:pt>
                <c:pt idx="122">
                  <c:v>4.0800000000000027</c:v>
                </c:pt>
                <c:pt idx="123">
                  <c:v>4.0500000000000025</c:v>
                </c:pt>
                <c:pt idx="124">
                  <c:v>4.0200000000000022</c:v>
                </c:pt>
                <c:pt idx="125">
                  <c:v>3.9900000000000029</c:v>
                </c:pt>
                <c:pt idx="126">
                  <c:v>3.9600000000000026</c:v>
                </c:pt>
                <c:pt idx="127">
                  <c:v>3.9300000000000028</c:v>
                </c:pt>
                <c:pt idx="128">
                  <c:v>3.900000000000003</c:v>
                </c:pt>
                <c:pt idx="129">
                  <c:v>3.8700000000000032</c:v>
                </c:pt>
                <c:pt idx="130">
                  <c:v>3.8400000000000034</c:v>
                </c:pt>
                <c:pt idx="131">
                  <c:v>3.8100000000000032</c:v>
                </c:pt>
                <c:pt idx="132">
                  <c:v>3.7800000000000034</c:v>
                </c:pt>
                <c:pt idx="133">
                  <c:v>3.7500000000000036</c:v>
                </c:pt>
                <c:pt idx="134">
                  <c:v>3.7200000000000037</c:v>
                </c:pt>
                <c:pt idx="135">
                  <c:v>3.6900000000000039</c:v>
                </c:pt>
                <c:pt idx="136">
                  <c:v>3.6600000000000037</c:v>
                </c:pt>
                <c:pt idx="137">
                  <c:v>3.6300000000000039</c:v>
                </c:pt>
                <c:pt idx="138">
                  <c:v>3.5999999999999996</c:v>
                </c:pt>
                <c:pt idx="139">
                  <c:v>3.5959999999999996</c:v>
                </c:pt>
                <c:pt idx="140">
                  <c:v>3.5919999999999996</c:v>
                </c:pt>
                <c:pt idx="141">
                  <c:v>3.5879999999999996</c:v>
                </c:pt>
                <c:pt idx="142">
                  <c:v>3.5839999999999996</c:v>
                </c:pt>
                <c:pt idx="143">
                  <c:v>3.5799999999999996</c:v>
                </c:pt>
                <c:pt idx="144">
                  <c:v>3.5759999999999992</c:v>
                </c:pt>
                <c:pt idx="145">
                  <c:v>3.5719999999999992</c:v>
                </c:pt>
                <c:pt idx="146">
                  <c:v>3.5679999999999992</c:v>
                </c:pt>
                <c:pt idx="147">
                  <c:v>3.5639999999999992</c:v>
                </c:pt>
                <c:pt idx="148">
                  <c:v>3.5599999999999992</c:v>
                </c:pt>
                <c:pt idx="149">
                  <c:v>3.5559999999999987</c:v>
                </c:pt>
                <c:pt idx="150">
                  <c:v>3.5519999999999987</c:v>
                </c:pt>
                <c:pt idx="151">
                  <c:v>3.5479999999999987</c:v>
                </c:pt>
                <c:pt idx="152">
                  <c:v>3.5439999999999987</c:v>
                </c:pt>
                <c:pt idx="153">
                  <c:v>3.5399999999999987</c:v>
                </c:pt>
                <c:pt idx="154">
                  <c:v>3.5359999999999983</c:v>
                </c:pt>
                <c:pt idx="155">
                  <c:v>3.5319999999999983</c:v>
                </c:pt>
                <c:pt idx="156">
                  <c:v>3.5279999999999982</c:v>
                </c:pt>
                <c:pt idx="157">
                  <c:v>3.5239999999999982</c:v>
                </c:pt>
                <c:pt idx="158">
                  <c:v>3.5199999999999982</c:v>
                </c:pt>
                <c:pt idx="159">
                  <c:v>3.5159999999999978</c:v>
                </c:pt>
                <c:pt idx="160">
                  <c:v>3.5119999999999978</c:v>
                </c:pt>
                <c:pt idx="161">
                  <c:v>3.5079999999999978</c:v>
                </c:pt>
                <c:pt idx="162">
                  <c:v>3.5039999999999978</c:v>
                </c:pt>
                <c:pt idx="163">
                  <c:v>3.4999999999999978</c:v>
                </c:pt>
                <c:pt idx="164">
                  <c:v>3.4959999999999973</c:v>
                </c:pt>
                <c:pt idx="165">
                  <c:v>3.4919999999999973</c:v>
                </c:pt>
                <c:pt idx="166">
                  <c:v>3.4879999999999973</c:v>
                </c:pt>
                <c:pt idx="167">
                  <c:v>3.4839999999999973</c:v>
                </c:pt>
                <c:pt idx="168">
                  <c:v>3.4799999999999973</c:v>
                </c:pt>
                <c:pt idx="169">
                  <c:v>3.4759999999999969</c:v>
                </c:pt>
                <c:pt idx="170">
                  <c:v>3.4719999999999969</c:v>
                </c:pt>
                <c:pt idx="171">
                  <c:v>3.4679999999999969</c:v>
                </c:pt>
                <c:pt idx="172">
                  <c:v>3.4639999999999969</c:v>
                </c:pt>
                <c:pt idx="173">
                  <c:v>3.4599999999999969</c:v>
                </c:pt>
                <c:pt idx="174">
                  <c:v>3.4559999999999964</c:v>
                </c:pt>
                <c:pt idx="175">
                  <c:v>3.4519999999999964</c:v>
                </c:pt>
                <c:pt idx="176">
                  <c:v>3.4479999999999964</c:v>
                </c:pt>
                <c:pt idx="177">
                  <c:v>3.4439999999999964</c:v>
                </c:pt>
                <c:pt idx="178">
                  <c:v>3.4399999999999964</c:v>
                </c:pt>
                <c:pt idx="179">
                  <c:v>3.4359999999999959</c:v>
                </c:pt>
                <c:pt idx="180">
                  <c:v>3.4319999999999959</c:v>
                </c:pt>
                <c:pt idx="181">
                  <c:v>3.4279999999999959</c:v>
                </c:pt>
                <c:pt idx="182">
                  <c:v>3.4239999999999959</c:v>
                </c:pt>
                <c:pt idx="183">
                  <c:v>3.4199999999999959</c:v>
                </c:pt>
                <c:pt idx="184">
                  <c:v>3.4159999999999955</c:v>
                </c:pt>
                <c:pt idx="185">
                  <c:v>3.4119999999999955</c:v>
                </c:pt>
                <c:pt idx="186">
                  <c:v>3.4079999999999955</c:v>
                </c:pt>
                <c:pt idx="187">
                  <c:v>3.4039999999999955</c:v>
                </c:pt>
                <c:pt idx="188">
                  <c:v>3.3999999999999955</c:v>
                </c:pt>
                <c:pt idx="189">
                  <c:v>3.395999999999995</c:v>
                </c:pt>
                <c:pt idx="190">
                  <c:v>3.391999999999995</c:v>
                </c:pt>
                <c:pt idx="191">
                  <c:v>3.387999999999995</c:v>
                </c:pt>
                <c:pt idx="192">
                  <c:v>3.383999999999995</c:v>
                </c:pt>
                <c:pt idx="193">
                  <c:v>3.379999999999995</c:v>
                </c:pt>
                <c:pt idx="194">
                  <c:v>3.3759999999999946</c:v>
                </c:pt>
                <c:pt idx="195">
                  <c:v>3.3719999999999946</c:v>
                </c:pt>
                <c:pt idx="196">
                  <c:v>3.3679999999999946</c:v>
                </c:pt>
                <c:pt idx="197">
                  <c:v>3.3639999999999946</c:v>
                </c:pt>
                <c:pt idx="198">
                  <c:v>3.3599999999999945</c:v>
                </c:pt>
                <c:pt idx="199">
                  <c:v>3.3559999999999941</c:v>
                </c:pt>
                <c:pt idx="200">
                  <c:v>3.3519999999999941</c:v>
                </c:pt>
                <c:pt idx="201">
                  <c:v>3.3479999999999941</c:v>
                </c:pt>
                <c:pt idx="202">
                  <c:v>3.3439999999999941</c:v>
                </c:pt>
                <c:pt idx="203">
                  <c:v>3.3399999999999941</c:v>
                </c:pt>
                <c:pt idx="204">
                  <c:v>3.3359999999999936</c:v>
                </c:pt>
                <c:pt idx="205">
                  <c:v>3.3319999999999936</c:v>
                </c:pt>
                <c:pt idx="206">
                  <c:v>3.3279999999999936</c:v>
                </c:pt>
                <c:pt idx="207">
                  <c:v>3.3239999999999936</c:v>
                </c:pt>
                <c:pt idx="208">
                  <c:v>3.3199999999999936</c:v>
                </c:pt>
                <c:pt idx="209">
                  <c:v>3.3159999999999932</c:v>
                </c:pt>
                <c:pt idx="210">
                  <c:v>3.3119999999999932</c:v>
                </c:pt>
                <c:pt idx="211">
                  <c:v>3.3079999999999932</c:v>
                </c:pt>
                <c:pt idx="212">
                  <c:v>3.3039999999999932</c:v>
                </c:pt>
                <c:pt idx="213">
                  <c:v>3.2999999999999932</c:v>
                </c:pt>
                <c:pt idx="214">
                  <c:v>3.2959999999999927</c:v>
                </c:pt>
                <c:pt idx="215">
                  <c:v>3.2919999999999927</c:v>
                </c:pt>
                <c:pt idx="216">
                  <c:v>3.2879999999999927</c:v>
                </c:pt>
                <c:pt idx="217">
                  <c:v>3.2839999999999927</c:v>
                </c:pt>
                <c:pt idx="218">
                  <c:v>3.2799999999999927</c:v>
                </c:pt>
                <c:pt idx="219">
                  <c:v>3.2759999999999923</c:v>
                </c:pt>
                <c:pt idx="220">
                  <c:v>3.2719999999999922</c:v>
                </c:pt>
                <c:pt idx="221">
                  <c:v>3.2679999999999922</c:v>
                </c:pt>
                <c:pt idx="222">
                  <c:v>3.2639999999999922</c:v>
                </c:pt>
                <c:pt idx="223">
                  <c:v>3.2599999999999922</c:v>
                </c:pt>
                <c:pt idx="224">
                  <c:v>3.2559999999999918</c:v>
                </c:pt>
                <c:pt idx="225">
                  <c:v>3.2519999999999918</c:v>
                </c:pt>
                <c:pt idx="226">
                  <c:v>3.2479999999999918</c:v>
                </c:pt>
                <c:pt idx="227">
                  <c:v>3.2439999999999918</c:v>
                </c:pt>
                <c:pt idx="228">
                  <c:v>3.24</c:v>
                </c:pt>
                <c:pt idx="229">
                  <c:v>3.2345454545454548</c:v>
                </c:pt>
                <c:pt idx="230">
                  <c:v>3.2290909090909095</c:v>
                </c:pt>
                <c:pt idx="231">
                  <c:v>3.2236363636363641</c:v>
                </c:pt>
                <c:pt idx="232">
                  <c:v>3.2181818181818191</c:v>
                </c:pt>
                <c:pt idx="233">
                  <c:v>3.2127272727272738</c:v>
                </c:pt>
                <c:pt idx="234">
                  <c:v>3.2072727272727284</c:v>
                </c:pt>
                <c:pt idx="235">
                  <c:v>3.201818181818183</c:v>
                </c:pt>
                <c:pt idx="236">
                  <c:v>3.1963636363636376</c:v>
                </c:pt>
                <c:pt idx="237">
                  <c:v>3.1909090909090927</c:v>
                </c:pt>
                <c:pt idx="238">
                  <c:v>3.1854545454545473</c:v>
                </c:pt>
                <c:pt idx="239">
                  <c:v>3.1800000000000019</c:v>
                </c:pt>
                <c:pt idx="240">
                  <c:v>3.1745454545454566</c:v>
                </c:pt>
                <c:pt idx="241">
                  <c:v>3.1690909090909112</c:v>
                </c:pt>
                <c:pt idx="242">
                  <c:v>3.1636363636363662</c:v>
                </c:pt>
                <c:pt idx="243">
                  <c:v>3.1581818181818209</c:v>
                </c:pt>
                <c:pt idx="244">
                  <c:v>3.1527272727272755</c:v>
                </c:pt>
                <c:pt idx="245">
                  <c:v>3.1472727272727301</c:v>
                </c:pt>
                <c:pt idx="246">
                  <c:v>3.1418181818181847</c:v>
                </c:pt>
                <c:pt idx="247">
                  <c:v>3.1363636363636398</c:v>
                </c:pt>
                <c:pt idx="248">
                  <c:v>3.1309090909090944</c:v>
                </c:pt>
                <c:pt idx="249">
                  <c:v>3.125454545454549</c:v>
                </c:pt>
                <c:pt idx="250">
                  <c:v>3.12</c:v>
                </c:pt>
              </c:numCache>
            </c:numRef>
          </c:xVal>
          <c:yVal>
            <c:numRef>
              <c:f>[2]OCR!$B$8:$B$258</c:f>
              <c:numCache>
                <c:formatCode>General</c:formatCode>
                <c:ptCount val="251"/>
                <c:pt idx="0">
                  <c:v>5</c:v>
                </c:pt>
                <c:pt idx="1">
                  <c:v>5.5</c:v>
                </c:pt>
                <c:pt idx="2">
                  <c:v>6</c:v>
                </c:pt>
                <c:pt idx="3">
                  <c:v>6.5</c:v>
                </c:pt>
                <c:pt idx="4">
                  <c:v>7</c:v>
                </c:pt>
                <c:pt idx="5">
                  <c:v>7.5</c:v>
                </c:pt>
                <c:pt idx="6">
                  <c:v>8</c:v>
                </c:pt>
                <c:pt idx="7">
                  <c:v>8.5</c:v>
                </c:pt>
                <c:pt idx="8">
                  <c:v>9</c:v>
                </c:pt>
                <c:pt idx="9">
                  <c:v>9.5</c:v>
                </c:pt>
                <c:pt idx="10">
                  <c:v>10</c:v>
                </c:pt>
                <c:pt idx="11">
                  <c:v>10.5</c:v>
                </c:pt>
                <c:pt idx="12">
                  <c:v>11</c:v>
                </c:pt>
                <c:pt idx="13">
                  <c:v>11.5</c:v>
                </c:pt>
                <c:pt idx="14">
                  <c:v>12</c:v>
                </c:pt>
                <c:pt idx="15">
                  <c:v>12.5</c:v>
                </c:pt>
                <c:pt idx="16">
                  <c:v>13</c:v>
                </c:pt>
                <c:pt idx="17">
                  <c:v>13.5</c:v>
                </c:pt>
                <c:pt idx="18">
                  <c:v>14</c:v>
                </c:pt>
                <c:pt idx="19">
                  <c:v>14.5</c:v>
                </c:pt>
                <c:pt idx="20">
                  <c:v>15</c:v>
                </c:pt>
                <c:pt idx="21">
                  <c:v>15.5</c:v>
                </c:pt>
                <c:pt idx="22">
                  <c:v>16</c:v>
                </c:pt>
                <c:pt idx="23">
                  <c:v>16.5</c:v>
                </c:pt>
                <c:pt idx="24">
                  <c:v>17</c:v>
                </c:pt>
                <c:pt idx="25">
                  <c:v>17.5</c:v>
                </c:pt>
                <c:pt idx="26">
                  <c:v>18</c:v>
                </c:pt>
                <c:pt idx="27">
                  <c:v>18.5</c:v>
                </c:pt>
                <c:pt idx="28">
                  <c:v>19</c:v>
                </c:pt>
                <c:pt idx="29">
                  <c:v>19.5</c:v>
                </c:pt>
                <c:pt idx="30">
                  <c:v>20</c:v>
                </c:pt>
                <c:pt idx="31">
                  <c:v>20.5</c:v>
                </c:pt>
                <c:pt idx="32">
                  <c:v>21</c:v>
                </c:pt>
                <c:pt idx="33">
                  <c:v>21.5</c:v>
                </c:pt>
                <c:pt idx="34">
                  <c:v>22</c:v>
                </c:pt>
                <c:pt idx="35">
                  <c:v>22.5</c:v>
                </c:pt>
                <c:pt idx="36">
                  <c:v>23</c:v>
                </c:pt>
                <c:pt idx="37">
                  <c:v>23.5</c:v>
                </c:pt>
                <c:pt idx="38">
                  <c:v>24</c:v>
                </c:pt>
                <c:pt idx="39">
                  <c:v>24.5</c:v>
                </c:pt>
                <c:pt idx="40">
                  <c:v>25</c:v>
                </c:pt>
                <c:pt idx="41">
                  <c:v>25.5</c:v>
                </c:pt>
                <c:pt idx="42">
                  <c:v>26</c:v>
                </c:pt>
                <c:pt idx="43">
                  <c:v>26.5</c:v>
                </c:pt>
                <c:pt idx="44">
                  <c:v>27</c:v>
                </c:pt>
                <c:pt idx="45">
                  <c:v>27.5</c:v>
                </c:pt>
                <c:pt idx="46">
                  <c:v>28</c:v>
                </c:pt>
                <c:pt idx="47">
                  <c:v>28.5</c:v>
                </c:pt>
                <c:pt idx="48">
                  <c:v>29</c:v>
                </c:pt>
                <c:pt idx="49">
                  <c:v>29.5</c:v>
                </c:pt>
                <c:pt idx="50">
                  <c:v>30</c:v>
                </c:pt>
                <c:pt idx="51">
                  <c:v>30.5</c:v>
                </c:pt>
                <c:pt idx="52">
                  <c:v>31</c:v>
                </c:pt>
                <c:pt idx="53">
                  <c:v>31.5</c:v>
                </c:pt>
                <c:pt idx="54">
                  <c:v>32</c:v>
                </c:pt>
                <c:pt idx="55">
                  <c:v>32.5</c:v>
                </c:pt>
                <c:pt idx="56">
                  <c:v>33</c:v>
                </c:pt>
                <c:pt idx="57">
                  <c:v>33.5</c:v>
                </c:pt>
                <c:pt idx="58">
                  <c:v>34</c:v>
                </c:pt>
                <c:pt idx="59">
                  <c:v>34.5</c:v>
                </c:pt>
                <c:pt idx="60">
                  <c:v>35</c:v>
                </c:pt>
                <c:pt idx="61">
                  <c:v>35.5</c:v>
                </c:pt>
                <c:pt idx="62">
                  <c:v>36</c:v>
                </c:pt>
                <c:pt idx="63">
                  <c:v>36.5</c:v>
                </c:pt>
                <c:pt idx="64">
                  <c:v>37</c:v>
                </c:pt>
                <c:pt idx="65">
                  <c:v>37.5</c:v>
                </c:pt>
                <c:pt idx="66">
                  <c:v>38</c:v>
                </c:pt>
                <c:pt idx="67">
                  <c:v>38.5</c:v>
                </c:pt>
                <c:pt idx="68">
                  <c:v>39</c:v>
                </c:pt>
                <c:pt idx="69">
                  <c:v>39.5</c:v>
                </c:pt>
                <c:pt idx="70">
                  <c:v>40</c:v>
                </c:pt>
                <c:pt idx="71">
                  <c:v>40.5</c:v>
                </c:pt>
                <c:pt idx="72">
                  <c:v>41</c:v>
                </c:pt>
                <c:pt idx="73">
                  <c:v>41.5</c:v>
                </c:pt>
                <c:pt idx="74">
                  <c:v>42</c:v>
                </c:pt>
                <c:pt idx="75">
                  <c:v>42.5</c:v>
                </c:pt>
                <c:pt idx="76">
                  <c:v>43</c:v>
                </c:pt>
                <c:pt idx="77">
                  <c:v>43.5</c:v>
                </c:pt>
                <c:pt idx="78">
                  <c:v>44</c:v>
                </c:pt>
                <c:pt idx="79">
                  <c:v>44.5</c:v>
                </c:pt>
                <c:pt idx="80">
                  <c:v>45</c:v>
                </c:pt>
                <c:pt idx="81">
                  <c:v>45.5</c:v>
                </c:pt>
                <c:pt idx="82">
                  <c:v>46</c:v>
                </c:pt>
                <c:pt idx="83">
                  <c:v>46.5</c:v>
                </c:pt>
                <c:pt idx="84">
                  <c:v>47</c:v>
                </c:pt>
                <c:pt idx="85">
                  <c:v>47.5</c:v>
                </c:pt>
                <c:pt idx="86">
                  <c:v>48</c:v>
                </c:pt>
                <c:pt idx="87">
                  <c:v>48.5</c:v>
                </c:pt>
                <c:pt idx="88">
                  <c:v>49</c:v>
                </c:pt>
                <c:pt idx="89">
                  <c:v>49.5</c:v>
                </c:pt>
                <c:pt idx="90">
                  <c:v>50</c:v>
                </c:pt>
                <c:pt idx="91">
                  <c:v>50.5</c:v>
                </c:pt>
                <c:pt idx="92">
                  <c:v>51</c:v>
                </c:pt>
                <c:pt idx="93">
                  <c:v>51.5</c:v>
                </c:pt>
                <c:pt idx="94">
                  <c:v>52</c:v>
                </c:pt>
                <c:pt idx="95">
                  <c:v>52.5</c:v>
                </c:pt>
                <c:pt idx="96">
                  <c:v>53</c:v>
                </c:pt>
                <c:pt idx="97">
                  <c:v>53.5</c:v>
                </c:pt>
                <c:pt idx="98">
                  <c:v>54</c:v>
                </c:pt>
                <c:pt idx="99">
                  <c:v>54.5</c:v>
                </c:pt>
                <c:pt idx="100">
                  <c:v>55</c:v>
                </c:pt>
                <c:pt idx="101">
                  <c:v>55.5</c:v>
                </c:pt>
                <c:pt idx="102">
                  <c:v>56</c:v>
                </c:pt>
                <c:pt idx="103">
                  <c:v>56.5</c:v>
                </c:pt>
                <c:pt idx="104">
                  <c:v>57</c:v>
                </c:pt>
                <c:pt idx="105">
                  <c:v>57.5</c:v>
                </c:pt>
                <c:pt idx="106">
                  <c:v>58</c:v>
                </c:pt>
                <c:pt idx="107">
                  <c:v>58.5</c:v>
                </c:pt>
                <c:pt idx="108">
                  <c:v>59</c:v>
                </c:pt>
                <c:pt idx="109">
                  <c:v>59.5</c:v>
                </c:pt>
                <c:pt idx="110">
                  <c:v>60</c:v>
                </c:pt>
                <c:pt idx="111">
                  <c:v>60.5</c:v>
                </c:pt>
                <c:pt idx="112">
                  <c:v>61</c:v>
                </c:pt>
                <c:pt idx="113">
                  <c:v>61.5</c:v>
                </c:pt>
                <c:pt idx="114">
                  <c:v>62</c:v>
                </c:pt>
                <c:pt idx="115">
                  <c:v>62.5</c:v>
                </c:pt>
                <c:pt idx="116">
                  <c:v>63</c:v>
                </c:pt>
                <c:pt idx="117">
                  <c:v>63.5</c:v>
                </c:pt>
                <c:pt idx="118">
                  <c:v>64</c:v>
                </c:pt>
                <c:pt idx="119">
                  <c:v>64.5</c:v>
                </c:pt>
                <c:pt idx="120">
                  <c:v>65</c:v>
                </c:pt>
                <c:pt idx="121">
                  <c:v>65.5</c:v>
                </c:pt>
                <c:pt idx="122">
                  <c:v>66</c:v>
                </c:pt>
                <c:pt idx="123">
                  <c:v>66.5</c:v>
                </c:pt>
                <c:pt idx="124">
                  <c:v>67</c:v>
                </c:pt>
                <c:pt idx="125">
                  <c:v>67.5</c:v>
                </c:pt>
                <c:pt idx="126">
                  <c:v>68</c:v>
                </c:pt>
                <c:pt idx="127">
                  <c:v>68.5</c:v>
                </c:pt>
                <c:pt idx="128">
                  <c:v>69</c:v>
                </c:pt>
                <c:pt idx="129">
                  <c:v>69.5</c:v>
                </c:pt>
                <c:pt idx="130">
                  <c:v>70</c:v>
                </c:pt>
                <c:pt idx="131">
                  <c:v>70.5</c:v>
                </c:pt>
                <c:pt idx="132">
                  <c:v>71</c:v>
                </c:pt>
                <c:pt idx="133">
                  <c:v>71.5</c:v>
                </c:pt>
                <c:pt idx="134">
                  <c:v>72</c:v>
                </c:pt>
                <c:pt idx="135">
                  <c:v>72.5</c:v>
                </c:pt>
                <c:pt idx="136">
                  <c:v>73</c:v>
                </c:pt>
                <c:pt idx="137">
                  <c:v>73.5</c:v>
                </c:pt>
                <c:pt idx="138">
                  <c:v>74</c:v>
                </c:pt>
                <c:pt idx="139">
                  <c:v>74.5</c:v>
                </c:pt>
                <c:pt idx="140">
                  <c:v>75</c:v>
                </c:pt>
                <c:pt idx="141">
                  <c:v>75.5</c:v>
                </c:pt>
                <c:pt idx="142">
                  <c:v>76</c:v>
                </c:pt>
                <c:pt idx="143">
                  <c:v>76.5</c:v>
                </c:pt>
                <c:pt idx="144">
                  <c:v>77</c:v>
                </c:pt>
                <c:pt idx="145">
                  <c:v>77.5</c:v>
                </c:pt>
                <c:pt idx="146">
                  <c:v>78</c:v>
                </c:pt>
                <c:pt idx="147">
                  <c:v>78.5</c:v>
                </c:pt>
                <c:pt idx="148">
                  <c:v>79</c:v>
                </c:pt>
                <c:pt idx="149">
                  <c:v>79.5</c:v>
                </c:pt>
                <c:pt idx="150">
                  <c:v>80</c:v>
                </c:pt>
                <c:pt idx="151">
                  <c:v>80.5</c:v>
                </c:pt>
                <c:pt idx="152">
                  <c:v>81</c:v>
                </c:pt>
                <c:pt idx="153">
                  <c:v>81.5</c:v>
                </c:pt>
                <c:pt idx="154">
                  <c:v>82</c:v>
                </c:pt>
                <c:pt idx="155">
                  <c:v>82.5</c:v>
                </c:pt>
                <c:pt idx="156">
                  <c:v>83</c:v>
                </c:pt>
                <c:pt idx="157">
                  <c:v>83.5</c:v>
                </c:pt>
                <c:pt idx="158">
                  <c:v>84</c:v>
                </c:pt>
                <c:pt idx="159">
                  <c:v>84.5</c:v>
                </c:pt>
                <c:pt idx="160">
                  <c:v>85</c:v>
                </c:pt>
                <c:pt idx="161">
                  <c:v>85.5</c:v>
                </c:pt>
                <c:pt idx="162">
                  <c:v>86</c:v>
                </c:pt>
                <c:pt idx="163">
                  <c:v>86.5</c:v>
                </c:pt>
                <c:pt idx="164">
                  <c:v>87</c:v>
                </c:pt>
                <c:pt idx="165">
                  <c:v>87.5</c:v>
                </c:pt>
                <c:pt idx="166">
                  <c:v>88</c:v>
                </c:pt>
                <c:pt idx="167">
                  <c:v>88.5</c:v>
                </c:pt>
                <c:pt idx="168">
                  <c:v>89</c:v>
                </c:pt>
                <c:pt idx="169">
                  <c:v>89.5</c:v>
                </c:pt>
                <c:pt idx="170">
                  <c:v>90</c:v>
                </c:pt>
                <c:pt idx="171">
                  <c:v>90.5</c:v>
                </c:pt>
                <c:pt idx="172">
                  <c:v>91</c:v>
                </c:pt>
                <c:pt idx="173">
                  <c:v>91.5</c:v>
                </c:pt>
                <c:pt idx="174">
                  <c:v>92</c:v>
                </c:pt>
                <c:pt idx="175">
                  <c:v>92.5</c:v>
                </c:pt>
                <c:pt idx="176">
                  <c:v>93</c:v>
                </c:pt>
                <c:pt idx="177">
                  <c:v>93.5</c:v>
                </c:pt>
                <c:pt idx="178">
                  <c:v>94</c:v>
                </c:pt>
                <c:pt idx="179">
                  <c:v>94.5</c:v>
                </c:pt>
                <c:pt idx="180">
                  <c:v>95</c:v>
                </c:pt>
                <c:pt idx="181">
                  <c:v>95.5</c:v>
                </c:pt>
                <c:pt idx="182">
                  <c:v>96</c:v>
                </c:pt>
                <c:pt idx="183">
                  <c:v>96.5</c:v>
                </c:pt>
                <c:pt idx="184">
                  <c:v>97</c:v>
                </c:pt>
                <c:pt idx="185">
                  <c:v>97.5</c:v>
                </c:pt>
                <c:pt idx="186">
                  <c:v>98</c:v>
                </c:pt>
                <c:pt idx="187">
                  <c:v>98.5</c:v>
                </c:pt>
                <c:pt idx="188">
                  <c:v>99</c:v>
                </c:pt>
                <c:pt idx="189">
                  <c:v>99.5</c:v>
                </c:pt>
                <c:pt idx="190">
                  <c:v>100</c:v>
                </c:pt>
                <c:pt idx="191">
                  <c:v>100.5</c:v>
                </c:pt>
                <c:pt idx="192">
                  <c:v>101</c:v>
                </c:pt>
                <c:pt idx="193">
                  <c:v>101.5</c:v>
                </c:pt>
                <c:pt idx="194">
                  <c:v>102</c:v>
                </c:pt>
                <c:pt idx="195">
                  <c:v>102.5</c:v>
                </c:pt>
                <c:pt idx="196">
                  <c:v>103</c:v>
                </c:pt>
                <c:pt idx="197">
                  <c:v>103.5</c:v>
                </c:pt>
                <c:pt idx="198">
                  <c:v>104</c:v>
                </c:pt>
                <c:pt idx="199">
                  <c:v>104.5</c:v>
                </c:pt>
                <c:pt idx="200">
                  <c:v>105</c:v>
                </c:pt>
                <c:pt idx="201">
                  <c:v>105.5</c:v>
                </c:pt>
                <c:pt idx="202">
                  <c:v>106</c:v>
                </c:pt>
                <c:pt idx="203">
                  <c:v>106.5</c:v>
                </c:pt>
                <c:pt idx="204">
                  <c:v>107</c:v>
                </c:pt>
                <c:pt idx="205">
                  <c:v>107.5</c:v>
                </c:pt>
                <c:pt idx="206">
                  <c:v>108</c:v>
                </c:pt>
                <c:pt idx="207">
                  <c:v>108.5</c:v>
                </c:pt>
                <c:pt idx="208">
                  <c:v>109</c:v>
                </c:pt>
                <c:pt idx="209">
                  <c:v>109.5</c:v>
                </c:pt>
                <c:pt idx="210">
                  <c:v>110</c:v>
                </c:pt>
                <c:pt idx="211">
                  <c:v>110.5</c:v>
                </c:pt>
                <c:pt idx="212">
                  <c:v>111</c:v>
                </c:pt>
                <c:pt idx="213">
                  <c:v>111.5</c:v>
                </c:pt>
                <c:pt idx="214">
                  <c:v>112</c:v>
                </c:pt>
                <c:pt idx="215">
                  <c:v>112.5</c:v>
                </c:pt>
                <c:pt idx="216">
                  <c:v>113</c:v>
                </c:pt>
                <c:pt idx="217">
                  <c:v>113.5</c:v>
                </c:pt>
                <c:pt idx="218">
                  <c:v>114</c:v>
                </c:pt>
                <c:pt idx="219">
                  <c:v>114.5</c:v>
                </c:pt>
                <c:pt idx="220">
                  <c:v>115</c:v>
                </c:pt>
                <c:pt idx="221">
                  <c:v>115.5</c:v>
                </c:pt>
                <c:pt idx="222">
                  <c:v>116</c:v>
                </c:pt>
                <c:pt idx="223">
                  <c:v>116.5</c:v>
                </c:pt>
                <c:pt idx="224">
                  <c:v>117</c:v>
                </c:pt>
                <c:pt idx="225">
                  <c:v>117.5</c:v>
                </c:pt>
                <c:pt idx="226">
                  <c:v>118</c:v>
                </c:pt>
                <c:pt idx="227">
                  <c:v>118.5</c:v>
                </c:pt>
                <c:pt idx="228">
                  <c:v>119</c:v>
                </c:pt>
                <c:pt idx="229">
                  <c:v>119.5</c:v>
                </c:pt>
                <c:pt idx="230">
                  <c:v>120</c:v>
                </c:pt>
                <c:pt idx="231">
                  <c:v>120.5</c:v>
                </c:pt>
                <c:pt idx="232">
                  <c:v>121</c:v>
                </c:pt>
                <c:pt idx="233">
                  <c:v>121.5</c:v>
                </c:pt>
                <c:pt idx="234">
                  <c:v>122</c:v>
                </c:pt>
                <c:pt idx="235">
                  <c:v>122.5</c:v>
                </c:pt>
                <c:pt idx="236">
                  <c:v>123</c:v>
                </c:pt>
                <c:pt idx="237">
                  <c:v>123.5</c:v>
                </c:pt>
                <c:pt idx="238">
                  <c:v>124</c:v>
                </c:pt>
                <c:pt idx="239">
                  <c:v>124.5</c:v>
                </c:pt>
                <c:pt idx="240">
                  <c:v>125</c:v>
                </c:pt>
                <c:pt idx="241">
                  <c:v>125.5</c:v>
                </c:pt>
                <c:pt idx="242">
                  <c:v>126</c:v>
                </c:pt>
                <c:pt idx="243">
                  <c:v>126.5</c:v>
                </c:pt>
                <c:pt idx="244">
                  <c:v>127</c:v>
                </c:pt>
                <c:pt idx="245">
                  <c:v>127.5</c:v>
                </c:pt>
                <c:pt idx="246">
                  <c:v>128</c:v>
                </c:pt>
                <c:pt idx="247">
                  <c:v>128.5</c:v>
                </c:pt>
                <c:pt idx="248">
                  <c:v>129</c:v>
                </c:pt>
                <c:pt idx="249">
                  <c:v>129.5</c:v>
                </c:pt>
                <c:pt idx="250">
                  <c:v>130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A2CB-4AC8-B07F-B08FE7FDC422}"/>
            </c:ext>
          </c:extLst>
        </c:ser>
        <c:ser>
          <c:idx val="22"/>
          <c:order val="20"/>
          <c:tx>
            <c:v>Метод реконструкции</c:v>
          </c:tx>
          <c:spPr>
            <a:ln>
              <a:noFill/>
            </a:ln>
          </c:spPr>
          <c:marker>
            <c:symbol val="diamond"/>
            <c:size val="7"/>
            <c:spPr>
              <a:solidFill>
                <a:srgbClr val="002060"/>
              </a:solidFill>
              <a:ln>
                <a:solidFill>
                  <a:srgbClr val="4472C4">
                    <a:lumMod val="50000"/>
                  </a:srgbClr>
                </a:solidFill>
              </a:ln>
            </c:spPr>
          </c:marker>
          <c:xVal>
            <c:numRef>
              <c:f>Лист1!$D$2:$D$25</c:f>
              <c:numCache>
                <c:formatCode>General</c:formatCode>
                <c:ptCount val="24"/>
                <c:pt idx="0">
                  <c:v>3.23</c:v>
                </c:pt>
                <c:pt idx="1">
                  <c:v>5.43</c:v>
                </c:pt>
                <c:pt idx="2">
                  <c:v>3.77</c:v>
                </c:pt>
                <c:pt idx="3">
                  <c:v>2.54</c:v>
                </c:pt>
                <c:pt idx="4">
                  <c:v>4.9400000000000004</c:v>
                </c:pt>
                <c:pt idx="5">
                  <c:v>3.34</c:v>
                </c:pt>
                <c:pt idx="6">
                  <c:v>4.71</c:v>
                </c:pt>
                <c:pt idx="7">
                  <c:v>4.07</c:v>
                </c:pt>
                <c:pt idx="8">
                  <c:v>4</c:v>
                </c:pt>
                <c:pt idx="9">
                  <c:v>4.24</c:v>
                </c:pt>
                <c:pt idx="10">
                  <c:v>3.41</c:v>
                </c:pt>
                <c:pt idx="11">
                  <c:v>3.32</c:v>
                </c:pt>
                <c:pt idx="12">
                  <c:v>2.91</c:v>
                </c:pt>
                <c:pt idx="13">
                  <c:v>3.29</c:v>
                </c:pt>
                <c:pt idx="14">
                  <c:v>3.54</c:v>
                </c:pt>
                <c:pt idx="15">
                  <c:v>2.92</c:v>
                </c:pt>
                <c:pt idx="16">
                  <c:v>2.5</c:v>
                </c:pt>
                <c:pt idx="17">
                  <c:v>2.54</c:v>
                </c:pt>
                <c:pt idx="18">
                  <c:v>3.1</c:v>
                </c:pt>
                <c:pt idx="19">
                  <c:v>2.88</c:v>
                </c:pt>
                <c:pt idx="20">
                  <c:v>3.28</c:v>
                </c:pt>
                <c:pt idx="21">
                  <c:v>2.54</c:v>
                </c:pt>
                <c:pt idx="22">
                  <c:v>4.01</c:v>
                </c:pt>
                <c:pt idx="23">
                  <c:v>2.9</c:v>
                </c:pt>
              </c:numCache>
            </c:numRef>
          </c:xVal>
          <c:yVal>
            <c:numRef>
              <c:f>Лист1!$B$2:$B$25</c:f>
              <c:numCache>
                <c:formatCode>General</c:formatCode>
                <c:ptCount val="24"/>
                <c:pt idx="0">
                  <c:v>53.2</c:v>
                </c:pt>
                <c:pt idx="1">
                  <c:v>33.200000000000003</c:v>
                </c:pt>
                <c:pt idx="2">
                  <c:v>84.4</c:v>
                </c:pt>
                <c:pt idx="3">
                  <c:v>28</c:v>
                </c:pt>
                <c:pt idx="4">
                  <c:v>63.6</c:v>
                </c:pt>
                <c:pt idx="5">
                  <c:v>33.1</c:v>
                </c:pt>
                <c:pt idx="6">
                  <c:v>33.799999999999997</c:v>
                </c:pt>
                <c:pt idx="7">
                  <c:v>78</c:v>
                </c:pt>
                <c:pt idx="8">
                  <c:v>34.200000000000003</c:v>
                </c:pt>
                <c:pt idx="9">
                  <c:v>32.1</c:v>
                </c:pt>
                <c:pt idx="10">
                  <c:v>52.9</c:v>
                </c:pt>
                <c:pt idx="11">
                  <c:v>68.099999999999994</c:v>
                </c:pt>
                <c:pt idx="12">
                  <c:v>46.1</c:v>
                </c:pt>
                <c:pt idx="13">
                  <c:v>132.69999999999999</c:v>
                </c:pt>
                <c:pt idx="14">
                  <c:v>37.5</c:v>
                </c:pt>
                <c:pt idx="15">
                  <c:v>36.4</c:v>
                </c:pt>
                <c:pt idx="16">
                  <c:v>133.5</c:v>
                </c:pt>
                <c:pt idx="17">
                  <c:v>37</c:v>
                </c:pt>
                <c:pt idx="18">
                  <c:v>37</c:v>
                </c:pt>
                <c:pt idx="19">
                  <c:v>46.5</c:v>
                </c:pt>
                <c:pt idx="20">
                  <c:v>36.799999999999997</c:v>
                </c:pt>
                <c:pt idx="21">
                  <c:v>122.7</c:v>
                </c:pt>
                <c:pt idx="22">
                  <c:v>33.6</c:v>
                </c:pt>
                <c:pt idx="23">
                  <c:v>122.3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A2CB-4AC8-B07F-B08FE7FDC4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4976384"/>
        <c:axId val="174982656"/>
      </c:scatterChart>
      <c:valAx>
        <c:axId val="174976384"/>
        <c:scaling>
          <c:orientation val="minMax"/>
          <c:max val="10"/>
          <c:min val="0"/>
        </c:scaling>
        <c:delete val="0"/>
        <c:axPos val="t"/>
        <c:majorGridlines>
          <c:spPr>
            <a:ln w="9525"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100" b="1"/>
                </a:pPr>
                <a:r>
                  <a:rPr lang="en-US" sz="1200" b="1" dirty="0"/>
                  <a:t>OCR</a:t>
                </a:r>
                <a:endParaRPr lang="ru-RU" sz="1200" b="1" dirty="0"/>
              </a:p>
              <a:p>
                <a:pPr>
                  <a:defRPr sz="1100" b="1"/>
                </a:pPr>
                <a:endParaRPr lang="ru-RU" sz="1100" b="1" dirty="0"/>
              </a:p>
            </c:rich>
          </c:tx>
          <c:layout>
            <c:manualLayout>
              <c:xMode val="edge"/>
              <c:yMode val="edge"/>
              <c:x val="0.46740483104786068"/>
              <c:y val="7.2931863540615163E-3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74982656"/>
        <c:crosses val="autoZero"/>
        <c:crossBetween val="midCat"/>
        <c:majorUnit val="1"/>
      </c:valAx>
      <c:valAx>
        <c:axId val="174982656"/>
        <c:scaling>
          <c:orientation val="maxMin"/>
          <c:max val="140"/>
        </c:scaling>
        <c:delete val="0"/>
        <c:axPos val="l"/>
        <c:majorGridlines>
          <c:spPr>
            <a:ln w="9525"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100" b="1"/>
                </a:pPr>
                <a:r>
                  <a:rPr lang="ru-RU" sz="1100" b="1" dirty="0"/>
                  <a:t>Глубина</a:t>
                </a:r>
                <a:r>
                  <a:rPr lang="en-US" sz="1100" b="1" dirty="0"/>
                  <a:t>, </a:t>
                </a:r>
                <a:r>
                  <a:rPr lang="ru-RU" sz="1100" b="1" dirty="0"/>
                  <a:t>м</a:t>
                </a:r>
              </a:p>
            </c:rich>
          </c:tx>
          <c:layout>
            <c:manualLayout>
              <c:xMode val="edge"/>
              <c:yMode val="edge"/>
              <c:x val="1.4724779180538933E-2"/>
              <c:y val="0.45419941625244875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74976384"/>
        <c:crosses val="autoZero"/>
        <c:crossBetween val="midCat"/>
      </c:valAx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45298457611976606"/>
          <c:y val="0.61217676860125203"/>
          <c:w val="0.5329435662558063"/>
          <c:h val="0.31117410902300169"/>
        </c:manualLayout>
      </c:layout>
      <c:overlay val="0"/>
      <c:spPr>
        <a:solidFill>
          <a:sysClr val="window" lastClr="FFFFFF"/>
        </a:solidFill>
      </c:spPr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14963095041899"/>
          <c:y val="0.10827517308350625"/>
          <c:w val="0.74678714938179813"/>
          <c:h val="0.8748796136255325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diamond"/>
            <c:size val="7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Лист1!$I$2:$I$153</c:f>
              <c:numCache>
                <c:formatCode>General</c:formatCode>
                <c:ptCount val="152"/>
                <c:pt idx="0">
                  <c:v>2.97508896797153</c:v>
                </c:pt>
                <c:pt idx="1">
                  <c:v>2.8741044012282497</c:v>
                </c:pt>
                <c:pt idx="2">
                  <c:v>4.6018440905280809</c:v>
                </c:pt>
                <c:pt idx="3">
                  <c:v>3.7996957857377187</c:v>
                </c:pt>
                <c:pt idx="4">
                  <c:v>4.0083586626139818</c:v>
                </c:pt>
                <c:pt idx="5">
                  <c:v>6.0930232558139537</c:v>
                </c:pt>
                <c:pt idx="6">
                  <c:v>4.463905325443787</c:v>
                </c:pt>
                <c:pt idx="7">
                  <c:v>3.8067607911431769</c:v>
                </c:pt>
                <c:pt idx="8">
                  <c:v>3.6209699268490931</c:v>
                </c:pt>
                <c:pt idx="9">
                  <c:v>4.4044259232648368</c:v>
                </c:pt>
                <c:pt idx="10">
                  <c:v>6.2595806131248164</c:v>
                </c:pt>
                <c:pt idx="11">
                  <c:v>7.6180585920419759</c:v>
                </c:pt>
                <c:pt idx="12">
                  <c:v>3.5408442150015187</c:v>
                </c:pt>
                <c:pt idx="13">
                  <c:v>6.9088050314465406</c:v>
                </c:pt>
                <c:pt idx="14">
                  <c:v>5.3122400289191463</c:v>
                </c:pt>
                <c:pt idx="15">
                  <c:v>1.8812818645302258</c:v>
                </c:pt>
                <c:pt idx="16">
                  <c:v>7.9005193767479032</c:v>
                </c:pt>
                <c:pt idx="17">
                  <c:v>5.1267815319813366</c:v>
                </c:pt>
                <c:pt idx="18">
                  <c:v>5.0879645599956422</c:v>
                </c:pt>
                <c:pt idx="19">
                  <c:v>3.0276401362650978</c:v>
                </c:pt>
                <c:pt idx="20">
                  <c:v>4.0264175727942781</c:v>
                </c:pt>
                <c:pt idx="21">
                  <c:v>5.5169249592169658</c:v>
                </c:pt>
                <c:pt idx="22">
                  <c:v>2.1343113772455089</c:v>
                </c:pt>
                <c:pt idx="23">
                  <c:v>5.4068965517241372</c:v>
                </c:pt>
                <c:pt idx="24">
                  <c:v>5.6757224433292963</c:v>
                </c:pt>
                <c:pt idx="25">
                  <c:v>6.7990314769975777</c:v>
                </c:pt>
                <c:pt idx="26">
                  <c:v>6.6232176486413774</c:v>
                </c:pt>
                <c:pt idx="27">
                  <c:v>3.1972699829373932</c:v>
                </c:pt>
                <c:pt idx="28">
                  <c:v>6.1034906736109713</c:v>
                </c:pt>
                <c:pt idx="29">
                  <c:v>5.6554564172958131</c:v>
                </c:pt>
                <c:pt idx="30">
                  <c:v>6.6735112936344967</c:v>
                </c:pt>
                <c:pt idx="31">
                  <c:v>2.1244709014493188</c:v>
                </c:pt>
                <c:pt idx="32">
                  <c:v>3.1232316594564002</c:v>
                </c:pt>
                <c:pt idx="33">
                  <c:v>3.8518498587380599</c:v>
                </c:pt>
                <c:pt idx="34">
                  <c:v>4.4517104470640296</c:v>
                </c:pt>
                <c:pt idx="35">
                  <c:v>4.7109502262443446</c:v>
                </c:pt>
                <c:pt idx="36">
                  <c:v>3.5875304591122985</c:v>
                </c:pt>
                <c:pt idx="37">
                  <c:v>4.0119211370930765</c:v>
                </c:pt>
                <c:pt idx="38">
                  <c:v>1.6791524782444192</c:v>
                </c:pt>
                <c:pt idx="39">
                  <c:v>3.8931832660862185</c:v>
                </c:pt>
                <c:pt idx="40">
                  <c:v>4.8322017458777884</c:v>
                </c:pt>
                <c:pt idx="41">
                  <c:v>3.5797880690737833</c:v>
                </c:pt>
                <c:pt idx="42">
                  <c:v>2.6302565226923917</c:v>
                </c:pt>
                <c:pt idx="43">
                  <c:v>2.3676222596964589</c:v>
                </c:pt>
                <c:pt idx="44">
                  <c:v>2.2708224201152434</c:v>
                </c:pt>
                <c:pt idx="45">
                  <c:v>2.5292586353991204</c:v>
                </c:pt>
                <c:pt idx="46">
                  <c:v>1.5349943496744336</c:v>
                </c:pt>
                <c:pt idx="47">
                  <c:v>1.7468260259010768</c:v>
                </c:pt>
                <c:pt idx="48">
                  <c:v>2.0812275901915136</c:v>
                </c:pt>
                <c:pt idx="49">
                  <c:v>2.4433048433048432</c:v>
                </c:pt>
                <c:pt idx="50">
                  <c:v>4.5368340494092374</c:v>
                </c:pt>
                <c:pt idx="51">
                  <c:v>1.9178565698700465</c:v>
                </c:pt>
                <c:pt idx="52">
                  <c:v>2.1927336312414996</c:v>
                </c:pt>
                <c:pt idx="53">
                  <c:v>2.7854174807387477</c:v>
                </c:pt>
                <c:pt idx="54">
                  <c:v>1.8459178455769558</c:v>
                </c:pt>
                <c:pt idx="55">
                  <c:v>1.7156647652479156</c:v>
                </c:pt>
                <c:pt idx="56">
                  <c:v>1.7031152647975079</c:v>
                </c:pt>
                <c:pt idx="57">
                  <c:v>2.3903166869671133</c:v>
                </c:pt>
                <c:pt idx="58">
                  <c:v>2.6615399380953519</c:v>
                </c:pt>
                <c:pt idx="59">
                  <c:v>3.1502767134951046</c:v>
                </c:pt>
                <c:pt idx="60">
                  <c:v>4.1117363344051441</c:v>
                </c:pt>
                <c:pt idx="61">
                  <c:v>1.988487259798527</c:v>
                </c:pt>
                <c:pt idx="62">
                  <c:v>1.909892262487757</c:v>
                </c:pt>
                <c:pt idx="63">
                  <c:v>1.8537796284433057</c:v>
                </c:pt>
                <c:pt idx="64">
                  <c:v>1.9298449612403101</c:v>
                </c:pt>
                <c:pt idx="65">
                  <c:v>6.593084586833367</c:v>
                </c:pt>
                <c:pt idx="66">
                  <c:v>1.5666526786963213</c:v>
                </c:pt>
                <c:pt idx="67">
                  <c:v>5.4539422757934322</c:v>
                </c:pt>
                <c:pt idx="68">
                  <c:v>7.4483840055753987</c:v>
                </c:pt>
                <c:pt idx="69">
                  <c:v>7.2060770785420587</c:v>
                </c:pt>
                <c:pt idx="70">
                  <c:v>7.8231902626521466</c:v>
                </c:pt>
                <c:pt idx="71">
                  <c:v>1.2040540540540541</c:v>
                </c:pt>
                <c:pt idx="72">
                  <c:v>1.1389700511322134</c:v>
                </c:pt>
                <c:pt idx="73">
                  <c:v>3.4911166607206563</c:v>
                </c:pt>
                <c:pt idx="74">
                  <c:v>4.0315270935960594</c:v>
                </c:pt>
                <c:pt idx="75">
                  <c:v>4.4702209414024976</c:v>
                </c:pt>
                <c:pt idx="76">
                  <c:v>2.398876404494382</c:v>
                </c:pt>
                <c:pt idx="77">
                  <c:v>5.2232142857142856</c:v>
                </c:pt>
                <c:pt idx="78">
                  <c:v>4.7445204406620372</c:v>
                </c:pt>
                <c:pt idx="79">
                  <c:v>7.8078867542972699</c:v>
                </c:pt>
                <c:pt idx="80">
                  <c:v>3.4454455096348076</c:v>
                </c:pt>
                <c:pt idx="81">
                  <c:v>2.2848880670417437</c:v>
                </c:pt>
                <c:pt idx="82">
                  <c:v>5.5200000000000005</c:v>
                </c:pt>
                <c:pt idx="83">
                  <c:v>6.041666666666667</c:v>
                </c:pt>
                <c:pt idx="84">
                  <c:v>3.364128703408729</c:v>
                </c:pt>
                <c:pt idx="85">
                  <c:v>3.0680116289313717</c:v>
                </c:pt>
                <c:pt idx="86">
                  <c:v>4.9337072921978589</c:v>
                </c:pt>
                <c:pt idx="87">
                  <c:v>7.3451612903225802</c:v>
                </c:pt>
                <c:pt idx="88">
                  <c:v>6.9018817204301071</c:v>
                </c:pt>
                <c:pt idx="89">
                  <c:v>1.9643281807372177</c:v>
                </c:pt>
                <c:pt idx="90">
                  <c:v>3.3993846841653235</c:v>
                </c:pt>
                <c:pt idx="91">
                  <c:v>2.3637820512820515</c:v>
                </c:pt>
                <c:pt idx="92">
                  <c:v>2.793627450980392</c:v>
                </c:pt>
                <c:pt idx="93">
                  <c:v>3.0379746835443036</c:v>
                </c:pt>
                <c:pt idx="94">
                  <c:v>1.8</c:v>
                </c:pt>
                <c:pt idx="95">
                  <c:v>6.5833333333333339</c:v>
                </c:pt>
                <c:pt idx="96">
                  <c:v>6.94468085106383</c:v>
                </c:pt>
                <c:pt idx="97">
                  <c:v>1.5954545454545455</c:v>
                </c:pt>
                <c:pt idx="98">
                  <c:v>6.7384615384615385</c:v>
                </c:pt>
                <c:pt idx="99">
                  <c:v>3.7290322580645161</c:v>
                </c:pt>
                <c:pt idx="100">
                  <c:v>2.8357664233576645</c:v>
                </c:pt>
                <c:pt idx="101">
                  <c:v>3.3066666666666666</c:v>
                </c:pt>
                <c:pt idx="102">
                  <c:v>3.5613207547169812</c:v>
                </c:pt>
                <c:pt idx="103">
                  <c:v>2.7347222222222225</c:v>
                </c:pt>
                <c:pt idx="104">
                  <c:v>4.1890080428954422</c:v>
                </c:pt>
                <c:pt idx="105">
                  <c:v>7.7557142857142853</c:v>
                </c:pt>
                <c:pt idx="106">
                  <c:v>2.25</c:v>
                </c:pt>
                <c:pt idx="107">
                  <c:v>3.1130069930069926</c:v>
                </c:pt>
                <c:pt idx="108">
                  <c:v>5.0442857142857145</c:v>
                </c:pt>
                <c:pt idx="109">
                  <c:v>5.0869565217391299</c:v>
                </c:pt>
                <c:pt idx="110">
                  <c:v>3.3000000000000003</c:v>
                </c:pt>
                <c:pt idx="111">
                  <c:v>1.3694444444444445</c:v>
                </c:pt>
                <c:pt idx="112">
                  <c:v>1.594273127753304</c:v>
                </c:pt>
                <c:pt idx="113">
                  <c:v>4.875</c:v>
                </c:pt>
                <c:pt idx="114">
                  <c:v>1.3315217391304348</c:v>
                </c:pt>
                <c:pt idx="115">
                  <c:v>5.6762500000000005</c:v>
                </c:pt>
                <c:pt idx="116">
                  <c:v>3.1935483870967736</c:v>
                </c:pt>
                <c:pt idx="117">
                  <c:v>5.2162500000000005</c:v>
                </c:pt>
                <c:pt idx="118">
                  <c:v>6.0432766615146827</c:v>
                </c:pt>
                <c:pt idx="119">
                  <c:v>3.7867088607594939</c:v>
                </c:pt>
                <c:pt idx="120">
                  <c:v>2.3244552058111383</c:v>
                </c:pt>
                <c:pt idx="121">
                  <c:v>7.23</c:v>
                </c:pt>
                <c:pt idx="122">
                  <c:v>6.8969999999999994</c:v>
                </c:pt>
                <c:pt idx="123">
                  <c:v>1.9441747572815533</c:v>
                </c:pt>
                <c:pt idx="124">
                  <c:v>3.2925682031984951</c:v>
                </c:pt>
                <c:pt idx="125">
                  <c:v>5.5125000000000002</c:v>
                </c:pt>
                <c:pt idx="126">
                  <c:v>2.3855721393034823</c:v>
                </c:pt>
                <c:pt idx="127">
                  <c:v>6.7241379310344831</c:v>
                </c:pt>
                <c:pt idx="128">
                  <c:v>3.2447552447552446</c:v>
                </c:pt>
                <c:pt idx="129">
                  <c:v>3.2418699186991868</c:v>
                </c:pt>
                <c:pt idx="130">
                  <c:v>6.5166666666666657</c:v>
                </c:pt>
                <c:pt idx="131">
                  <c:v>7.298</c:v>
                </c:pt>
                <c:pt idx="132">
                  <c:v>7.6666666666666661</c:v>
                </c:pt>
                <c:pt idx="133">
                  <c:v>7.7884615384615392</c:v>
                </c:pt>
                <c:pt idx="134">
                  <c:v>7.666666666666667</c:v>
                </c:pt>
                <c:pt idx="135">
                  <c:v>1.8830357142857141</c:v>
                </c:pt>
                <c:pt idx="136">
                  <c:v>4.0147058823529411</c:v>
                </c:pt>
                <c:pt idx="137">
                  <c:v>6.4750000000000005</c:v>
                </c:pt>
                <c:pt idx="138">
                  <c:v>5.086153846153846</c:v>
                </c:pt>
                <c:pt idx="139">
                  <c:v>2.3935185185185186</c:v>
                </c:pt>
                <c:pt idx="140">
                  <c:v>5.4411538461538465</c:v>
                </c:pt>
                <c:pt idx="141">
                  <c:v>5.7</c:v>
                </c:pt>
                <c:pt idx="142">
                  <c:v>3.9257142857142857</c:v>
                </c:pt>
                <c:pt idx="143">
                  <c:v>3.2166666666666668</c:v>
                </c:pt>
                <c:pt idx="144">
                  <c:v>3.6550000000000002</c:v>
                </c:pt>
                <c:pt idx="145">
                  <c:v>5.0348101265822782</c:v>
                </c:pt>
                <c:pt idx="146">
                  <c:v>4.4573170731707314</c:v>
                </c:pt>
                <c:pt idx="147">
                  <c:v>5.1230769230769235</c:v>
                </c:pt>
                <c:pt idx="148">
                  <c:v>6.2903225806451619</c:v>
                </c:pt>
                <c:pt idx="149">
                  <c:v>4.916666666666667</c:v>
                </c:pt>
              </c:numCache>
            </c:numRef>
          </c:xVal>
          <c:yVal>
            <c:numRef>
              <c:f>Лист1!$B$2:$B$152</c:f>
              <c:numCache>
                <c:formatCode>General</c:formatCode>
                <c:ptCount val="151"/>
                <c:pt idx="0">
                  <c:v>8.5</c:v>
                </c:pt>
                <c:pt idx="1">
                  <c:v>6.3</c:v>
                </c:pt>
                <c:pt idx="2">
                  <c:v>9</c:v>
                </c:pt>
                <c:pt idx="3">
                  <c:v>9</c:v>
                </c:pt>
                <c:pt idx="4">
                  <c:v>10.3</c:v>
                </c:pt>
                <c:pt idx="5">
                  <c:v>12.4</c:v>
                </c:pt>
                <c:pt idx="6">
                  <c:v>21</c:v>
                </c:pt>
                <c:pt idx="7">
                  <c:v>17.399999999999999</c:v>
                </c:pt>
                <c:pt idx="8">
                  <c:v>17</c:v>
                </c:pt>
                <c:pt idx="9">
                  <c:v>91.2</c:v>
                </c:pt>
                <c:pt idx="10">
                  <c:v>102.3</c:v>
                </c:pt>
                <c:pt idx="11">
                  <c:v>99.8</c:v>
                </c:pt>
                <c:pt idx="12">
                  <c:v>92.5</c:v>
                </c:pt>
                <c:pt idx="13">
                  <c:v>91</c:v>
                </c:pt>
                <c:pt idx="14">
                  <c:v>86</c:v>
                </c:pt>
                <c:pt idx="15">
                  <c:v>79.900000000000006</c:v>
                </c:pt>
                <c:pt idx="16">
                  <c:v>103.5</c:v>
                </c:pt>
                <c:pt idx="17">
                  <c:v>99.5</c:v>
                </c:pt>
                <c:pt idx="18">
                  <c:v>92.9</c:v>
                </c:pt>
                <c:pt idx="19">
                  <c:v>87.5</c:v>
                </c:pt>
                <c:pt idx="20">
                  <c:v>84.5</c:v>
                </c:pt>
                <c:pt idx="21">
                  <c:v>91.4</c:v>
                </c:pt>
                <c:pt idx="22">
                  <c:v>95</c:v>
                </c:pt>
                <c:pt idx="23">
                  <c:v>74</c:v>
                </c:pt>
                <c:pt idx="24">
                  <c:v>73</c:v>
                </c:pt>
                <c:pt idx="25">
                  <c:v>91.2</c:v>
                </c:pt>
                <c:pt idx="26">
                  <c:v>89.5</c:v>
                </c:pt>
                <c:pt idx="27">
                  <c:v>88.9</c:v>
                </c:pt>
                <c:pt idx="28">
                  <c:v>87.8</c:v>
                </c:pt>
                <c:pt idx="29">
                  <c:v>87</c:v>
                </c:pt>
                <c:pt idx="30">
                  <c:v>88</c:v>
                </c:pt>
                <c:pt idx="31">
                  <c:v>103.7</c:v>
                </c:pt>
                <c:pt idx="32">
                  <c:v>99</c:v>
                </c:pt>
                <c:pt idx="33">
                  <c:v>90</c:v>
                </c:pt>
                <c:pt idx="34">
                  <c:v>90</c:v>
                </c:pt>
                <c:pt idx="35">
                  <c:v>89</c:v>
                </c:pt>
                <c:pt idx="36">
                  <c:v>87.8</c:v>
                </c:pt>
                <c:pt idx="37">
                  <c:v>85</c:v>
                </c:pt>
                <c:pt idx="38">
                  <c:v>60.7</c:v>
                </c:pt>
                <c:pt idx="39">
                  <c:v>55.4</c:v>
                </c:pt>
                <c:pt idx="40">
                  <c:v>46.4</c:v>
                </c:pt>
                <c:pt idx="41">
                  <c:v>42.7</c:v>
                </c:pt>
                <c:pt idx="42">
                  <c:v>37</c:v>
                </c:pt>
                <c:pt idx="43">
                  <c:v>32.700000000000003</c:v>
                </c:pt>
                <c:pt idx="44">
                  <c:v>76</c:v>
                </c:pt>
                <c:pt idx="45">
                  <c:v>38.4</c:v>
                </c:pt>
                <c:pt idx="46">
                  <c:v>29.5</c:v>
                </c:pt>
                <c:pt idx="47">
                  <c:v>36.200000000000003</c:v>
                </c:pt>
                <c:pt idx="48">
                  <c:v>30</c:v>
                </c:pt>
                <c:pt idx="49">
                  <c:v>60</c:v>
                </c:pt>
                <c:pt idx="50">
                  <c:v>55</c:v>
                </c:pt>
                <c:pt idx="51">
                  <c:v>40</c:v>
                </c:pt>
                <c:pt idx="52">
                  <c:v>31.6</c:v>
                </c:pt>
                <c:pt idx="53">
                  <c:v>43.6</c:v>
                </c:pt>
                <c:pt idx="54">
                  <c:v>35.700000000000003</c:v>
                </c:pt>
                <c:pt idx="55">
                  <c:v>29.3</c:v>
                </c:pt>
                <c:pt idx="56">
                  <c:v>68.400000000000006</c:v>
                </c:pt>
                <c:pt idx="57">
                  <c:v>54.85</c:v>
                </c:pt>
                <c:pt idx="58">
                  <c:v>45.3</c:v>
                </c:pt>
                <c:pt idx="59">
                  <c:v>39.700000000000003</c:v>
                </c:pt>
                <c:pt idx="60">
                  <c:v>29.2</c:v>
                </c:pt>
                <c:pt idx="61">
                  <c:v>24</c:v>
                </c:pt>
                <c:pt idx="62">
                  <c:v>21.5</c:v>
                </c:pt>
                <c:pt idx="63">
                  <c:v>23</c:v>
                </c:pt>
                <c:pt idx="64">
                  <c:v>24.1</c:v>
                </c:pt>
                <c:pt idx="65">
                  <c:v>25.6</c:v>
                </c:pt>
                <c:pt idx="66">
                  <c:v>30.5</c:v>
                </c:pt>
                <c:pt idx="67">
                  <c:v>75</c:v>
                </c:pt>
                <c:pt idx="68">
                  <c:v>75.2</c:v>
                </c:pt>
                <c:pt idx="69">
                  <c:v>113</c:v>
                </c:pt>
                <c:pt idx="70">
                  <c:v>71.5</c:v>
                </c:pt>
                <c:pt idx="71">
                  <c:v>76.2</c:v>
                </c:pt>
                <c:pt idx="72">
                  <c:v>83</c:v>
                </c:pt>
                <c:pt idx="73">
                  <c:v>87.8</c:v>
                </c:pt>
                <c:pt idx="74">
                  <c:v>54</c:v>
                </c:pt>
                <c:pt idx="75">
                  <c:v>34</c:v>
                </c:pt>
                <c:pt idx="76">
                  <c:v>47</c:v>
                </c:pt>
                <c:pt idx="77">
                  <c:v>97</c:v>
                </c:pt>
                <c:pt idx="78">
                  <c:v>42</c:v>
                </c:pt>
                <c:pt idx="79">
                  <c:v>97.2</c:v>
                </c:pt>
                <c:pt idx="80">
                  <c:v>23.6</c:v>
                </c:pt>
                <c:pt idx="81">
                  <c:v>21.7</c:v>
                </c:pt>
                <c:pt idx="82">
                  <c:v>11.2</c:v>
                </c:pt>
                <c:pt idx="83">
                  <c:v>12.4</c:v>
                </c:pt>
                <c:pt idx="84">
                  <c:v>14.4</c:v>
                </c:pt>
                <c:pt idx="85">
                  <c:v>15.3</c:v>
                </c:pt>
                <c:pt idx="86">
                  <c:v>18.5</c:v>
                </c:pt>
                <c:pt idx="87">
                  <c:v>59.4</c:v>
                </c:pt>
                <c:pt idx="88">
                  <c:v>70.3</c:v>
                </c:pt>
                <c:pt idx="89">
                  <c:v>50</c:v>
                </c:pt>
                <c:pt idx="90">
                  <c:v>60</c:v>
                </c:pt>
                <c:pt idx="91">
                  <c:v>64.900000000000006</c:v>
                </c:pt>
                <c:pt idx="92">
                  <c:v>70.400000000000006</c:v>
                </c:pt>
                <c:pt idx="93">
                  <c:v>58</c:v>
                </c:pt>
                <c:pt idx="94">
                  <c:v>29.8</c:v>
                </c:pt>
                <c:pt idx="95">
                  <c:v>32.299999999999997</c:v>
                </c:pt>
                <c:pt idx="96">
                  <c:v>44.6</c:v>
                </c:pt>
                <c:pt idx="97">
                  <c:v>12.6</c:v>
                </c:pt>
                <c:pt idx="98">
                  <c:v>21.8</c:v>
                </c:pt>
                <c:pt idx="99">
                  <c:v>18.600000000000001</c:v>
                </c:pt>
                <c:pt idx="100">
                  <c:v>19.7</c:v>
                </c:pt>
                <c:pt idx="101">
                  <c:v>22</c:v>
                </c:pt>
                <c:pt idx="102">
                  <c:v>23.2</c:v>
                </c:pt>
                <c:pt idx="103">
                  <c:v>20</c:v>
                </c:pt>
                <c:pt idx="104">
                  <c:v>23.9</c:v>
                </c:pt>
                <c:pt idx="105">
                  <c:v>78.3</c:v>
                </c:pt>
                <c:pt idx="106">
                  <c:v>40.6</c:v>
                </c:pt>
                <c:pt idx="107">
                  <c:v>55.6</c:v>
                </c:pt>
                <c:pt idx="108">
                  <c:v>59.2</c:v>
                </c:pt>
                <c:pt idx="109">
                  <c:v>36.6</c:v>
                </c:pt>
                <c:pt idx="110">
                  <c:v>7.3</c:v>
                </c:pt>
                <c:pt idx="111">
                  <c:v>6.5</c:v>
                </c:pt>
                <c:pt idx="112">
                  <c:v>9</c:v>
                </c:pt>
                <c:pt idx="113">
                  <c:v>8.4499999999999993</c:v>
                </c:pt>
                <c:pt idx="114">
                  <c:v>5.7</c:v>
                </c:pt>
                <c:pt idx="115">
                  <c:v>8.1</c:v>
                </c:pt>
                <c:pt idx="116">
                  <c:v>7</c:v>
                </c:pt>
                <c:pt idx="117">
                  <c:v>8.6999999999999993</c:v>
                </c:pt>
                <c:pt idx="118">
                  <c:v>14.2</c:v>
                </c:pt>
                <c:pt idx="119">
                  <c:v>13.2</c:v>
                </c:pt>
                <c:pt idx="120">
                  <c:v>22.6</c:v>
                </c:pt>
                <c:pt idx="121">
                  <c:v>15</c:v>
                </c:pt>
                <c:pt idx="122">
                  <c:v>15</c:v>
                </c:pt>
                <c:pt idx="123">
                  <c:v>16.600000000000001</c:v>
                </c:pt>
                <c:pt idx="124">
                  <c:v>8</c:v>
                </c:pt>
                <c:pt idx="125">
                  <c:v>8.6</c:v>
                </c:pt>
                <c:pt idx="126">
                  <c:v>8.1999999999999993</c:v>
                </c:pt>
                <c:pt idx="127">
                  <c:v>5.9</c:v>
                </c:pt>
                <c:pt idx="128">
                  <c:v>6</c:v>
                </c:pt>
                <c:pt idx="129">
                  <c:v>11.8</c:v>
                </c:pt>
                <c:pt idx="130">
                  <c:v>15</c:v>
                </c:pt>
                <c:pt idx="131">
                  <c:v>18.600000000000001</c:v>
                </c:pt>
                <c:pt idx="132">
                  <c:v>14.8</c:v>
                </c:pt>
                <c:pt idx="133">
                  <c:v>16.3</c:v>
                </c:pt>
                <c:pt idx="134">
                  <c:v>20.399999999999999</c:v>
                </c:pt>
                <c:pt idx="135">
                  <c:v>16.600000000000001</c:v>
                </c:pt>
                <c:pt idx="136">
                  <c:v>17.399999999999999</c:v>
                </c:pt>
                <c:pt idx="137">
                  <c:v>16.399999999999999</c:v>
                </c:pt>
                <c:pt idx="138">
                  <c:v>17</c:v>
                </c:pt>
                <c:pt idx="139">
                  <c:v>14.5</c:v>
                </c:pt>
                <c:pt idx="140">
                  <c:v>19.5</c:v>
                </c:pt>
                <c:pt idx="141">
                  <c:v>17</c:v>
                </c:pt>
                <c:pt idx="142">
                  <c:v>16</c:v>
                </c:pt>
                <c:pt idx="143">
                  <c:v>17.5</c:v>
                </c:pt>
                <c:pt idx="144">
                  <c:v>19.5</c:v>
                </c:pt>
                <c:pt idx="145">
                  <c:v>16.2</c:v>
                </c:pt>
                <c:pt idx="146">
                  <c:v>15</c:v>
                </c:pt>
                <c:pt idx="147">
                  <c:v>15.9</c:v>
                </c:pt>
                <c:pt idx="148">
                  <c:v>17.399999999999999</c:v>
                </c:pt>
                <c:pt idx="149">
                  <c:v>22.4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9CB-4141-B688-5AFF911875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06408560"/>
        <c:axId val="606421872"/>
      </c:scatterChart>
      <c:valAx>
        <c:axId val="606408560"/>
        <c:scaling>
          <c:orientation val="minMax"/>
          <c:max val="8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 algn="ctr" rtl="0">
                  <a:defRPr lang="en-US"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100" b="1" i="0" u="none" strike="noStrike" kern="1200" baseline="0" dirty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OCR/OCRsample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ctr" rtl="0">
                <a:defRPr lang="en-US" sz="11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06421872"/>
        <c:crosses val="autoZero"/>
        <c:crossBetween val="midCat"/>
        <c:majorUnit val="2"/>
      </c:valAx>
      <c:valAx>
        <c:axId val="606421872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 rtl="0">
                  <a:defRPr lang="ru-RU"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sz="1100" b="1" i="0" u="none" strike="noStrike" kern="1200" baseline="0" dirty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Глубина, м</a:t>
                </a:r>
              </a:p>
            </c:rich>
          </c:tx>
          <c:layout>
            <c:manualLayout>
              <c:xMode val="edge"/>
              <c:yMode val="edge"/>
              <c:x val="7.2461048335188509E-4"/>
              <c:y val="0.4083009111259798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 rtl="0">
                <a:defRPr lang="ru-RU" sz="11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064085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464641811181677"/>
          <c:y val="0.11550730408903234"/>
          <c:w val="0.73511367170256903"/>
          <c:h val="0.84736754383601154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diamond"/>
            <c:size val="8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Лист1!$I$2:$I$25</c:f>
              <c:numCache>
                <c:formatCode>General</c:formatCode>
                <c:ptCount val="24"/>
                <c:pt idx="0">
                  <c:v>3.4000000000000004</c:v>
                </c:pt>
                <c:pt idx="1">
                  <c:v>2.5496192893401015</c:v>
                </c:pt>
                <c:pt idx="2">
                  <c:v>6.295393474088292</c:v>
                </c:pt>
                <c:pt idx="3">
                  <c:v>7.257142857142858</c:v>
                </c:pt>
                <c:pt idx="4">
                  <c:v>4.0748730964467006</c:v>
                </c:pt>
                <c:pt idx="5">
                  <c:v>3.9976833976833976</c:v>
                </c:pt>
                <c:pt idx="6">
                  <c:v>5.3277285233873428</c:v>
                </c:pt>
                <c:pt idx="7">
                  <c:v>6.9056203605514321</c:v>
                </c:pt>
                <c:pt idx="8">
                  <c:v>6.1167002012072436</c:v>
                </c:pt>
                <c:pt idx="9">
                  <c:v>5.6743494423791825</c:v>
                </c:pt>
                <c:pt idx="10">
                  <c:v>2.0554550934297771</c:v>
                </c:pt>
                <c:pt idx="11">
                  <c:v>4.1281961471103328</c:v>
                </c:pt>
                <c:pt idx="12">
                  <c:v>2.9910064239828698</c:v>
                </c:pt>
                <c:pt idx="13">
                  <c:v>6.7462109955423477</c:v>
                </c:pt>
                <c:pt idx="14">
                  <c:v>2.7388781431334626</c:v>
                </c:pt>
                <c:pt idx="15">
                  <c:v>3.1825613079019073</c:v>
                </c:pt>
                <c:pt idx="16">
                  <c:v>7.5672645739910314</c:v>
                </c:pt>
                <c:pt idx="17">
                  <c:v>5.2371134020618557</c:v>
                </c:pt>
                <c:pt idx="18">
                  <c:v>6.391752577319588</c:v>
                </c:pt>
                <c:pt idx="19">
                  <c:v>1.793138500635324</c:v>
                </c:pt>
                <c:pt idx="20">
                  <c:v>4.7194244604316546</c:v>
                </c:pt>
                <c:pt idx="21">
                  <c:v>1.770084985835694</c:v>
                </c:pt>
                <c:pt idx="22">
                  <c:v>1.9560975609756097</c:v>
                </c:pt>
                <c:pt idx="23">
                  <c:v>7.6559506067702792</c:v>
                </c:pt>
              </c:numCache>
            </c:numRef>
          </c:xVal>
          <c:yVal>
            <c:numRef>
              <c:f>Лист1!$B$2:$B$25</c:f>
              <c:numCache>
                <c:formatCode>General</c:formatCode>
                <c:ptCount val="24"/>
                <c:pt idx="0">
                  <c:v>53.2</c:v>
                </c:pt>
                <c:pt idx="1">
                  <c:v>33.200000000000003</c:v>
                </c:pt>
                <c:pt idx="2">
                  <c:v>84.4</c:v>
                </c:pt>
                <c:pt idx="3">
                  <c:v>28</c:v>
                </c:pt>
                <c:pt idx="4">
                  <c:v>63.6</c:v>
                </c:pt>
                <c:pt idx="5">
                  <c:v>33.1</c:v>
                </c:pt>
                <c:pt idx="6">
                  <c:v>33.799999999999997</c:v>
                </c:pt>
                <c:pt idx="7">
                  <c:v>78</c:v>
                </c:pt>
                <c:pt idx="8">
                  <c:v>34.200000000000003</c:v>
                </c:pt>
                <c:pt idx="9">
                  <c:v>32.1</c:v>
                </c:pt>
                <c:pt idx="10">
                  <c:v>52.9</c:v>
                </c:pt>
                <c:pt idx="11">
                  <c:v>68.099999999999994</c:v>
                </c:pt>
                <c:pt idx="12">
                  <c:v>46.1</c:v>
                </c:pt>
                <c:pt idx="13">
                  <c:v>132.69999999999999</c:v>
                </c:pt>
                <c:pt idx="14">
                  <c:v>37.5</c:v>
                </c:pt>
                <c:pt idx="15">
                  <c:v>36.4</c:v>
                </c:pt>
                <c:pt idx="16">
                  <c:v>133.5</c:v>
                </c:pt>
                <c:pt idx="17">
                  <c:v>37</c:v>
                </c:pt>
                <c:pt idx="18">
                  <c:v>37</c:v>
                </c:pt>
                <c:pt idx="19">
                  <c:v>46.5</c:v>
                </c:pt>
                <c:pt idx="20">
                  <c:v>36.799999999999997</c:v>
                </c:pt>
                <c:pt idx="21">
                  <c:v>122.7</c:v>
                </c:pt>
                <c:pt idx="22">
                  <c:v>33.6</c:v>
                </c:pt>
                <c:pt idx="23">
                  <c:v>122.3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CAC-4A76-B5C8-F5D1F0A5C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06408560"/>
        <c:axId val="606421872"/>
      </c:scatterChart>
      <c:valAx>
        <c:axId val="606408560"/>
        <c:scaling>
          <c:orientation val="minMax"/>
          <c:max val="8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 algn="ctr" rtl="0">
                  <a:defRPr lang="en-US"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100" b="1" i="0" u="none" strike="noStrike" kern="1200" baseline="0" dirty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OCR/OCRsample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ctr" rtl="0">
                <a:defRPr lang="en-US" sz="11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06421872"/>
        <c:crosses val="autoZero"/>
        <c:crossBetween val="midCat"/>
      </c:valAx>
      <c:valAx>
        <c:axId val="606421872"/>
        <c:scaling>
          <c:orientation val="maxMin"/>
          <c:max val="1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 rtl="0">
                  <a:defRPr lang="ru-RU"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sz="1100" b="1" i="0" u="none" strike="noStrike" kern="1200" baseline="0" dirty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Глубина, м</a:t>
                </a:r>
              </a:p>
            </c:rich>
          </c:tx>
          <c:layout>
            <c:manualLayout>
              <c:xMode val="edge"/>
              <c:yMode val="edge"/>
              <c:x val="1.4508272463453615E-2"/>
              <c:y val="0.3623339151853393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 rtl="0">
                <a:defRPr lang="ru-RU" sz="11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064085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0.16751</cdr:x>
      <cdr:y>0.11762</cdr:y>
    </cdr:from>
    <cdr:to>
      <cdr:x>0.21683</cdr:x>
      <cdr:y>0.13425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9DB6CFEF-96F9-463E-971E-0CBF05E79DE3}"/>
            </a:ext>
          </a:extLst>
        </cdr:cNvPr>
        <cdr:cNvSpPr/>
      </cdr:nvSpPr>
      <cdr:spPr>
        <a:xfrm xmlns:a="http://schemas.openxmlformats.org/drawingml/2006/main">
          <a:off x="666310" y="595918"/>
          <a:ext cx="196184" cy="842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0.22148</cdr:x>
      <cdr:y>0.10868</cdr:y>
    </cdr:from>
    <cdr:to>
      <cdr:x>0.26031</cdr:x>
      <cdr:y>0.14727</cdr:y>
    </cdr:to>
    <cdr:sp macro="" textlink="">
      <cdr:nvSpPr>
        <cdr:cNvPr id="3" name="Прямоугольник 2">
          <a:extLst xmlns:a="http://schemas.openxmlformats.org/drawingml/2006/main">
            <a:ext uri="{FF2B5EF4-FFF2-40B4-BE49-F238E27FC236}">
              <a16:creationId xmlns:a16="http://schemas.microsoft.com/office/drawing/2014/main" id="{8E01251A-0C99-4B9B-BCB9-33836E834479}"/>
            </a:ext>
          </a:extLst>
        </cdr:cNvPr>
        <cdr:cNvSpPr/>
      </cdr:nvSpPr>
      <cdr:spPr>
        <a:xfrm xmlns:a="http://schemas.openxmlformats.org/drawingml/2006/main">
          <a:off x="880991" y="550613"/>
          <a:ext cx="154458" cy="19551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0.1755</cdr:x>
      <cdr:y>0.10667</cdr:y>
    </cdr:from>
    <cdr:to>
      <cdr:x>0.21433</cdr:x>
      <cdr:y>0.14526</cdr:y>
    </cdr:to>
    <cdr:sp macro="" textlink="">
      <cdr:nvSpPr>
        <cdr:cNvPr id="4" name="Прямоугольник 3">
          <a:extLst xmlns:a="http://schemas.openxmlformats.org/drawingml/2006/main">
            <a:ext uri="{FF2B5EF4-FFF2-40B4-BE49-F238E27FC236}">
              <a16:creationId xmlns:a16="http://schemas.microsoft.com/office/drawing/2014/main" id="{B609EE6C-33F2-4B45-BE72-0AF320415873}"/>
            </a:ext>
          </a:extLst>
        </cdr:cNvPr>
        <cdr:cNvSpPr/>
      </cdr:nvSpPr>
      <cdr:spPr>
        <a:xfrm xmlns:a="http://schemas.openxmlformats.org/drawingml/2006/main">
          <a:off x="698111" y="540453"/>
          <a:ext cx="154458" cy="19551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0.00286</cdr:x>
      <cdr:y>0.00323</cdr:y>
    </cdr:to>
    <cdr:pic>
      <cdr:nvPicPr>
        <cdr:cNvPr id="6" name="chart">
          <a:extLst xmlns:a="http://schemas.openxmlformats.org/drawingml/2006/main">
            <a:ext uri="{FF2B5EF4-FFF2-40B4-BE49-F238E27FC236}">
              <a16:creationId xmlns:a16="http://schemas.microsoft.com/office/drawing/2014/main" id="{18644EE6-C803-4581-B3C5-5BF453C42108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0.00286</cdr:x>
      <cdr:y>0.00323</cdr:y>
    </cdr:to>
    <cdr:pic>
      <cdr:nvPicPr>
        <cdr:cNvPr id="7" name="chart">
          <a:extLst xmlns:a="http://schemas.openxmlformats.org/drawingml/2006/main">
            <a:ext uri="{FF2B5EF4-FFF2-40B4-BE49-F238E27FC236}">
              <a16:creationId xmlns:a16="http://schemas.microsoft.com/office/drawing/2014/main" id="{E95C5290-5B0F-45D4-84BB-943C315B125C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0.00286</cdr:x>
      <cdr:y>0.00323</cdr:y>
    </cdr:to>
    <cdr:pic>
      <cdr:nvPicPr>
        <cdr:cNvPr id="8" name="chart">
          <a:extLst xmlns:a="http://schemas.openxmlformats.org/drawingml/2006/main">
            <a:ext uri="{FF2B5EF4-FFF2-40B4-BE49-F238E27FC236}">
              <a16:creationId xmlns:a16="http://schemas.microsoft.com/office/drawing/2014/main" id="{18623593-5933-4470-A789-83B43FCBF132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0.00276</cdr:x>
      <cdr:y>0.00305</cdr:y>
    </cdr:to>
    <cdr:pic>
      <cdr:nvPicPr>
        <cdr:cNvPr id="10" name="chart">
          <a:extLst xmlns:a="http://schemas.openxmlformats.org/drawingml/2006/main">
            <a:ext uri="{FF2B5EF4-FFF2-40B4-BE49-F238E27FC236}">
              <a16:creationId xmlns:a16="http://schemas.microsoft.com/office/drawing/2014/main" id="{052D9D21-DD2B-463B-90EF-8406667483E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0.00286</cdr:x>
      <cdr:y>0.00323</cdr:y>
    </cdr:to>
    <cdr:pic>
      <cdr:nvPicPr>
        <cdr:cNvPr id="4" name="chart">
          <a:extLst xmlns:a="http://schemas.openxmlformats.org/drawingml/2006/main">
            <a:ext uri="{FF2B5EF4-FFF2-40B4-BE49-F238E27FC236}">
              <a16:creationId xmlns:a16="http://schemas.microsoft.com/office/drawing/2014/main" id="{7F7193D2-28A4-4B15-B484-80F5B40B0F3E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0.00286</cdr:x>
      <cdr:y>0.00323</cdr:y>
    </cdr:to>
    <cdr:pic>
      <cdr:nvPicPr>
        <cdr:cNvPr id="5" name="chart">
          <a:extLst xmlns:a="http://schemas.openxmlformats.org/drawingml/2006/main">
            <a:ext uri="{FF2B5EF4-FFF2-40B4-BE49-F238E27FC236}">
              <a16:creationId xmlns:a16="http://schemas.microsoft.com/office/drawing/2014/main" id="{17FA94BA-FF92-472A-AD23-2FB39C2476CE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0.00286</cdr:x>
      <cdr:y>0.00323</cdr:y>
    </cdr:to>
    <cdr:pic>
      <cdr:nvPicPr>
        <cdr:cNvPr id="11" name="chart">
          <a:extLst xmlns:a="http://schemas.openxmlformats.org/drawingml/2006/main">
            <a:ext uri="{FF2B5EF4-FFF2-40B4-BE49-F238E27FC236}">
              <a16:creationId xmlns:a16="http://schemas.microsoft.com/office/drawing/2014/main" id="{0ED35980-FDDE-4A4F-B63D-0BE53328E222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0.00276</cdr:x>
      <cdr:y>0.00305</cdr:y>
    </cdr:to>
    <cdr:pic>
      <cdr:nvPicPr>
        <cdr:cNvPr id="19" name="chart">
          <a:extLst xmlns:a="http://schemas.openxmlformats.org/drawingml/2006/main">
            <a:ext uri="{FF2B5EF4-FFF2-40B4-BE49-F238E27FC236}">
              <a16:creationId xmlns:a16="http://schemas.microsoft.com/office/drawing/2014/main" id="{167191B9-1DBC-46FB-A038-FCDA6E5B5101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EF5E1483-1CBD-40F9-9A6F-D153E8B242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8B9D4D0-4C60-4015-9DD5-8665C6556F7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55673-901B-4FBD-9273-ED627107B9AC}" type="datetimeFigureOut">
              <a:rPr lang="ru-RU" smtClean="0"/>
              <a:t>02.06.2025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21ED002-A4D3-4A0F-B31A-B01B431F2AD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ECB7625-4010-4891-8E38-81E8C762B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883A7E-FB1E-4866-94D8-78D6937BF83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33185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27BF4-4053-479C-8949-5AE68E88775F}" type="datetimeFigureOut">
              <a:rPr lang="ru-RU" smtClean="0"/>
              <a:t>02.06.2025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DE93A-1AB1-4760-A8BF-3456D25607F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52769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5BC92-073B-4E5A-B21B-84044BF94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AFD94-D993-40D4-86BA-0A8172C5D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B4565-5C00-4C4F-9B71-6AA558732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638B9-DB3C-4FD4-A7C9-70DCCA2BB2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6571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6D041-8269-442A-A931-7D6110026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F366FB-0A77-41FE-A61B-A46F9030A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10E25-660E-48FD-B5D9-4F7470BF5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668ED-0D6E-44C6-8DB0-1D309D3822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5208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B6ABC2-FB44-4EA8-A8E9-E76487111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A4D7B-D184-4D9C-B573-294CE5C46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BB676-C9A0-40BF-98C4-2C154809C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9DC53-3BC3-4A58-96FE-B9F54B8F3A3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4374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D121A37-9246-46DE-9489-17E5962DC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32E1E8D-AECE-4466-96DE-0AD57EE7B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1EB96E-AD02-46D5-8777-991F4935E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75658-D8E7-4006-BCDA-8A73101E058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0356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E2349FD-6C75-482B-A7FE-FC12EB9DC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49317F1-7D4D-4BA1-A588-FC8DA8E27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543AEF-82B2-4ED6-A3CB-C0B4AEA00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BAD006-A461-42BE-811C-10D83CB3F94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1280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82EF738-D009-4FEA-8942-291655AFE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84B461B-089B-4DD0-8705-15B62ABB3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D830ED3-D45F-46B6-9F33-7098C5D61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96C21-1A22-406E-BAD9-0AF1E92DB1A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263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53CD6C8-FDA6-4691-B3EE-F99FDBE57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38A360F-568E-44C4-9ADA-569037FFB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47EAE45-A595-49DF-809B-CF0B74BC4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783FF-59E9-4BD1-B2D9-879B8B8750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6184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86781F0-B6B7-405D-83D2-D833B473C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7B72C8E-A6E3-46B0-B586-446F790EE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260C95E-7E8D-4CA3-B13A-A7B3D531A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57DC3-2724-466A-B121-12761F9E3EB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8888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91F4683-BC99-42BE-8108-FA6F7E71F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AD1C27E-D3B4-4631-B2BC-4005873CA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9D75879-BE7D-4DBA-920D-9BC7176C3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C83BE-2B36-4271-B493-D647F32B903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3418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87628-F317-449E-BF62-22F3E14C3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5E50D-0927-4F86-A7A4-FCEFEF57B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C7FC19-3BC7-4A13-8697-D91414840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87498-C2F8-48E4-8742-A1F023BEFAA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909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9E5159-792B-403E-9106-C4BFFA82A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7B9A2-2C8C-433A-B394-BC41D4289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50741-BFD2-49F7-BDB7-D16B4609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54A1A-12C2-4752-8F10-308B9C304D8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1508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лайд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273" y="215069"/>
            <a:ext cx="8728506" cy="63892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13764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4BCBB55-BB69-428E-A202-43C4D0E57B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FE2CCFB-CCFB-47B7-971B-190A4E9AF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7F294-FDA8-48DF-99C4-891E3E1441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F6B34-57B0-4BE8-BEFA-CE0F616DFF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E4CFC-D09F-4BDC-B3A9-7D7E5EBBD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BC6B9C4-01EB-42F1-A746-8B51938680C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11.jpeg"/><Relationship Id="rId4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Прямоугольник 6">
            <a:extLst>
              <a:ext uri="{FF2B5EF4-FFF2-40B4-BE49-F238E27FC236}">
                <a16:creationId xmlns:a16="http://schemas.microsoft.com/office/drawing/2014/main" id="{EDC358AC-A173-4BA6-A8CA-229B57F44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" y="1252551"/>
            <a:ext cx="8641079" cy="1062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dirty="0"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РАЗРАБОТКА МЕТОДА РЕКОНСТРУКЦИИ КОМПРЕССИОННОЙ КРИВОЙ. ОЦЕНКА ДАВЛЕНИЯ ПРЕДУПЛОТНЕНИЯ ГРУНТА В МАССИВЕ</a:t>
            </a:r>
            <a:endParaRPr lang="ru-RU" sz="1400" dirty="0">
              <a:effectLst/>
              <a:latin typeface="Roboto Medium" panose="02000000000000000000" pitchFamily="2" charset="0"/>
              <a:ea typeface="Roboto Medium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7052C13-325D-4E41-A226-3E9257378208}"/>
              </a:ext>
            </a:extLst>
          </p:cNvPr>
          <p:cNvSpPr/>
          <p:nvPr/>
        </p:nvSpPr>
        <p:spPr>
          <a:xfrm>
            <a:off x="501479" y="4138317"/>
            <a:ext cx="2485561" cy="405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Васенин В.А., к.т.н.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6C574C7-AD4D-4BF9-9BB4-3A3724A6EA27}"/>
              </a:ext>
            </a:extLst>
          </p:cNvPr>
          <p:cNvSpPr/>
          <p:nvPr/>
        </p:nvSpPr>
        <p:spPr>
          <a:xfrm>
            <a:off x="501478" y="3733270"/>
            <a:ext cx="2485561" cy="405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Санкт-Петербург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7BDFCC4-770A-43E0-B3F9-C278447149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408" t="29048" r="21939" b="27233"/>
          <a:stretch/>
        </p:blipFill>
        <p:spPr>
          <a:xfrm>
            <a:off x="143078" y="3363685"/>
            <a:ext cx="4762377" cy="3110387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DC93C90-8F22-4E47-AE33-84BAD6FD5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264" y="443127"/>
            <a:ext cx="8005665" cy="479192"/>
          </a:xfrm>
        </p:spPr>
        <p:txBody>
          <a:bodyPr/>
          <a:lstStyle/>
          <a:p>
            <a:r>
              <a:rPr lang="ru-RU" sz="24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Конвенциональные методы определения давления предуплотнения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63B5EFB-B120-43BC-91D0-52F702329508}"/>
              </a:ext>
            </a:extLst>
          </p:cNvPr>
          <p:cNvSpPr txBox="1">
            <a:spLocks/>
          </p:cNvSpPr>
          <p:nvPr/>
        </p:nvSpPr>
        <p:spPr bwMode="auto">
          <a:xfrm>
            <a:off x="457200" y="6408349"/>
            <a:ext cx="4629329" cy="479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Метод </a:t>
            </a:r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A.Casagrande (</a:t>
            </a:r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ГОСТ Р 58236-2018</a:t>
            </a:r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)</a:t>
            </a:r>
            <a:endParaRPr lang="ru-RU" sz="1600" dirty="0">
              <a:latin typeface="Roboto Medium" panose="02000000000000000000" pitchFamily="2" charset="0"/>
              <a:ea typeface="Roboto Medium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C4F39C8-8895-449F-A8BD-B630A82B8542}"/>
              </a:ext>
            </a:extLst>
          </p:cNvPr>
          <p:cNvSpPr txBox="1">
            <a:spLocks/>
          </p:cNvSpPr>
          <p:nvPr/>
        </p:nvSpPr>
        <p:spPr bwMode="auto">
          <a:xfrm>
            <a:off x="457200" y="992436"/>
            <a:ext cx="3927515" cy="479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ru-RU" sz="180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Проблемы методов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572C33E-1358-430B-BE25-BB535E4FEE16}"/>
              </a:ext>
            </a:extLst>
          </p:cNvPr>
          <p:cNvSpPr txBox="1">
            <a:spLocks/>
          </p:cNvSpPr>
          <p:nvPr/>
        </p:nvSpPr>
        <p:spPr bwMode="auto">
          <a:xfrm>
            <a:off x="314134" y="2278114"/>
            <a:ext cx="8291795" cy="479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342900" indent="-342900" algn="just" defTabSz="914400">
              <a:buAutoNum type="arabicPeriod"/>
            </a:pPr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Не имеют внятного физического и математического обоснования</a:t>
            </a:r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;</a:t>
            </a:r>
          </a:p>
          <a:p>
            <a:pPr marL="342900" indent="-342900" algn="just" defTabSz="914400">
              <a:buAutoNum type="arabicPeriod"/>
            </a:pPr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Не учитывают величину эффективного бытового напряжения в массиве</a:t>
            </a:r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;</a:t>
            </a:r>
          </a:p>
          <a:p>
            <a:pPr marL="342900" indent="-342900" algn="just" defTabSz="914400">
              <a:buAutoNum type="arabicPeriod"/>
            </a:pPr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Не учитывают возможное нарушение природной структуры образца</a:t>
            </a:r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;</a:t>
            </a:r>
          </a:p>
          <a:p>
            <a:pPr marL="342900" indent="-342900" algn="just" defTabSz="914400">
              <a:buAutoNum type="arabicPeriod"/>
            </a:pPr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Не контролируют параметры левой и правой границ коэффициентов предуплотнения</a:t>
            </a:r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;</a:t>
            </a:r>
          </a:p>
          <a:p>
            <a:pPr marL="342900" indent="-342900" algn="just" defTabSz="914400">
              <a:buAutoNum type="arabicPeriod"/>
            </a:pPr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Не контролируют параметр полного нарушения природной структуры образца</a:t>
            </a:r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;</a:t>
            </a:r>
          </a:p>
          <a:p>
            <a:pPr marL="342900" indent="-342900" algn="just" defTabSz="914400">
              <a:buAutoNum type="arabicPeriod"/>
            </a:pPr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Для нормального применения методов так или иначе нужна аппроксимация кривых с последующим определением касательных или точек максимальной кривизны    </a:t>
            </a:r>
            <a:endParaRPr lang="en-US" sz="1600" dirty="0">
              <a:latin typeface="Roboto Medium" panose="02000000000000000000" pitchFamily="2" charset="0"/>
              <a:ea typeface="Roboto Medium" panose="02000000000000000000" pitchFamily="2" charset="0"/>
              <a:cs typeface="Arial" panose="020B0604020202020204" pitchFamily="34" charset="0"/>
            </a:endParaRPr>
          </a:p>
          <a:p>
            <a:pPr marL="342900" indent="-342900" defTabSz="914400">
              <a:buAutoNum type="arabicPeriod"/>
            </a:pPr>
            <a:endParaRPr lang="ru-RU" sz="1600" dirty="0">
              <a:latin typeface="Roboto Medium" panose="02000000000000000000" pitchFamily="2" charset="0"/>
              <a:ea typeface="Roboto Medium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7DA7E1AE-7389-4CF8-AA02-D1166A3740EF}"/>
              </a:ext>
            </a:extLst>
          </p:cNvPr>
          <p:cNvCxnSpPr/>
          <p:nvPr/>
        </p:nvCxnSpPr>
        <p:spPr>
          <a:xfrm flipH="1">
            <a:off x="3153747" y="4002833"/>
            <a:ext cx="279918" cy="37322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5846A5BF-A269-4A8C-9AAE-68710D6DE3B4}"/>
              </a:ext>
            </a:extLst>
          </p:cNvPr>
          <p:cNvSpPr txBox="1">
            <a:spLocks/>
          </p:cNvSpPr>
          <p:nvPr/>
        </p:nvSpPr>
        <p:spPr bwMode="auto">
          <a:xfrm>
            <a:off x="2941697" y="3503920"/>
            <a:ext cx="2516711" cy="373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ru-RU" sz="140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Точка максимальной кривизны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B1B7FCB-BB91-42C0-9829-1B322FC274D8}"/>
              </a:ext>
            </a:extLst>
          </p:cNvPr>
          <p:cNvSpPr txBox="1">
            <a:spLocks/>
          </p:cNvSpPr>
          <p:nvPr/>
        </p:nvSpPr>
        <p:spPr bwMode="auto">
          <a:xfrm>
            <a:off x="4683967" y="4679282"/>
            <a:ext cx="4149003" cy="479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just" defTabSz="914400"/>
            <a:r>
              <a:rPr lang="ru-RU" sz="160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Во многих компаниях запрещен к использованию без аппроксимации компрессионной кривой вследствие больших ошибок определения максимальной кривизны/касательной из-за масштабного эффекта</a:t>
            </a:r>
          </a:p>
        </p:txBody>
      </p:sp>
      <p:sp>
        <p:nvSpPr>
          <p:cNvPr id="10" name="Прямоугольник 10">
            <a:extLst>
              <a:ext uri="{FF2B5EF4-FFF2-40B4-BE49-F238E27FC236}">
                <a16:creationId xmlns:a16="http://schemas.microsoft.com/office/drawing/2014/main" id="{13933885-B7FF-4F2F-BD92-4BAADFDDE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2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3301252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42D67D-7311-47A3-98CB-863440E93E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408" t="29048" r="21939" b="27233"/>
          <a:stretch/>
        </p:blipFill>
        <p:spPr>
          <a:xfrm>
            <a:off x="143078" y="3363685"/>
            <a:ext cx="4762377" cy="3110387"/>
          </a:xfrm>
          <a:prstGeom prst="rect">
            <a:avLst/>
          </a:prstGeom>
        </p:spPr>
      </p:pic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6AE111A6-B5B7-41CF-B4DE-CA8F6177C21F}"/>
              </a:ext>
            </a:extLst>
          </p:cNvPr>
          <p:cNvCxnSpPr/>
          <p:nvPr/>
        </p:nvCxnSpPr>
        <p:spPr>
          <a:xfrm flipH="1">
            <a:off x="3153747" y="4002833"/>
            <a:ext cx="279918" cy="37322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D058449-1074-43FB-9C4E-14A2FD82333C}"/>
              </a:ext>
            </a:extLst>
          </p:cNvPr>
          <p:cNvSpPr txBox="1">
            <a:spLocks/>
          </p:cNvSpPr>
          <p:nvPr/>
        </p:nvSpPr>
        <p:spPr bwMode="auto">
          <a:xfrm>
            <a:off x="3153747" y="3496647"/>
            <a:ext cx="2516711" cy="373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ru-RU" sz="140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Точка максимальной кривизны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57E1C3-F658-4108-ABF3-7A39814E924F}"/>
              </a:ext>
            </a:extLst>
          </p:cNvPr>
          <p:cNvSpPr txBox="1"/>
          <p:nvPr/>
        </p:nvSpPr>
        <p:spPr>
          <a:xfrm>
            <a:off x="361340" y="216079"/>
            <a:ext cx="53091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ru-RU" sz="18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Метод </a:t>
            </a:r>
            <a:r>
              <a:rPr lang="en-US" sz="18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A.Casagrande (</a:t>
            </a:r>
            <a:r>
              <a:rPr lang="ru-RU" sz="18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ГОСТ Р 58236-2018</a:t>
            </a:r>
            <a:r>
              <a:rPr lang="en-US" sz="18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)</a:t>
            </a:r>
            <a:endParaRPr lang="ru-RU" sz="1800" dirty="0">
              <a:latin typeface="Roboto Medium" panose="02000000000000000000" pitchFamily="2" charset="0"/>
              <a:ea typeface="Roboto Medium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27BD365-1F80-42C1-BF53-A1B848442B20}"/>
              </a:ext>
            </a:extLst>
          </p:cNvPr>
          <p:cNvCxnSpPr>
            <a:cxnSpLocks/>
          </p:cNvCxnSpPr>
          <p:nvPr/>
        </p:nvCxnSpPr>
        <p:spPr>
          <a:xfrm flipV="1">
            <a:off x="746449" y="849086"/>
            <a:ext cx="0" cy="228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F6CA743E-835E-4D1D-A8AA-16573BE51CB1}"/>
              </a:ext>
            </a:extLst>
          </p:cNvPr>
          <p:cNvCxnSpPr>
            <a:cxnSpLocks/>
          </p:cNvCxnSpPr>
          <p:nvPr/>
        </p:nvCxnSpPr>
        <p:spPr>
          <a:xfrm>
            <a:off x="746449" y="3135086"/>
            <a:ext cx="38255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2054024F-78BE-4F58-AB4D-3EF4E4ED64F4}"/>
              </a:ext>
            </a:extLst>
          </p:cNvPr>
          <p:cNvCxnSpPr/>
          <p:nvPr/>
        </p:nvCxnSpPr>
        <p:spPr>
          <a:xfrm>
            <a:off x="1306286" y="1175657"/>
            <a:ext cx="2500604" cy="1558212"/>
          </a:xfrm>
          <a:prstGeom prst="line">
            <a:avLst/>
          </a:prstGeom>
          <a:ln w="222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4E1EE9B-ABB1-4092-B24D-48A440171BC6}"/>
              </a:ext>
            </a:extLst>
          </p:cNvPr>
          <p:cNvSpPr txBox="1"/>
          <p:nvPr/>
        </p:nvSpPr>
        <p:spPr>
          <a:xfrm>
            <a:off x="4506686" y="2864498"/>
            <a:ext cx="365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cs typeface="Calibri" panose="020F0502020204030204" pitchFamily="34" charset="0"/>
              </a:rPr>
              <a:t>σ</a:t>
            </a:r>
            <a:r>
              <a:rPr lang="en-US" dirty="0">
                <a:cs typeface="Calibri" panose="020F0502020204030204" pitchFamily="34" charset="0"/>
              </a:rPr>
              <a:t>’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11D458-1339-4338-87D8-AD11254ED5C7}"/>
              </a:ext>
            </a:extLst>
          </p:cNvPr>
          <p:cNvSpPr txBox="1"/>
          <p:nvPr/>
        </p:nvSpPr>
        <p:spPr>
          <a:xfrm>
            <a:off x="4660735" y="5612736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cs typeface="Calibri" panose="020F0502020204030204" pitchFamily="34" charset="0"/>
              </a:rPr>
              <a:t>lg(</a:t>
            </a:r>
            <a:r>
              <a:rPr lang="el-GR" dirty="0">
                <a:cs typeface="Calibri" panose="020F0502020204030204" pitchFamily="34" charset="0"/>
              </a:rPr>
              <a:t>σ</a:t>
            </a:r>
            <a:r>
              <a:rPr lang="en-US" dirty="0">
                <a:cs typeface="Calibri" panose="020F0502020204030204" pitchFamily="34" charset="0"/>
              </a:rPr>
              <a:t>’)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AAE917-594B-401E-8F00-6779CFA48576}"/>
              </a:ext>
            </a:extLst>
          </p:cNvPr>
          <p:cNvSpPr txBox="1"/>
          <p:nvPr/>
        </p:nvSpPr>
        <p:spPr>
          <a:xfrm>
            <a:off x="485192" y="570689"/>
            <a:ext cx="37229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Коэффициент пористости </a:t>
            </a:r>
            <a:r>
              <a:rPr lang="en-US" sz="900" b="1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д.ед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09517B93-7401-4884-9398-567808588224}"/>
              </a:ext>
            </a:extLst>
          </p:cNvPr>
          <p:cNvCxnSpPr>
            <a:cxnSpLocks/>
          </p:cNvCxnSpPr>
          <p:nvPr/>
        </p:nvCxnSpPr>
        <p:spPr>
          <a:xfrm flipV="1">
            <a:off x="3293706" y="2444620"/>
            <a:ext cx="0" cy="1987421"/>
          </a:xfrm>
          <a:prstGeom prst="line">
            <a:avLst/>
          </a:prstGeom>
          <a:ln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BB7D289-FBDA-4AB7-95E4-3694A10E4122}"/>
              </a:ext>
            </a:extLst>
          </p:cNvPr>
          <p:cNvSpPr txBox="1"/>
          <p:nvPr/>
        </p:nvSpPr>
        <p:spPr>
          <a:xfrm>
            <a:off x="3153747" y="1938048"/>
            <a:ext cx="101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rgbClr val="FF0000"/>
                </a:solidFill>
                <a:cs typeface="Calibri" panose="020F0502020204030204" pitchFamily="34" charset="0"/>
              </a:rPr>
              <a:t>σ</a:t>
            </a:r>
            <a:r>
              <a:rPr lang="en-US" sz="1200" dirty="0">
                <a:solidFill>
                  <a:srgbClr val="FF0000"/>
                </a:solidFill>
                <a:cs typeface="Calibri" panose="020F0502020204030204" pitchFamily="34" charset="0"/>
              </a:rPr>
              <a:t>c </a:t>
            </a:r>
            <a:r>
              <a:rPr lang="en-US" dirty="0">
                <a:solidFill>
                  <a:srgbClr val="FF0000"/>
                </a:solidFill>
                <a:cs typeface="Calibri" panose="020F0502020204030204" pitchFamily="34" charset="0"/>
              </a:rPr>
              <a:t> - ????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B4059B-6B81-45E3-81C3-59377DA6362E}"/>
              </a:ext>
            </a:extLst>
          </p:cNvPr>
          <p:cNvSpPr txBox="1"/>
          <p:nvPr/>
        </p:nvSpPr>
        <p:spPr>
          <a:xfrm>
            <a:off x="4572000" y="694774"/>
            <a:ext cx="4438252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Случай грунта с состоянием близким к полностью нарушенной структуре (на определенном участке напряжений)– </a:t>
            </a:r>
            <a:r>
              <a:rPr lang="en-US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“</a:t>
            </a:r>
            <a:r>
              <a:rPr lang="ru-RU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прямая при компрессии</a:t>
            </a:r>
            <a:r>
              <a:rPr lang="en-US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”</a:t>
            </a:r>
            <a:endParaRPr lang="ru-RU" dirty="0">
              <a:solidFill>
                <a:srgbClr val="FF0000"/>
              </a:solidFill>
              <a:latin typeface="Roboto Medium" panose="02000000000000000000" pitchFamily="2" charset="0"/>
              <a:ea typeface="Roboto Medium" panose="02000000000000000000" pitchFamily="2" charset="0"/>
              <a:cs typeface="Arial" panose="020B0604020202020204" pitchFamily="34" charset="0"/>
            </a:endParaRPr>
          </a:p>
          <a:p>
            <a:pPr algn="just" defTabSz="914400"/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Метод найдет точку с максимальной кривизной (по свойству логарифмической функции) и определит </a:t>
            </a:r>
            <a:r>
              <a:rPr lang="en-US" sz="160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“</a:t>
            </a:r>
            <a:r>
              <a:rPr lang="ru-RU" sz="160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фиктивную</a:t>
            </a:r>
            <a:r>
              <a:rPr lang="en-US" sz="160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”</a:t>
            </a:r>
            <a:r>
              <a:rPr lang="ru-RU" sz="160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 величину давления предуплотнения на прямой</a:t>
            </a: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D859F6BF-4603-4043-BAC1-0AA35334355F}"/>
              </a:ext>
            </a:extLst>
          </p:cNvPr>
          <p:cNvCxnSpPr>
            <a:cxnSpLocks/>
          </p:cNvCxnSpPr>
          <p:nvPr/>
        </p:nvCxnSpPr>
        <p:spPr>
          <a:xfrm flipH="1">
            <a:off x="3443091" y="1709450"/>
            <a:ext cx="1063595" cy="29824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28B7085-6D33-4E3C-948B-3119EFCAD746}"/>
              </a:ext>
            </a:extLst>
          </p:cNvPr>
          <p:cNvSpPr txBox="1"/>
          <p:nvPr/>
        </p:nvSpPr>
        <p:spPr>
          <a:xfrm>
            <a:off x="4438528" y="3982984"/>
            <a:ext cx="45745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ВЫВОД</a:t>
            </a:r>
            <a:r>
              <a:rPr lang="en-US" sz="180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: </a:t>
            </a:r>
            <a:r>
              <a:rPr lang="ru-RU" sz="180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Конвенциональные методы определения давления предуплотнения</a:t>
            </a:r>
            <a:r>
              <a:rPr lang="en-US" sz="180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 </a:t>
            </a:r>
            <a:r>
              <a:rPr lang="ru-RU" sz="180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предназначены только для образцов ОТЛИЧНОГО КАЧЕСТВА</a:t>
            </a:r>
          </a:p>
          <a:p>
            <a:pPr algn="just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0">
            <a:extLst>
              <a:ext uri="{FF2B5EF4-FFF2-40B4-BE49-F238E27FC236}">
                <a16:creationId xmlns:a16="http://schemas.microsoft.com/office/drawing/2014/main" id="{4126CE60-9002-4CD4-81AA-B0BD45A2A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3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3494125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DD5D46-9CDA-4396-B937-53272F9DE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335" y="517569"/>
            <a:ext cx="4629329" cy="479192"/>
          </a:xfrm>
        </p:spPr>
        <p:txBody>
          <a:bodyPr/>
          <a:lstStyle/>
          <a:p>
            <a:r>
              <a:rPr lang="ru-RU" sz="24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Оценка качества образцов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85F3B0-F7CA-41F0-932D-975209A4A000}"/>
              </a:ext>
            </a:extLst>
          </p:cNvPr>
          <p:cNvSpPr txBox="1"/>
          <p:nvPr/>
        </p:nvSpPr>
        <p:spPr>
          <a:xfrm>
            <a:off x="315542" y="966049"/>
            <a:ext cx="81549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Деградация эффективных напряжений в образце при нарушении природной структуры приводит к потере истории нагружения — стирает давление переуплотнения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6B2921-390F-4B13-8038-E3DB0FF87BBD}"/>
              </a:ext>
            </a:extLst>
          </p:cNvPr>
          <p:cNvPicPr/>
          <p:nvPr/>
        </p:nvPicPr>
        <p:blipFill rotWithShape="1">
          <a:blip r:embed="rId2" cstate="print"/>
          <a:srcRect l="4999" t="-735" r="2566" b="4416"/>
          <a:stretch/>
        </p:blipFill>
        <p:spPr bwMode="auto">
          <a:xfrm>
            <a:off x="224241" y="2483895"/>
            <a:ext cx="3402654" cy="2572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EE5EB95-2B5D-4294-A675-2EC02FE5A408}"/>
              </a:ext>
            </a:extLst>
          </p:cNvPr>
          <p:cNvSpPr/>
          <p:nvPr/>
        </p:nvSpPr>
        <p:spPr>
          <a:xfrm>
            <a:off x="766124" y="5137147"/>
            <a:ext cx="193674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Ladd C., Lambe</a:t>
            </a:r>
            <a:r>
              <a:rPr lang="ru-RU" sz="105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105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T</a:t>
            </a:r>
            <a:r>
              <a:rPr lang="ru-RU" sz="105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., </a:t>
            </a:r>
            <a:r>
              <a:rPr lang="en-US" sz="105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Baligh M</a:t>
            </a:r>
            <a:r>
              <a:rPr lang="ru-RU" sz="105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5D041C8-2151-4A2C-B922-142646434F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841473"/>
              </p:ext>
            </p:extLst>
          </p:nvPr>
        </p:nvGraphicFramePr>
        <p:xfrm>
          <a:off x="3815916" y="2183363"/>
          <a:ext cx="5049562" cy="2934781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040393">
                  <a:extLst>
                    <a:ext uri="{9D8B030D-6E8A-4147-A177-3AD203B41FA5}">
                      <a16:colId xmlns:a16="http://schemas.microsoft.com/office/drawing/2014/main" val="3928560312"/>
                    </a:ext>
                  </a:extLst>
                </a:gridCol>
                <a:gridCol w="793984">
                  <a:extLst>
                    <a:ext uri="{9D8B030D-6E8A-4147-A177-3AD203B41FA5}">
                      <a16:colId xmlns:a16="http://schemas.microsoft.com/office/drawing/2014/main" val="1067061939"/>
                    </a:ext>
                  </a:extLst>
                </a:gridCol>
                <a:gridCol w="825807">
                  <a:extLst>
                    <a:ext uri="{9D8B030D-6E8A-4147-A177-3AD203B41FA5}">
                      <a16:colId xmlns:a16="http://schemas.microsoft.com/office/drawing/2014/main" val="3384880090"/>
                    </a:ext>
                  </a:extLst>
                </a:gridCol>
                <a:gridCol w="850205">
                  <a:extLst>
                    <a:ext uri="{9D8B030D-6E8A-4147-A177-3AD203B41FA5}">
                      <a16:colId xmlns:a16="http://schemas.microsoft.com/office/drawing/2014/main" val="2381776483"/>
                    </a:ext>
                  </a:extLst>
                </a:gridCol>
                <a:gridCol w="850205">
                  <a:extLst>
                    <a:ext uri="{9D8B030D-6E8A-4147-A177-3AD203B41FA5}">
                      <a16:colId xmlns:a16="http://schemas.microsoft.com/office/drawing/2014/main" val="871831114"/>
                    </a:ext>
                  </a:extLst>
                </a:gridCol>
                <a:gridCol w="688968">
                  <a:extLst>
                    <a:ext uri="{9D8B030D-6E8A-4147-A177-3AD203B41FA5}">
                      <a16:colId xmlns:a16="http://schemas.microsoft.com/office/drawing/2014/main" val="53680533"/>
                    </a:ext>
                  </a:extLst>
                </a:gridCol>
              </a:tblGrid>
              <a:tr h="576701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Градация качества образца (</a:t>
                      </a:r>
                      <a:r>
                        <a:rPr lang="en-US" sz="11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Terzaghi</a:t>
                      </a:r>
                      <a:r>
                        <a:rPr lang="ru-RU" sz="11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 </a:t>
                      </a:r>
                      <a:r>
                        <a:rPr lang="en-US" sz="11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K</a:t>
                      </a:r>
                      <a:r>
                        <a:rPr lang="ru-RU" sz="11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. и др.)</a:t>
                      </a:r>
                      <a:endParaRPr lang="ru-RU" sz="900" b="0" dirty="0"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Критерий Δе/е</a:t>
                      </a:r>
                      <a:r>
                        <a:rPr lang="ru-RU" sz="1100" b="0" baseline="-2500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0</a:t>
                      </a:r>
                      <a:r>
                        <a:rPr lang="ru-RU" sz="11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 (</a:t>
                      </a:r>
                      <a:r>
                        <a:rPr lang="en-US" sz="11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Lunne</a:t>
                      </a:r>
                      <a:r>
                        <a:rPr lang="ru-RU" sz="11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 </a:t>
                      </a:r>
                      <a:r>
                        <a:rPr lang="en-US" sz="11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T</a:t>
                      </a:r>
                      <a:r>
                        <a:rPr lang="ru-RU" sz="11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. и др.)</a:t>
                      </a:r>
                      <a:endParaRPr lang="ru-RU" sz="1100" b="0" dirty="0"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92023"/>
                  </a:ext>
                </a:extLst>
              </a:tr>
              <a:tr h="29476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Объемная деформация, %</a:t>
                      </a:r>
                      <a:endParaRPr lang="ru-RU" sz="1000" b="0" dirty="0"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Качество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OCR</a:t>
                      </a:r>
                      <a:r>
                        <a:rPr lang="ru-RU" sz="1100" b="1" dirty="0">
                          <a:effectLst/>
                        </a:rPr>
                        <a:t> = 1–2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OCR</a:t>
                      </a:r>
                      <a:r>
                        <a:rPr lang="ru-RU" sz="1100" b="1" dirty="0">
                          <a:effectLst/>
                        </a:rPr>
                        <a:t> = 2–4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OCR</a:t>
                      </a:r>
                      <a:r>
                        <a:rPr lang="ru-RU" sz="1100" b="1" dirty="0">
                          <a:effectLst/>
                        </a:rPr>
                        <a:t> </a:t>
                      </a:r>
                      <a:r>
                        <a:rPr lang="en-US" sz="1100" b="1" dirty="0">
                          <a:effectLst/>
                        </a:rPr>
                        <a:t>=</a:t>
                      </a:r>
                      <a:r>
                        <a:rPr lang="ru-RU" sz="1100" b="1" dirty="0">
                          <a:effectLst/>
                        </a:rPr>
                        <a:t> </a:t>
                      </a:r>
                      <a:r>
                        <a:rPr lang="en-US" sz="1100" b="1" dirty="0">
                          <a:effectLst/>
                        </a:rPr>
                        <a:t>4</a:t>
                      </a:r>
                      <a:r>
                        <a:rPr lang="ru-RU" sz="1100" b="1" dirty="0">
                          <a:effectLst/>
                        </a:rPr>
                        <a:t>–</a:t>
                      </a:r>
                      <a:r>
                        <a:rPr lang="en-US" sz="1100" b="1" dirty="0">
                          <a:effectLst/>
                        </a:rPr>
                        <a:t>6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Качество образца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760454"/>
                  </a:ext>
                </a:extLst>
              </a:tr>
              <a:tr h="2947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Δе / е</a:t>
                      </a:r>
                      <a:r>
                        <a:rPr lang="ru-RU" sz="1000" b="1" baseline="-25000" dirty="0">
                          <a:effectLst/>
                        </a:rPr>
                        <a:t>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Δе / е</a:t>
                      </a:r>
                      <a:r>
                        <a:rPr lang="ru-RU" sz="1000" b="1" baseline="-25000" dirty="0">
                          <a:effectLst/>
                        </a:rPr>
                        <a:t>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Δе / е</a:t>
                      </a:r>
                      <a:r>
                        <a:rPr lang="ru-RU" sz="1000" b="1" baseline="-25000" dirty="0">
                          <a:effectLst/>
                        </a:rPr>
                        <a:t>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890357"/>
                  </a:ext>
                </a:extLst>
              </a:tr>
              <a:tr h="353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&lt;</a:t>
                      </a:r>
                      <a:r>
                        <a:rPr lang="ru-RU" sz="10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 </a:t>
                      </a:r>
                      <a:r>
                        <a:rPr lang="en-US" sz="10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1%</a:t>
                      </a:r>
                      <a:endParaRPr lang="ru-RU" sz="1000" b="0" dirty="0"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A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&lt;</a:t>
                      </a:r>
                      <a:r>
                        <a:rPr lang="ru-RU" sz="1000" b="0" dirty="0">
                          <a:effectLst/>
                        </a:rPr>
                        <a:t> </a:t>
                      </a:r>
                      <a:r>
                        <a:rPr lang="en-US" sz="1000" b="0" dirty="0">
                          <a:effectLst/>
                        </a:rPr>
                        <a:t>0,04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&lt;</a:t>
                      </a:r>
                      <a:r>
                        <a:rPr lang="ru-RU" sz="1000" b="0" dirty="0">
                          <a:effectLst/>
                        </a:rPr>
                        <a:t> </a:t>
                      </a:r>
                      <a:r>
                        <a:rPr lang="en-US" sz="1000" b="0" dirty="0">
                          <a:effectLst/>
                        </a:rPr>
                        <a:t>0</a:t>
                      </a:r>
                      <a:r>
                        <a:rPr lang="ru-RU" sz="1000" b="0" dirty="0">
                          <a:effectLst/>
                        </a:rPr>
                        <a:t>,</a:t>
                      </a:r>
                      <a:r>
                        <a:rPr lang="en-US" sz="1000" b="0" dirty="0">
                          <a:effectLst/>
                        </a:rPr>
                        <a:t>03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&lt;</a:t>
                      </a:r>
                      <a:r>
                        <a:rPr lang="ru-RU" sz="1000" b="0" dirty="0">
                          <a:effectLst/>
                        </a:rPr>
                        <a:t> </a:t>
                      </a:r>
                      <a:r>
                        <a:rPr lang="en-US" sz="1000" b="0" dirty="0">
                          <a:effectLst/>
                        </a:rPr>
                        <a:t>0,02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Очень хорошее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185402"/>
                  </a:ext>
                </a:extLst>
              </a:tr>
              <a:tr h="353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1</a:t>
                      </a:r>
                      <a:r>
                        <a:rPr lang="ru-RU" sz="10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–</a:t>
                      </a:r>
                      <a:r>
                        <a:rPr lang="en-US" sz="10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2%</a:t>
                      </a:r>
                      <a:endParaRPr lang="ru-RU" sz="1000" b="0" dirty="0"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B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0,04</a:t>
                      </a:r>
                      <a:r>
                        <a:rPr lang="ru-RU" sz="1000" b="0" dirty="0">
                          <a:effectLst/>
                        </a:rPr>
                        <a:t>–</a:t>
                      </a:r>
                      <a:r>
                        <a:rPr lang="en-US" sz="1000" b="0" dirty="0">
                          <a:effectLst/>
                        </a:rPr>
                        <a:t>0,07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0,03</a:t>
                      </a:r>
                      <a:r>
                        <a:rPr lang="ru-RU" sz="1000" b="0" dirty="0">
                          <a:effectLst/>
                        </a:rPr>
                        <a:t>–</a:t>
                      </a:r>
                      <a:r>
                        <a:rPr lang="en-US" sz="1000" b="0" dirty="0">
                          <a:effectLst/>
                        </a:rPr>
                        <a:t>0,05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0</a:t>
                      </a:r>
                      <a:r>
                        <a:rPr lang="en-US" sz="1000" b="0" dirty="0">
                          <a:effectLst/>
                        </a:rPr>
                        <a:t>,</a:t>
                      </a:r>
                      <a:r>
                        <a:rPr lang="ru-RU" sz="1000" b="0" dirty="0">
                          <a:effectLst/>
                        </a:rPr>
                        <a:t>02–0</a:t>
                      </a:r>
                      <a:r>
                        <a:rPr lang="en-US" sz="1000" b="0" dirty="0">
                          <a:effectLst/>
                        </a:rPr>
                        <a:t>,</a:t>
                      </a:r>
                      <a:r>
                        <a:rPr lang="ru-RU" sz="1000" b="0" dirty="0">
                          <a:effectLst/>
                        </a:rPr>
                        <a:t>035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Хорошее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664742"/>
                  </a:ext>
                </a:extLst>
              </a:tr>
              <a:tr h="353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2</a:t>
                      </a:r>
                      <a:r>
                        <a:rPr lang="ru-RU" sz="10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–</a:t>
                      </a:r>
                      <a:r>
                        <a:rPr lang="en-US" sz="10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4%</a:t>
                      </a:r>
                      <a:endParaRPr lang="ru-RU" sz="1000" b="0" dirty="0"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C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0,07</a:t>
                      </a:r>
                      <a:r>
                        <a:rPr lang="ru-RU" sz="1000" b="0" dirty="0">
                          <a:effectLst/>
                        </a:rPr>
                        <a:t>–</a:t>
                      </a:r>
                      <a:r>
                        <a:rPr lang="en-US" sz="1000" b="0" dirty="0">
                          <a:effectLst/>
                        </a:rPr>
                        <a:t>0,14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0,05</a:t>
                      </a:r>
                      <a:r>
                        <a:rPr lang="ru-RU" sz="1000" b="0" dirty="0">
                          <a:effectLst/>
                        </a:rPr>
                        <a:t>–</a:t>
                      </a:r>
                      <a:r>
                        <a:rPr lang="en-US" sz="1000" b="0" dirty="0">
                          <a:effectLst/>
                        </a:rPr>
                        <a:t>0</a:t>
                      </a:r>
                      <a:r>
                        <a:rPr lang="ru-RU" sz="1000" b="0" dirty="0">
                          <a:effectLst/>
                        </a:rPr>
                        <a:t>,</a:t>
                      </a:r>
                      <a:r>
                        <a:rPr lang="en-US" sz="1000" b="0" dirty="0">
                          <a:effectLst/>
                        </a:rPr>
                        <a:t>1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0</a:t>
                      </a:r>
                      <a:r>
                        <a:rPr lang="en-US" sz="1000" b="0" dirty="0">
                          <a:effectLst/>
                        </a:rPr>
                        <a:t>,</a:t>
                      </a:r>
                      <a:r>
                        <a:rPr lang="ru-RU" sz="1000" b="0" dirty="0">
                          <a:effectLst/>
                        </a:rPr>
                        <a:t>035–0</a:t>
                      </a:r>
                      <a:r>
                        <a:rPr lang="en-US" sz="1000" b="0" dirty="0">
                          <a:effectLst/>
                        </a:rPr>
                        <a:t>,</a:t>
                      </a:r>
                      <a:r>
                        <a:rPr lang="ru-RU" sz="1000" b="0" dirty="0">
                          <a:effectLst/>
                        </a:rPr>
                        <a:t>07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Плохое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2321607"/>
                  </a:ext>
                </a:extLst>
              </a:tr>
              <a:tr h="353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4</a:t>
                      </a:r>
                      <a:r>
                        <a:rPr lang="ru-RU" sz="10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—8</a:t>
                      </a:r>
                      <a:r>
                        <a:rPr lang="en-US" sz="10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%</a:t>
                      </a:r>
                      <a:endParaRPr lang="ru-RU" sz="1000" b="0" dirty="0"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D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&gt;</a:t>
                      </a:r>
                      <a:r>
                        <a:rPr lang="ru-RU" sz="1000" b="0" dirty="0">
                          <a:effectLst/>
                        </a:rPr>
                        <a:t> </a:t>
                      </a:r>
                      <a:r>
                        <a:rPr lang="en-US" sz="1000" b="0" dirty="0">
                          <a:effectLst/>
                        </a:rPr>
                        <a:t>0,14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&gt;</a:t>
                      </a:r>
                      <a:r>
                        <a:rPr lang="ru-RU" sz="1000" b="0" dirty="0">
                          <a:effectLst/>
                        </a:rPr>
                        <a:t> </a:t>
                      </a:r>
                      <a:r>
                        <a:rPr lang="en-US" sz="1000" b="0" dirty="0">
                          <a:effectLst/>
                        </a:rPr>
                        <a:t>0,1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&gt;</a:t>
                      </a:r>
                      <a:r>
                        <a:rPr lang="ru-RU" sz="1000" b="0" dirty="0">
                          <a:effectLst/>
                        </a:rPr>
                        <a:t> </a:t>
                      </a:r>
                      <a:r>
                        <a:rPr lang="en-US" sz="1000" b="0" dirty="0">
                          <a:effectLst/>
                        </a:rPr>
                        <a:t>0,07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Очень плохое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680353"/>
                  </a:ext>
                </a:extLst>
              </a:tr>
              <a:tr h="353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&gt;</a:t>
                      </a:r>
                      <a:r>
                        <a:rPr lang="ru-RU" sz="10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 </a:t>
                      </a:r>
                      <a:r>
                        <a:rPr lang="en-US" sz="1000" b="0" dirty="0"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</a:rPr>
                        <a:t>8%</a:t>
                      </a:r>
                      <a:endParaRPr lang="ru-RU" sz="1000" b="0" dirty="0"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E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—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—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—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—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460795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A3BF854-659E-4ADD-A01E-323A1D9E2A2C}"/>
              </a:ext>
            </a:extLst>
          </p:cNvPr>
          <p:cNvSpPr/>
          <p:nvPr/>
        </p:nvSpPr>
        <p:spPr>
          <a:xfrm>
            <a:off x="3909221" y="5448334"/>
            <a:ext cx="46936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Δе</a:t>
            </a:r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определяется при вертикальном </a:t>
            </a:r>
            <a:b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</a:rPr>
            </a:br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эффективном бытовом напряжении</a:t>
            </a:r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62313B06-E81E-46C5-AA12-807CBD44D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4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333998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2DD35E-57A7-4739-8D02-620AB013F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4289" y="354559"/>
            <a:ext cx="5564268" cy="638922"/>
          </a:xfrm>
        </p:spPr>
        <p:txBody>
          <a:bodyPr/>
          <a:lstStyle/>
          <a:p>
            <a:r>
              <a:rPr lang="ru-RU" sz="24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Оценка качества образцов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BD7639-DAA0-4BD6-9B18-29655E939E9A}"/>
              </a:ext>
            </a:extLst>
          </p:cNvPr>
          <p:cNvSpPr txBox="1"/>
          <p:nvPr/>
        </p:nvSpPr>
        <p:spPr>
          <a:xfrm>
            <a:off x="145612" y="1054881"/>
            <a:ext cx="86415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latin typeface="Roboto Medium" panose="02000000000000000000" pitchFamily="2" charset="0"/>
                <a:ea typeface="Roboto Medium" panose="02000000000000000000" pitchFamily="2" charset="0"/>
              </a:rPr>
              <a:t>Качество образцов по критерию </a:t>
            </a:r>
            <a:r>
              <a:rPr lang="el-GR" sz="1500" dirty="0">
                <a:latin typeface="Roboto Medium" panose="02000000000000000000" pitchFamily="2" charset="0"/>
                <a:ea typeface="Roboto Medium" panose="02000000000000000000" pitchFamily="2" charset="0"/>
              </a:rPr>
              <a:t>Δ</a:t>
            </a:r>
            <a:r>
              <a:rPr lang="ru-RU" sz="1500" dirty="0">
                <a:latin typeface="Roboto Medium" panose="02000000000000000000" pitchFamily="2" charset="0"/>
                <a:ea typeface="Roboto Medium" panose="02000000000000000000" pitchFamily="2" charset="0"/>
              </a:rPr>
              <a:t>е/е</a:t>
            </a:r>
            <a:r>
              <a:rPr lang="ru-RU" sz="1500" baseline="-25000" dirty="0">
                <a:latin typeface="Roboto Medium" panose="02000000000000000000" pitchFamily="2" charset="0"/>
                <a:ea typeface="Roboto Medium" panose="02000000000000000000" pitchFamily="2" charset="0"/>
              </a:rPr>
              <a:t>0</a:t>
            </a:r>
            <a:r>
              <a:rPr lang="ru-RU" sz="1500" dirty="0"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br>
              <a:rPr lang="ru-RU" sz="1500" dirty="0">
                <a:latin typeface="Roboto Medium" panose="02000000000000000000" pitchFamily="2" charset="0"/>
                <a:ea typeface="Roboto Medium" panose="02000000000000000000" pitchFamily="2" charset="0"/>
              </a:rPr>
            </a:br>
            <a:r>
              <a:rPr lang="ru-RU" sz="1500" dirty="0">
                <a:latin typeface="Roboto Medium" panose="02000000000000000000" pitchFamily="2" charset="0"/>
                <a:ea typeface="Roboto Medium" panose="02000000000000000000" pitchFamily="2" charset="0"/>
              </a:rPr>
              <a:t>(при величине действующих бытовых напряжений) — </a:t>
            </a:r>
            <a:r>
              <a:rPr lang="ru-RU" sz="150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плохое и очень плохое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73A8D2-7927-4CE1-ACA1-3488A0954A3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2" t="-1355" r="-906" b="-723"/>
          <a:stretch>
            <a:fillRect/>
          </a:stretch>
        </p:blipFill>
        <p:spPr bwMode="auto">
          <a:xfrm>
            <a:off x="758239" y="1670279"/>
            <a:ext cx="7266088" cy="37945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88B91FC-5422-46DF-A68E-7647DD7775B8}"/>
              </a:ext>
            </a:extLst>
          </p:cNvPr>
          <p:cNvSpPr/>
          <p:nvPr/>
        </p:nvSpPr>
        <p:spPr>
          <a:xfrm>
            <a:off x="1048351" y="5726196"/>
            <a:ext cx="6975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Санкт-Петербург (2003–2019 гг.), Более </a:t>
            </a:r>
            <a:r>
              <a:rPr lang="ru-RU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3000</a:t>
            </a:r>
            <a:r>
              <a:rPr lang="ru-RU" dirty="0">
                <a:solidFill>
                  <a:srgbClr val="00000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 компрессионных испытаний грунтов различного генезиса </a:t>
            </a:r>
          </a:p>
        </p:txBody>
      </p:sp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33F7C1D1-652D-44C7-8A32-B49E37161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5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3923535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2ED0AD-4C71-453A-9F52-8ACADBDDB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908" y="381187"/>
            <a:ext cx="8391899" cy="898280"/>
          </a:xfrm>
        </p:spPr>
        <p:txBody>
          <a:bodyPr/>
          <a:lstStyle/>
          <a:p>
            <a:pPr algn="ctr"/>
            <a:r>
              <a:rPr lang="ru-RU" sz="24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Итерационный метод восстановления давления переуплотнения </a:t>
            </a:r>
            <a:r>
              <a:rPr lang="en-US" sz="24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J.N. Schmertmann (1955)</a:t>
            </a:r>
            <a:endParaRPr lang="ru-RU" sz="2400" dirty="0">
              <a:latin typeface="Roboto Medium" panose="02000000000000000000" pitchFamily="2" charset="0"/>
              <a:ea typeface="Roboto Medium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11C847-2FAC-4640-94EC-0F22765E59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49" r="2430"/>
          <a:stretch/>
        </p:blipFill>
        <p:spPr>
          <a:xfrm>
            <a:off x="111181" y="1623547"/>
            <a:ext cx="3327102" cy="39669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A46F82-D4AF-4E70-BA8E-008B177FDD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08"/>
          <a:stretch/>
        </p:blipFill>
        <p:spPr>
          <a:xfrm>
            <a:off x="3349397" y="1555815"/>
            <a:ext cx="3106177" cy="396698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4E7F077-1E09-4A3A-808F-5229EB1977FB}"/>
              </a:ext>
            </a:extLst>
          </p:cNvPr>
          <p:cNvSpPr/>
          <p:nvPr/>
        </p:nvSpPr>
        <p:spPr>
          <a:xfrm>
            <a:off x="3886139" y="5590528"/>
            <a:ext cx="25419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применения метода (</a:t>
            </a:r>
            <a:r>
              <a:rPr lang="en-US" sz="13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Peck R., Ireland Н., 1974</a:t>
            </a:r>
            <a:r>
              <a:rPr lang="ru-RU" sz="13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— увеличение </a:t>
            </a:r>
            <a:r>
              <a:rPr lang="en-US" sz="13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OCR </a:t>
            </a:r>
            <a:br>
              <a:rPr lang="ru-RU" sz="13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3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чем в 4 раза! 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47902A9-67BD-4C42-A8D6-4F79588920C5}"/>
              </a:ext>
            </a:extLst>
          </p:cNvPr>
          <p:cNvSpPr/>
          <p:nvPr/>
        </p:nvSpPr>
        <p:spPr>
          <a:xfrm>
            <a:off x="8400960" y="6022227"/>
            <a:ext cx="51569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b="1" dirty="0">
                <a:solidFill>
                  <a:srgbClr val="000000"/>
                </a:solidFill>
              </a:rPr>
              <a:t>6</a:t>
            </a:r>
            <a:endParaRPr lang="ru-RU" sz="1350" dirty="0"/>
          </a:p>
        </p:txBody>
      </p:sp>
      <p:sp>
        <p:nvSpPr>
          <p:cNvPr id="10" name="Прямоугольник 6">
            <a:extLst>
              <a:ext uri="{FF2B5EF4-FFF2-40B4-BE49-F238E27FC236}">
                <a16:creationId xmlns:a16="http://schemas.microsoft.com/office/drawing/2014/main" id="{ADBFEA91-2792-4C2D-8186-AAF35D71F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5451" y="1810639"/>
            <a:ext cx="27073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FF0000"/>
                </a:solidFill>
              </a:rPr>
              <a:t>Суть</a:t>
            </a:r>
            <a:r>
              <a:rPr lang="ru-RU" altLang="ru-RU" sz="1800" dirty="0">
                <a:solidFill>
                  <a:srgbClr val="000000"/>
                </a:solidFill>
              </a:rPr>
              <a:t> — определение нового положения линии нормального уплотнения (по критерию симметризации невязки</a:t>
            </a:r>
            <a:r>
              <a:rPr lang="en-US" altLang="ru-RU" sz="1800" dirty="0">
                <a:solidFill>
                  <a:srgbClr val="000000"/>
                </a:solidFill>
              </a:rPr>
              <a:t> </a:t>
            </a:r>
            <a:r>
              <a:rPr lang="ru-RU" altLang="ru-RU" sz="1800" dirty="0">
                <a:solidFill>
                  <a:srgbClr val="000000"/>
                </a:solidFill>
              </a:rPr>
              <a:t>между паспортом в природном состоянии и лабораторной кривой)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A172C8-1D65-4C09-950B-DEDD4065B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813" y="4390199"/>
            <a:ext cx="29211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Опорная точка (пересечение двух линий нормального уплотнения)</a:t>
            </a:r>
            <a:r>
              <a:rPr lang="en-US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e=0.42e</a:t>
            </a:r>
            <a:r>
              <a:rPr lang="en-US" alt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ru-RU" altLang="ru-RU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932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1E04141-1359-49AD-9BB0-3624B4E78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19" y="1755938"/>
            <a:ext cx="4890253" cy="354269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C80DD83-162B-413D-8F1A-D0A6A771D333}"/>
              </a:ext>
            </a:extLst>
          </p:cNvPr>
          <p:cNvSpPr/>
          <p:nvPr/>
        </p:nvSpPr>
        <p:spPr>
          <a:xfrm>
            <a:off x="5233772" y="1817220"/>
            <a:ext cx="2686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Корреляция </a:t>
            </a:r>
            <a:r>
              <a:rPr lang="en-US" dirty="0"/>
              <a:t>Janbu</a:t>
            </a:r>
            <a:r>
              <a:rPr lang="ru-RU" dirty="0"/>
              <a:t> (1998)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9A5543A-5FBE-463A-9944-E814A55E41CA}"/>
              </a:ext>
            </a:extLst>
          </p:cNvPr>
          <p:cNvSpPr/>
          <p:nvPr/>
        </p:nvSpPr>
        <p:spPr>
          <a:xfrm>
            <a:off x="5233772" y="2961383"/>
            <a:ext cx="3162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Корреляция </a:t>
            </a:r>
            <a:r>
              <a:rPr lang="en-US" dirty="0"/>
              <a:t>Helenlund</a:t>
            </a:r>
            <a:r>
              <a:rPr lang="ru-RU" dirty="0"/>
              <a:t>, (1951)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37D54F3-2868-42A4-A882-3F21825AC457}"/>
              </a:ext>
            </a:extLst>
          </p:cNvPr>
          <p:cNvSpPr/>
          <p:nvPr/>
        </p:nvSpPr>
        <p:spPr>
          <a:xfrm>
            <a:off x="438770" y="5361170"/>
            <a:ext cx="79573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Единое терригенное происхождение находит подтверждение </a:t>
            </a:r>
            <a:br>
              <a:rPr lang="ru-RU" dirty="0"/>
            </a:br>
            <a:r>
              <a:rPr lang="ru-RU" dirty="0"/>
              <a:t>в компрессионной сжимаемости — единая корреляция индекса компрессии</a:t>
            </a:r>
            <a:r>
              <a:rPr lang="en-US" dirty="0"/>
              <a:t> </a:t>
            </a:r>
            <a:r>
              <a:rPr lang="ru-RU" dirty="0"/>
              <a:t>четвертичных отложений Санкт-Петербург–Финляндия– </a:t>
            </a:r>
            <a:br>
              <a:rPr lang="ru-RU" dirty="0"/>
            </a:br>
            <a:r>
              <a:rPr lang="ru-RU" dirty="0"/>
              <a:t>Норвегия – Швеция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5114E74A-0B64-4788-AAB8-A451829C2986}"/>
                  </a:ext>
                </a:extLst>
              </p:cNvPr>
              <p:cNvSpPr/>
              <p:nvPr/>
            </p:nvSpPr>
            <p:spPr>
              <a:xfrm>
                <a:off x="5233772" y="3326061"/>
                <a:ext cx="1830440" cy="4277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С</m:t>
                        </m:r>
                      </m:e>
                      <m:sub>
                        <m:r>
                          <a:rPr lang="ru-RU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с</m:t>
                        </m:r>
                      </m:sub>
                    </m:sSub>
                    <m:r>
                      <a:rPr lang="ru-RU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=0.85</m:t>
                    </m:r>
                    <m:rad>
                      <m:radPr>
                        <m:degHide m:val="on"/>
                        <m:ctrlPr>
                          <a:rPr lang="ru-RU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ru-RU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ru-RU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bSup>
                      </m:e>
                    </m:rad>
                  </m:oMath>
                </a14:m>
                <a:r>
                  <a:rPr lang="ru-RU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endParaRPr lang="ru-RU" dirty="0"/>
              </a:p>
            </p:txBody>
          </p:sp>
        </mc:Choice>
        <mc:Fallback xmlns=""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5114E74A-0B64-4788-AAB8-A451829C29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3772" y="3326061"/>
                <a:ext cx="1830440" cy="4277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F478FF37-651C-41E8-9744-13137EF14E1D}"/>
                  </a:ext>
                </a:extLst>
              </p:cNvPr>
              <p:cNvSpPr/>
              <p:nvPr/>
            </p:nvSpPr>
            <p:spPr>
              <a:xfrm>
                <a:off x="5233772" y="2206529"/>
                <a:ext cx="2860617" cy="3877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>
                              <a:latin typeface="Cambria Math" panose="02040503050406030204" pitchFamily="18" charset="0"/>
                            </a:rPr>
                            <m:t>С</m:t>
                          </m:r>
                        </m:e>
                        <m:sub>
                          <m:r>
                            <a:rPr lang="ru-RU">
                              <a:latin typeface="Cambria Math" panose="02040503050406030204" pitchFamily="18" charset="0"/>
                            </a:rPr>
                            <m:t>с</m:t>
                          </m:r>
                        </m:sub>
                      </m:sSub>
                      <m:r>
                        <a:rPr lang="ru-RU">
                          <a:latin typeface="Cambria Math" panose="02040503050406030204" pitchFamily="18" charset="0"/>
                        </a:rPr>
                        <m:t>=0.328</m:t>
                      </m:r>
                      <m:sSub>
                        <m:sSub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ru-RU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>
                                  <a:latin typeface="Cambria Math" panose="02040503050406030204" pitchFamily="18" charset="0"/>
                                </a:rPr>
                                <m:t>0.887</m:t>
                              </m:r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  <m:sup>
                          <m:r>
                            <a:rPr lang="ru-RU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F478FF37-651C-41E8-9744-13137EF14E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3772" y="2206529"/>
                <a:ext cx="2860617" cy="3877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F7C1BA09-A50C-449C-A2B5-CEAFFDDCD432}"/>
              </a:ext>
            </a:extLst>
          </p:cNvPr>
          <p:cNvSpPr txBox="1">
            <a:spLocks/>
          </p:cNvSpPr>
          <p:nvPr/>
        </p:nvSpPr>
        <p:spPr>
          <a:xfrm>
            <a:off x="980556" y="492466"/>
            <a:ext cx="7415557" cy="47919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Сравнение зависимостей индекса</a:t>
            </a:r>
            <a:r>
              <a:rPr lang="en-US" sz="24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компрессии</a:t>
            </a:r>
          </a:p>
        </p:txBody>
      </p:sp>
      <p:sp>
        <p:nvSpPr>
          <p:cNvPr id="13" name="Прямоугольник 3">
            <a:extLst>
              <a:ext uri="{FF2B5EF4-FFF2-40B4-BE49-F238E27FC236}">
                <a16:creationId xmlns:a16="http://schemas.microsoft.com/office/drawing/2014/main" id="{2B796C54-9229-4B84-AB01-3B7B21E41541}"/>
              </a:ext>
            </a:extLst>
          </p:cNvPr>
          <p:cNvSpPr/>
          <p:nvPr/>
        </p:nvSpPr>
        <p:spPr>
          <a:xfrm>
            <a:off x="151424" y="1203328"/>
            <a:ext cx="864155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Roboto Medium" panose="02000000000000000000" pitchFamily="2" charset="0"/>
                <a:ea typeface="Roboto Medium" panose="02000000000000000000" pitchFamily="2" charset="0"/>
              </a:rPr>
              <a:t>Санкт-Петербург – Финляндия – Норвегия – Швеция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166DBFE-5489-48B0-A467-ED71024EC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7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826249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>
            <a:extLst>
              <a:ext uri="{FF2B5EF4-FFF2-40B4-BE49-F238E27FC236}">
                <a16:creationId xmlns:a16="http://schemas.microsoft.com/office/drawing/2014/main" id="{739337ED-2C53-4E26-BCD5-FA5325CF9E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37480" y="426054"/>
            <a:ext cx="8523116" cy="1077913"/>
          </a:xfrm>
        </p:spPr>
        <p:txBody>
          <a:bodyPr/>
          <a:lstStyle/>
          <a:p>
            <a:pPr eaLnBrk="1" hangingPunct="1"/>
            <a:r>
              <a:rPr lang="ru-RU" altLang="ru-RU" sz="24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Статистический метод определения давления переуплотнения (схема работы) – региональный уровень</a:t>
            </a:r>
            <a:br>
              <a:rPr lang="en-US" altLang="ru-RU" dirty="0"/>
            </a:br>
            <a:endParaRPr lang="ru-RU" altLang="ru-RU" dirty="0"/>
          </a:p>
        </p:txBody>
      </p:sp>
      <p:grpSp>
        <p:nvGrpSpPr>
          <p:cNvPr id="12291" name="Группа 5">
            <a:extLst>
              <a:ext uri="{FF2B5EF4-FFF2-40B4-BE49-F238E27FC236}">
                <a16:creationId xmlns:a16="http://schemas.microsoft.com/office/drawing/2014/main" id="{3550008B-5E09-4510-88E3-D43943BCA952}"/>
              </a:ext>
            </a:extLst>
          </p:cNvPr>
          <p:cNvGrpSpPr>
            <a:grpSpLocks/>
          </p:cNvGrpSpPr>
          <p:nvPr/>
        </p:nvGrpSpPr>
        <p:grpSpPr bwMode="auto">
          <a:xfrm>
            <a:off x="441325" y="1138238"/>
            <a:ext cx="8450263" cy="4478337"/>
            <a:chOff x="1060432" y="487690"/>
            <a:chExt cx="10710964" cy="5758758"/>
          </a:xfrm>
        </p:grpSpPr>
        <p:sp>
          <p:nvSpPr>
            <p:cNvPr id="12295" name="TextBox 6">
              <a:extLst>
                <a:ext uri="{FF2B5EF4-FFF2-40B4-BE49-F238E27FC236}">
                  <a16:creationId xmlns:a16="http://schemas.microsoft.com/office/drawing/2014/main" id="{F376ED81-8AF9-4F1A-9955-1EA8823461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25502" y="2235431"/>
              <a:ext cx="11458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ru-RU" sz="1800" dirty="0"/>
                <a:t>e</a:t>
              </a:r>
              <a:r>
                <a:rPr lang="en-US" altLang="ru-RU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ru-RU" altLang="ru-RU" sz="1800" dirty="0"/>
            </a:p>
          </p:txBody>
        </p:sp>
        <p:sp>
          <p:nvSpPr>
            <p:cNvPr id="12296" name="TextBox 7">
              <a:extLst>
                <a:ext uri="{FF2B5EF4-FFF2-40B4-BE49-F238E27FC236}">
                  <a16:creationId xmlns:a16="http://schemas.microsoft.com/office/drawing/2014/main" id="{52310FCC-5D79-4D74-A875-E3B493A16D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25502" y="4552428"/>
              <a:ext cx="11458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ru-RU" sz="1800" dirty="0"/>
                <a:t>e</a:t>
              </a:r>
              <a:r>
                <a:rPr lang="en-US" altLang="ru-RU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ru-RU" altLang="ru-RU" sz="1800" dirty="0"/>
            </a:p>
          </p:txBody>
        </p:sp>
        <p:grpSp>
          <p:nvGrpSpPr>
            <p:cNvPr id="12297" name="Группа 8">
              <a:extLst>
                <a:ext uri="{FF2B5EF4-FFF2-40B4-BE49-F238E27FC236}">
                  <a16:creationId xmlns:a16="http://schemas.microsoft.com/office/drawing/2014/main" id="{6F2A9170-B2E9-4310-BD44-41DBABD07B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0432" y="487690"/>
              <a:ext cx="9588277" cy="5758758"/>
              <a:chOff x="1060432" y="487690"/>
              <a:chExt cx="9588277" cy="5758758"/>
            </a:xfrm>
          </p:grpSpPr>
          <p:cxnSp>
            <p:nvCxnSpPr>
              <p:cNvPr id="10" name="Прямая со стрелкой 9">
                <a:extLst>
                  <a:ext uri="{FF2B5EF4-FFF2-40B4-BE49-F238E27FC236}">
                    <a16:creationId xmlns:a16="http://schemas.microsoft.com/office/drawing/2014/main" id="{F2643168-9D27-42F6-9756-79E5DF05801C}"/>
                  </a:ext>
                </a:extLst>
              </p:cNvPr>
              <p:cNvCxnSpPr/>
              <p:nvPr/>
            </p:nvCxnSpPr>
            <p:spPr>
              <a:xfrm flipV="1">
                <a:off x="1587630" y="1034782"/>
                <a:ext cx="34208" cy="449513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 стрелкой 10">
                <a:extLst>
                  <a:ext uri="{FF2B5EF4-FFF2-40B4-BE49-F238E27FC236}">
                    <a16:creationId xmlns:a16="http://schemas.microsoft.com/office/drawing/2014/main" id="{50421EB5-24EE-4B3D-A534-DA230189DB0C}"/>
                  </a:ext>
                </a:extLst>
              </p:cNvPr>
              <p:cNvCxnSpPr/>
              <p:nvPr/>
            </p:nvCxnSpPr>
            <p:spPr>
              <a:xfrm>
                <a:off x="1569520" y="5529921"/>
                <a:ext cx="5253865" cy="1633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>
                <a:extLst>
                  <a:ext uri="{FF2B5EF4-FFF2-40B4-BE49-F238E27FC236}">
                    <a16:creationId xmlns:a16="http://schemas.microsoft.com/office/drawing/2014/main" id="{D94030AA-666C-49DD-BE10-FDDA0AAD3FEA}"/>
                  </a:ext>
                </a:extLst>
              </p:cNvPr>
              <p:cNvCxnSpPr/>
              <p:nvPr/>
            </p:nvCxnSpPr>
            <p:spPr>
              <a:xfrm>
                <a:off x="2448853" y="3547732"/>
                <a:ext cx="1491044" cy="34499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>
                <a:extLst>
                  <a:ext uri="{FF2B5EF4-FFF2-40B4-BE49-F238E27FC236}">
                    <a16:creationId xmlns:a16="http://schemas.microsoft.com/office/drawing/2014/main" id="{70126E1B-6CD0-4442-BD02-8A13E7C0766F}"/>
                  </a:ext>
                </a:extLst>
              </p:cNvPr>
              <p:cNvCxnSpPr/>
              <p:nvPr/>
            </p:nvCxnSpPr>
            <p:spPr>
              <a:xfrm>
                <a:off x="3293979" y="3751871"/>
                <a:ext cx="1688240" cy="1290158"/>
              </a:xfrm>
              <a:prstGeom prst="line">
                <a:avLst/>
              </a:prstGeom>
              <a:ln w="19050" cmpd="sng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>
                <a:extLst>
                  <a:ext uri="{FF2B5EF4-FFF2-40B4-BE49-F238E27FC236}">
                    <a16:creationId xmlns:a16="http://schemas.microsoft.com/office/drawing/2014/main" id="{E84DCBAE-3216-401C-B3AB-365525954D22}"/>
                  </a:ext>
                </a:extLst>
              </p:cNvPr>
              <p:cNvCxnSpPr/>
              <p:nvPr/>
            </p:nvCxnSpPr>
            <p:spPr>
              <a:xfrm flipH="1" flipV="1">
                <a:off x="1603727" y="2471920"/>
                <a:ext cx="1690252" cy="1279950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>
                <a:extLst>
                  <a:ext uri="{FF2B5EF4-FFF2-40B4-BE49-F238E27FC236}">
                    <a16:creationId xmlns:a16="http://schemas.microsoft.com/office/drawing/2014/main" id="{F8F24B10-05F2-462C-9AB9-D16FB2459E4A}"/>
                  </a:ext>
                </a:extLst>
              </p:cNvPr>
              <p:cNvCxnSpPr/>
              <p:nvPr/>
            </p:nvCxnSpPr>
            <p:spPr>
              <a:xfrm flipH="1" flipV="1">
                <a:off x="1603727" y="3529360"/>
                <a:ext cx="845126" cy="1837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3904B72C-4CF3-45AC-B4C8-D748BA493A11}"/>
                  </a:ext>
                </a:extLst>
              </p:cNvPr>
              <p:cNvCxnSpPr/>
              <p:nvPr/>
            </p:nvCxnSpPr>
            <p:spPr>
              <a:xfrm>
                <a:off x="1613789" y="1394067"/>
                <a:ext cx="3368430" cy="364796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05" name="TextBox 16">
                <a:extLst>
                  <a:ext uri="{FF2B5EF4-FFF2-40B4-BE49-F238E27FC236}">
                    <a16:creationId xmlns:a16="http://schemas.microsoft.com/office/drawing/2014/main" id="{A37A1043-2FCD-468D-91E5-DD0191D2FC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6761" y="5771526"/>
                <a:ext cx="1367818" cy="4749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1800" dirty="0"/>
                  <a:t>Log (</a:t>
                </a:r>
                <a:r>
                  <a:rPr lang="el-GR" altLang="ru-RU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altLang="ru-RU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0)</a:t>
                </a:r>
                <a:endParaRPr lang="ru-RU" altLang="ru-RU" sz="1800" dirty="0"/>
              </a:p>
            </p:txBody>
          </p:sp>
          <p:sp>
            <p:nvSpPr>
              <p:cNvPr id="12306" name="TextBox 17">
                <a:extLst>
                  <a:ext uri="{FF2B5EF4-FFF2-40B4-BE49-F238E27FC236}">
                    <a16:creationId xmlns:a16="http://schemas.microsoft.com/office/drawing/2014/main" id="{68106A2C-F2F9-4252-B3F8-E65456E004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34498" y="5696723"/>
                <a:ext cx="1632029" cy="4749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1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Log (</a:t>
                </a:r>
                <a:r>
                  <a:rPr lang="el-GR" altLang="ru-RU" sz="1800" b="1">
                    <a:latin typeface="Arial" panose="020B0604020202020204" pitchFamily="34" charset="0"/>
                    <a:cs typeface="Arial" panose="020B0604020202020204" pitchFamily="34" charset="0"/>
                  </a:rPr>
                  <a:t>σ</a:t>
                </a:r>
                <a:r>
                  <a:rPr lang="en-US" altLang="ru-RU" sz="1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ru-RU" altLang="ru-RU" sz="1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307" name="TextBox 18">
                <a:extLst>
                  <a:ext uri="{FF2B5EF4-FFF2-40B4-BE49-F238E27FC236}">
                    <a16:creationId xmlns:a16="http://schemas.microsoft.com/office/drawing/2014/main" id="{0FFE352F-CC88-423F-9E46-C533CE727D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60432" y="3268309"/>
                <a:ext cx="114589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1800" dirty="0"/>
                  <a:t>e</a:t>
                </a:r>
                <a:r>
                  <a:rPr lang="en-US" altLang="ru-RU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ru-RU" altLang="ru-RU" sz="1800" dirty="0"/>
              </a:p>
            </p:txBody>
          </p:sp>
          <p:sp>
            <p:nvSpPr>
              <p:cNvPr id="12308" name="TextBox 19">
                <a:extLst>
                  <a:ext uri="{FF2B5EF4-FFF2-40B4-BE49-F238E27FC236}">
                    <a16:creationId xmlns:a16="http://schemas.microsoft.com/office/drawing/2014/main" id="{007741A3-108A-424C-883E-11CE6F4A75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15284" y="851197"/>
                <a:ext cx="114589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:endParaRPr lang="ru-RU" altLang="ru-RU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309" name="TextBox 20">
                <a:extLst>
                  <a:ext uri="{FF2B5EF4-FFF2-40B4-BE49-F238E27FC236}">
                    <a16:creationId xmlns:a16="http://schemas.microsoft.com/office/drawing/2014/main" id="{DE165916-DB88-4BAB-81EF-FE18956456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60432" y="2309979"/>
                <a:ext cx="114589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1800" dirty="0"/>
                  <a:t>e</a:t>
                </a:r>
                <a:r>
                  <a:rPr lang="en-US" altLang="ru-RU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ru-RU" altLang="ru-RU" sz="1800" dirty="0"/>
              </a:p>
            </p:txBody>
          </p:sp>
          <p:sp>
            <p:nvSpPr>
              <p:cNvPr id="12310" name="TextBox 21">
                <a:extLst>
                  <a:ext uri="{FF2B5EF4-FFF2-40B4-BE49-F238E27FC236}">
                    <a16:creationId xmlns:a16="http://schemas.microsoft.com/office/drawing/2014/main" id="{ABAED823-FD07-4280-A8E7-A334707723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60432" y="1210513"/>
                <a:ext cx="114589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1800" dirty="0"/>
                  <a:t>e*</a:t>
                </a:r>
                <a:r>
                  <a:rPr lang="en-US" altLang="ru-RU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ru-RU" altLang="ru-RU" sz="1800" dirty="0"/>
              </a:p>
            </p:txBody>
          </p:sp>
          <p:sp>
            <p:nvSpPr>
              <p:cNvPr id="12311" name="TextBox 22">
                <a:extLst>
                  <a:ext uri="{FF2B5EF4-FFF2-40B4-BE49-F238E27FC236}">
                    <a16:creationId xmlns:a16="http://schemas.microsoft.com/office/drawing/2014/main" id="{65618447-E2E4-4F2B-9705-7C516539CF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44581" y="2721418"/>
                <a:ext cx="114589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1800" dirty="0">
                    <a:solidFill>
                      <a:srgbClr val="FF0000"/>
                    </a:solidFill>
                  </a:rPr>
                  <a:t>Cc*</a:t>
                </a:r>
                <a:endParaRPr lang="ru-RU" altLang="ru-RU" sz="18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312" name="TextBox 23">
                <a:extLst>
                  <a:ext uri="{FF2B5EF4-FFF2-40B4-BE49-F238E27FC236}">
                    <a16:creationId xmlns:a16="http://schemas.microsoft.com/office/drawing/2014/main" id="{537BD313-73DE-4900-AA36-AD96514A0D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61178" y="3214105"/>
                <a:ext cx="114589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1800" dirty="0"/>
                  <a:t>Cs</a:t>
                </a:r>
                <a:endParaRPr lang="ru-RU" altLang="ru-RU" sz="1800" dirty="0"/>
              </a:p>
            </p:txBody>
          </p:sp>
          <p:cxnSp>
            <p:nvCxnSpPr>
              <p:cNvPr id="25" name="Прямая со стрелкой 24">
                <a:extLst>
                  <a:ext uri="{FF2B5EF4-FFF2-40B4-BE49-F238E27FC236}">
                    <a16:creationId xmlns:a16="http://schemas.microsoft.com/office/drawing/2014/main" id="{A4AE719F-9EBF-40DE-9F1A-FF46B6A22343}"/>
                  </a:ext>
                </a:extLst>
              </p:cNvPr>
              <p:cNvCxnSpPr/>
              <p:nvPr/>
            </p:nvCxnSpPr>
            <p:spPr>
              <a:xfrm>
                <a:off x="7962293" y="622422"/>
                <a:ext cx="0" cy="1976065"/>
              </a:xfrm>
              <a:prstGeom prst="straightConnector1">
                <a:avLst/>
              </a:prstGeom>
              <a:ln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 стрелкой 25">
                <a:extLst>
                  <a:ext uri="{FF2B5EF4-FFF2-40B4-BE49-F238E27FC236}">
                    <a16:creationId xmlns:a16="http://schemas.microsoft.com/office/drawing/2014/main" id="{179820A2-E163-46D1-947C-E6F46E055217}"/>
                  </a:ext>
                </a:extLst>
              </p:cNvPr>
              <p:cNvCxnSpPr/>
              <p:nvPr/>
            </p:nvCxnSpPr>
            <p:spPr>
              <a:xfrm>
                <a:off x="7962293" y="2610735"/>
                <a:ext cx="2686293" cy="1224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 стрелкой 26">
                <a:extLst>
                  <a:ext uri="{FF2B5EF4-FFF2-40B4-BE49-F238E27FC236}">
                    <a16:creationId xmlns:a16="http://schemas.microsoft.com/office/drawing/2014/main" id="{2C6AFBD8-E2F5-48B5-A9DA-CD8DD72A5780}"/>
                  </a:ext>
                </a:extLst>
              </p:cNvPr>
              <p:cNvCxnSpPr/>
              <p:nvPr/>
            </p:nvCxnSpPr>
            <p:spPr>
              <a:xfrm>
                <a:off x="7974366" y="2780169"/>
                <a:ext cx="0" cy="2188369"/>
              </a:xfrm>
              <a:prstGeom prst="straightConnector1">
                <a:avLst/>
              </a:prstGeom>
              <a:ln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 стрелкой 27">
                <a:extLst>
                  <a:ext uri="{FF2B5EF4-FFF2-40B4-BE49-F238E27FC236}">
                    <a16:creationId xmlns:a16="http://schemas.microsoft.com/office/drawing/2014/main" id="{86DC8A9D-2DC0-4ECD-8A99-2FE97F70486C}"/>
                  </a:ext>
                </a:extLst>
              </p:cNvPr>
              <p:cNvCxnSpPr/>
              <p:nvPr/>
            </p:nvCxnSpPr>
            <p:spPr>
              <a:xfrm>
                <a:off x="7962293" y="4939959"/>
                <a:ext cx="2686293" cy="1020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17" name="TextBox 28">
                <a:extLst>
                  <a:ext uri="{FF2B5EF4-FFF2-40B4-BE49-F238E27FC236}">
                    <a16:creationId xmlns:a16="http://schemas.microsoft.com/office/drawing/2014/main" id="{0C4E6EE5-80AE-45B7-B021-27DBFE9FA5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55437" y="487690"/>
                <a:ext cx="114589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1800" dirty="0"/>
                  <a:t>e</a:t>
                </a:r>
                <a:r>
                  <a:rPr lang="ru-RU" altLang="ru-RU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ru-RU" altLang="ru-RU" sz="1800" dirty="0"/>
              </a:p>
            </p:txBody>
          </p:sp>
          <p:sp>
            <p:nvSpPr>
              <p:cNvPr id="12318" name="TextBox 29">
                <a:extLst>
                  <a:ext uri="{FF2B5EF4-FFF2-40B4-BE49-F238E27FC236}">
                    <a16:creationId xmlns:a16="http://schemas.microsoft.com/office/drawing/2014/main" id="{035EEC99-C4D6-4381-AD7A-D701BAFC20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58211" y="2712294"/>
                <a:ext cx="114589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altLang="ru-RU" sz="1800" dirty="0"/>
                  <a:t>Сс</a:t>
                </a:r>
              </a:p>
            </p:txBody>
          </p:sp>
          <p:sp>
            <p:nvSpPr>
              <p:cNvPr id="31" name="Полилиния 51">
                <a:extLst>
                  <a:ext uri="{FF2B5EF4-FFF2-40B4-BE49-F238E27FC236}">
                    <a16:creationId xmlns:a16="http://schemas.microsoft.com/office/drawing/2014/main" id="{1FDE6D55-D075-44E6-A8C6-9E60AD4C9F75}"/>
                  </a:ext>
                </a:extLst>
              </p:cNvPr>
              <p:cNvSpPr/>
              <p:nvPr/>
            </p:nvSpPr>
            <p:spPr>
              <a:xfrm>
                <a:off x="8310405" y="3217027"/>
                <a:ext cx="1724458" cy="1459594"/>
              </a:xfrm>
              <a:custGeom>
                <a:avLst/>
                <a:gdLst>
                  <a:gd name="connsiteX0" fmla="*/ 0 w 1724628"/>
                  <a:gd name="connsiteY0" fmla="*/ 1458410 h 1458410"/>
                  <a:gd name="connsiteX1" fmla="*/ 1192192 w 1724628"/>
                  <a:gd name="connsiteY1" fmla="*/ 1006997 h 1458410"/>
                  <a:gd name="connsiteX2" fmla="*/ 1724628 w 1724628"/>
                  <a:gd name="connsiteY2" fmla="*/ 0 h 145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24628" h="1458410">
                    <a:moveTo>
                      <a:pt x="0" y="1458410"/>
                    </a:moveTo>
                    <a:cubicBezTo>
                      <a:pt x="452377" y="1354237"/>
                      <a:pt x="904754" y="1250065"/>
                      <a:pt x="1192192" y="1006997"/>
                    </a:cubicBezTo>
                    <a:cubicBezTo>
                      <a:pt x="1479630" y="763929"/>
                      <a:pt x="1660967" y="200628"/>
                      <a:pt x="1724628" y="0"/>
                    </a:cubicBezTo>
                  </a:path>
                </a:pathLst>
              </a:cu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cxnSp>
            <p:nvCxnSpPr>
              <p:cNvPr id="32" name="Прямая соединительная линия 31">
                <a:extLst>
                  <a:ext uri="{FF2B5EF4-FFF2-40B4-BE49-F238E27FC236}">
                    <a16:creationId xmlns:a16="http://schemas.microsoft.com/office/drawing/2014/main" id="{02737778-C63B-4F5B-A5C4-1B856342BF6F}"/>
                  </a:ext>
                </a:extLst>
              </p:cNvPr>
              <p:cNvCxnSpPr/>
              <p:nvPr/>
            </p:nvCxnSpPr>
            <p:spPr>
              <a:xfrm flipV="1">
                <a:off x="8437173" y="622422"/>
                <a:ext cx="1424641" cy="168822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DD541B42-B2F4-4B78-A304-52CC98A8A15F}"/>
                  </a:ext>
                </a:extLst>
              </p:cNvPr>
              <p:cNvCxnSpPr/>
              <p:nvPr/>
            </p:nvCxnSpPr>
            <p:spPr>
              <a:xfrm flipV="1">
                <a:off x="8865773" y="4552095"/>
                <a:ext cx="0" cy="38786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>
                <a:extLst>
                  <a:ext uri="{FF2B5EF4-FFF2-40B4-BE49-F238E27FC236}">
                    <a16:creationId xmlns:a16="http://schemas.microsoft.com/office/drawing/2014/main" id="{29AF34E5-70C6-4A59-8CFB-5B491CEBDDF1}"/>
                  </a:ext>
                </a:extLst>
              </p:cNvPr>
              <p:cNvCxnSpPr/>
              <p:nvPr/>
            </p:nvCxnSpPr>
            <p:spPr>
              <a:xfrm flipV="1">
                <a:off x="8807418" y="1875835"/>
                <a:ext cx="0" cy="722652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единительная линия 34">
                <a:extLst>
                  <a:ext uri="{FF2B5EF4-FFF2-40B4-BE49-F238E27FC236}">
                    <a16:creationId xmlns:a16="http://schemas.microsoft.com/office/drawing/2014/main" id="{E731331F-2668-4939-9D70-5CC8A5A4E6E3}"/>
                  </a:ext>
                </a:extLst>
              </p:cNvPr>
              <p:cNvCxnSpPr/>
              <p:nvPr/>
            </p:nvCxnSpPr>
            <p:spPr>
              <a:xfrm flipV="1">
                <a:off x="9300409" y="1418563"/>
                <a:ext cx="0" cy="120442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единительная линия 35">
                <a:extLst>
                  <a:ext uri="{FF2B5EF4-FFF2-40B4-BE49-F238E27FC236}">
                    <a16:creationId xmlns:a16="http://schemas.microsoft.com/office/drawing/2014/main" id="{4C08C6B4-CACF-47B8-92CA-C3B2E2BA6643}"/>
                  </a:ext>
                </a:extLst>
              </p:cNvPr>
              <p:cNvCxnSpPr/>
              <p:nvPr/>
            </p:nvCxnSpPr>
            <p:spPr>
              <a:xfrm flipV="1">
                <a:off x="9306445" y="4282632"/>
                <a:ext cx="0" cy="657327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25" name="TextBox 36">
                <a:extLst>
                  <a:ext uri="{FF2B5EF4-FFF2-40B4-BE49-F238E27FC236}">
                    <a16:creationId xmlns:a16="http://schemas.microsoft.com/office/drawing/2014/main" id="{A02A15DC-F0F4-46D4-9339-2AC991747D3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49520" y="2655083"/>
                <a:ext cx="114589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1800" dirty="0"/>
                  <a:t>e</a:t>
                </a:r>
                <a:r>
                  <a:rPr lang="en-US" altLang="ru-RU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ru-RU" altLang="ru-RU" sz="1800" dirty="0"/>
              </a:p>
            </p:txBody>
          </p:sp>
          <p:sp>
            <p:nvSpPr>
              <p:cNvPr id="12326" name="TextBox 37">
                <a:extLst>
                  <a:ext uri="{FF2B5EF4-FFF2-40B4-BE49-F238E27FC236}">
                    <a16:creationId xmlns:a16="http://schemas.microsoft.com/office/drawing/2014/main" id="{29D73EED-E94D-4BFD-9D5A-F0E7D75F47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49520" y="4939122"/>
                <a:ext cx="114589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1800" dirty="0"/>
                  <a:t>e</a:t>
                </a:r>
                <a:r>
                  <a:rPr lang="en-US" altLang="ru-RU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ru-RU" altLang="ru-RU" sz="1800" dirty="0"/>
              </a:p>
            </p:txBody>
          </p:sp>
          <p:sp>
            <p:nvSpPr>
              <p:cNvPr id="12327" name="TextBox 38">
                <a:extLst>
                  <a:ext uri="{FF2B5EF4-FFF2-40B4-BE49-F238E27FC236}">
                    <a16:creationId xmlns:a16="http://schemas.microsoft.com/office/drawing/2014/main" id="{AD455A90-28DE-447C-BC75-1BA455B248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034043" y="2679311"/>
                <a:ext cx="114589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1800" dirty="0"/>
                  <a:t>e</a:t>
                </a:r>
                <a:r>
                  <a:rPr lang="en-US" altLang="ru-RU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ru-RU" altLang="ru-RU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altLang="ru-RU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</a:t>
                </a:r>
                <a:endParaRPr lang="ru-RU" altLang="ru-RU" sz="1800" dirty="0"/>
              </a:p>
            </p:txBody>
          </p:sp>
          <p:sp>
            <p:nvSpPr>
              <p:cNvPr id="12328" name="TextBox 39">
                <a:extLst>
                  <a:ext uri="{FF2B5EF4-FFF2-40B4-BE49-F238E27FC236}">
                    <a16:creationId xmlns:a16="http://schemas.microsoft.com/office/drawing/2014/main" id="{216937B3-BC7A-482C-A63D-571523A169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097700" y="4965234"/>
                <a:ext cx="114589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1800" dirty="0"/>
                  <a:t>e</a:t>
                </a:r>
                <a:r>
                  <a:rPr lang="en-US" altLang="ru-RU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ru-RU" altLang="ru-RU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altLang="ru-RU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</a:t>
                </a:r>
                <a:endParaRPr lang="ru-RU" altLang="ru-RU" sz="1800" dirty="0"/>
              </a:p>
            </p:txBody>
          </p:sp>
          <p:sp>
            <p:nvSpPr>
              <p:cNvPr id="12329" name="TextBox 40">
                <a:extLst>
                  <a:ext uri="{FF2B5EF4-FFF2-40B4-BE49-F238E27FC236}">
                    <a16:creationId xmlns:a16="http://schemas.microsoft.com/office/drawing/2014/main" id="{C745A5C3-48A9-452D-B940-6D4C695DF0E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71331" y="1570836"/>
                <a:ext cx="114589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1800" dirty="0"/>
                  <a:t>e</a:t>
                </a:r>
                <a:r>
                  <a:rPr lang="ru-RU" altLang="ru-RU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ru-RU" altLang="ru-RU" sz="1800" dirty="0"/>
              </a:p>
            </p:txBody>
          </p:sp>
          <p:sp>
            <p:nvSpPr>
              <p:cNvPr id="12330" name="TextBox 41">
                <a:extLst>
                  <a:ext uri="{FF2B5EF4-FFF2-40B4-BE49-F238E27FC236}">
                    <a16:creationId xmlns:a16="http://schemas.microsoft.com/office/drawing/2014/main" id="{C31866E0-D7B5-4452-9212-35DA0047FD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21117" y="831692"/>
                <a:ext cx="114589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1800" dirty="0"/>
                  <a:t>e*</a:t>
                </a:r>
                <a:r>
                  <a:rPr lang="ru-RU" altLang="ru-RU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ru-RU" altLang="ru-RU" sz="1800" dirty="0"/>
              </a:p>
            </p:txBody>
          </p:sp>
          <p:sp>
            <p:nvSpPr>
              <p:cNvPr id="12331" name="TextBox 42">
                <a:extLst>
                  <a:ext uri="{FF2B5EF4-FFF2-40B4-BE49-F238E27FC236}">
                    <a16:creationId xmlns:a16="http://schemas.microsoft.com/office/drawing/2014/main" id="{B7D0C5BF-140D-4309-8059-B6CA0E54F7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49520" y="4240052"/>
                <a:ext cx="114589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altLang="ru-RU" sz="1800" dirty="0"/>
                  <a:t>Сс</a:t>
                </a:r>
              </a:p>
            </p:txBody>
          </p:sp>
          <p:sp>
            <p:nvSpPr>
              <p:cNvPr id="12332" name="TextBox 43">
                <a:extLst>
                  <a:ext uri="{FF2B5EF4-FFF2-40B4-BE49-F238E27FC236}">
                    <a16:creationId xmlns:a16="http://schemas.microsoft.com/office/drawing/2014/main" id="{FC5CBC7F-3D97-4575-BC4C-0F7341E277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15062" y="3905762"/>
                <a:ext cx="114589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ru-RU" altLang="ru-RU" sz="1800" dirty="0"/>
                  <a:t>Сс</a:t>
                </a:r>
                <a:r>
                  <a:rPr lang="en-US" altLang="ru-RU" sz="1800" dirty="0"/>
                  <a:t>*</a:t>
                </a:r>
                <a:endParaRPr lang="ru-RU" altLang="ru-RU" sz="1800" dirty="0"/>
              </a:p>
            </p:txBody>
          </p:sp>
          <p:sp>
            <p:nvSpPr>
              <p:cNvPr id="12333" name="TextBox 44">
                <a:extLst>
                  <a:ext uri="{FF2B5EF4-FFF2-40B4-BE49-F238E27FC236}">
                    <a16:creationId xmlns:a16="http://schemas.microsoft.com/office/drawing/2014/main" id="{C7F4F389-8BC1-4AD4-8FEC-B01BC44D23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21960" y="3625810"/>
                <a:ext cx="114589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1800" dirty="0"/>
                  <a:t>Cs</a:t>
                </a:r>
                <a:endParaRPr lang="ru-RU" altLang="ru-RU" sz="1800" dirty="0"/>
              </a:p>
            </p:txBody>
          </p:sp>
          <p:sp>
            <p:nvSpPr>
              <p:cNvPr id="12334" name="TextBox 45">
                <a:extLst>
                  <a:ext uri="{FF2B5EF4-FFF2-40B4-BE49-F238E27FC236}">
                    <a16:creationId xmlns:a16="http://schemas.microsoft.com/office/drawing/2014/main" id="{44C0F52B-BADA-4410-B02D-ED1976D732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55809" y="3981332"/>
                <a:ext cx="114589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1800" dirty="0"/>
                  <a:t>Cc</a:t>
                </a:r>
                <a:endParaRPr lang="ru-RU" altLang="ru-RU" sz="1800" dirty="0"/>
              </a:p>
            </p:txBody>
          </p:sp>
          <p:cxnSp>
            <p:nvCxnSpPr>
              <p:cNvPr id="47" name="Прямая со стрелкой 46">
                <a:extLst>
                  <a:ext uri="{FF2B5EF4-FFF2-40B4-BE49-F238E27FC236}">
                    <a16:creationId xmlns:a16="http://schemas.microsoft.com/office/drawing/2014/main" id="{EAD43638-E2FE-42A2-A399-3FDDCCF64D1A}"/>
                  </a:ext>
                </a:extLst>
              </p:cNvPr>
              <p:cNvCxnSpPr/>
              <p:nvPr/>
            </p:nvCxnSpPr>
            <p:spPr>
              <a:xfrm flipH="1">
                <a:off x="2038363" y="1367528"/>
                <a:ext cx="7076923" cy="20414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Прямая со стрелкой 47">
                <a:extLst>
                  <a:ext uri="{FF2B5EF4-FFF2-40B4-BE49-F238E27FC236}">
                    <a16:creationId xmlns:a16="http://schemas.microsoft.com/office/drawing/2014/main" id="{6E7597E8-0B24-4FA0-9059-34639E29E839}"/>
                  </a:ext>
                </a:extLst>
              </p:cNvPr>
              <p:cNvCxnSpPr/>
              <p:nvPr/>
            </p:nvCxnSpPr>
            <p:spPr>
              <a:xfrm flipH="1">
                <a:off x="4398680" y="4333667"/>
                <a:ext cx="4877583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Прямая соединительная линия 48">
                <a:extLst>
                  <a:ext uri="{FF2B5EF4-FFF2-40B4-BE49-F238E27FC236}">
                    <a16:creationId xmlns:a16="http://schemas.microsoft.com/office/drawing/2014/main" id="{0789D8F1-9B5F-4832-BCEE-F593D825DC3A}"/>
                  </a:ext>
                </a:extLst>
              </p:cNvPr>
              <p:cNvCxnSpPr/>
              <p:nvPr/>
            </p:nvCxnSpPr>
            <p:spPr>
              <a:xfrm flipV="1">
                <a:off x="3927824" y="3980506"/>
                <a:ext cx="0" cy="1500422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38" name="TextBox 49">
                <a:extLst>
                  <a:ext uri="{FF2B5EF4-FFF2-40B4-BE49-F238E27FC236}">
                    <a16:creationId xmlns:a16="http://schemas.microsoft.com/office/drawing/2014/main" id="{5936C90C-8185-49BE-BDD0-FB4E86371F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55809" y="5755008"/>
                <a:ext cx="1367817" cy="4749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ru-RU" sz="1800" dirty="0">
                    <a:solidFill>
                      <a:srgbClr val="FF0000"/>
                    </a:solidFill>
                  </a:rPr>
                  <a:t>Log (</a:t>
                </a:r>
                <a:r>
                  <a:rPr lang="el-GR" altLang="ru-RU" sz="18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n-US" altLang="ru-RU" sz="1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ru-RU" altLang="ru-RU" sz="1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</a:t>
                </a:r>
                <a:r>
                  <a:rPr lang="en-US" altLang="ru-RU" sz="1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ru-RU" altLang="ru-RU" sz="18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51" name="Прямая соединительная линия 50">
                <a:extLst>
                  <a:ext uri="{FF2B5EF4-FFF2-40B4-BE49-F238E27FC236}">
                    <a16:creationId xmlns:a16="http://schemas.microsoft.com/office/drawing/2014/main" id="{73E170CF-9F14-4070-AEDA-6BACE7B2DEB1}"/>
                  </a:ext>
                </a:extLst>
              </p:cNvPr>
              <p:cNvCxnSpPr/>
              <p:nvPr/>
            </p:nvCxnSpPr>
            <p:spPr>
              <a:xfrm flipV="1">
                <a:off x="1668118" y="1512467"/>
                <a:ext cx="0" cy="875755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Прямая соединительная линия 51">
                <a:extLst>
                  <a:ext uri="{FF2B5EF4-FFF2-40B4-BE49-F238E27FC236}">
                    <a16:creationId xmlns:a16="http://schemas.microsoft.com/office/drawing/2014/main" id="{D53CB90F-EE29-4B54-9CE2-B213F3A59304}"/>
                  </a:ext>
                </a:extLst>
              </p:cNvPr>
              <p:cNvCxnSpPr/>
              <p:nvPr/>
            </p:nvCxnSpPr>
            <p:spPr>
              <a:xfrm flipV="1">
                <a:off x="2448853" y="3584477"/>
                <a:ext cx="0" cy="1896451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41" name="Заголовок 1">
                <a:extLst>
                  <a:ext uri="{FF2B5EF4-FFF2-40B4-BE49-F238E27FC236}">
                    <a16:creationId xmlns:a16="http://schemas.microsoft.com/office/drawing/2014/main" id="{43818143-7250-437E-8072-4AF1BFA7EF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41557" y="3262933"/>
                <a:ext cx="2929229" cy="11977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r>
                  <a:rPr lang="ru-RU" altLang="ru-RU" sz="1600" dirty="0">
                    <a:solidFill>
                      <a:srgbClr val="FF0000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Новое положение </a:t>
                </a:r>
              </a:p>
              <a:p>
                <a:pPr defTabSz="914400" eaLnBrk="1" hangingPunct="1">
                  <a:spcBef>
                    <a:spcPct val="0"/>
                  </a:spcBef>
                  <a:buFontTx/>
                  <a:buNone/>
                </a:pPr>
                <a:r>
                  <a:rPr lang="ru-RU" altLang="ru-RU" sz="1600" dirty="0">
                    <a:solidFill>
                      <a:srgbClr val="FF0000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</a:rPr>
                  <a:t>линии нормального уплотнения</a:t>
                </a:r>
              </a:p>
            </p:txBody>
          </p:sp>
        </p:grpSp>
      </p:grpSp>
      <p:sp>
        <p:nvSpPr>
          <p:cNvPr id="12292" name="Прямоугольник 10">
            <a:extLst>
              <a:ext uri="{FF2B5EF4-FFF2-40B4-BE49-F238E27FC236}">
                <a16:creationId xmlns:a16="http://schemas.microsoft.com/office/drawing/2014/main" id="{365FAF31-4280-4F41-940F-EC24AEFD9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8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  <p:sp>
        <p:nvSpPr>
          <p:cNvPr id="12293" name="Заголовок 1">
            <a:extLst>
              <a:ext uri="{FF2B5EF4-FFF2-40B4-BE49-F238E27FC236}">
                <a16:creationId xmlns:a16="http://schemas.microsoft.com/office/drawing/2014/main" id="{95F572D0-2A29-4797-BDC5-B34DB2F82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884" y="5430146"/>
            <a:ext cx="4341812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Новое значение давления переуплотнения</a:t>
            </a:r>
          </a:p>
        </p:txBody>
      </p:sp>
      <p:sp>
        <p:nvSpPr>
          <p:cNvPr id="12294" name="Заголовок 1">
            <a:extLst>
              <a:ext uri="{FF2B5EF4-FFF2-40B4-BE49-F238E27FC236}">
                <a16:creationId xmlns:a16="http://schemas.microsoft.com/office/drawing/2014/main" id="{CE62CB14-6EAD-4E29-90F9-CA1458E9E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3766" y="5488381"/>
            <a:ext cx="334935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Учет нарушения структуры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BBA1-2954-43E0-B93F-BAEEB69E1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649" y="296887"/>
            <a:ext cx="7948778" cy="638922"/>
          </a:xfrm>
        </p:spPr>
        <p:txBody>
          <a:bodyPr/>
          <a:lstStyle/>
          <a:p>
            <a:r>
              <a:rPr lang="ru-RU" sz="2400" dirty="0"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Допущения и упрощенные вариации метода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A7CBE74-CF10-469F-B57D-B0E094FBFE3F}"/>
              </a:ext>
            </a:extLst>
          </p:cNvPr>
          <p:cNvSpPr/>
          <p:nvPr/>
        </p:nvSpPr>
        <p:spPr>
          <a:xfrm>
            <a:off x="164273" y="1268813"/>
            <a:ext cx="49675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С учетом влияния нарушения природной структуры </a:t>
            </a:r>
            <a:br>
              <a:rPr lang="ru-RU" dirty="0">
                <a:solidFill>
                  <a:srgbClr val="00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на точность определения физических свойств давление переуплотнение может быть определено приближенно </a:t>
            </a:r>
            <a:br>
              <a:rPr lang="ru-RU" dirty="0">
                <a:solidFill>
                  <a:srgbClr val="00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по соответствующей седиментационной кривой  </a:t>
            </a:r>
            <a:endParaRPr lang="ru-RU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63A404-DD68-451E-89E8-2D105F657DE2}"/>
              </a:ext>
            </a:extLst>
          </p:cNvPr>
          <p:cNvPicPr/>
          <p:nvPr/>
        </p:nvPicPr>
        <p:blipFill rotWithShape="1">
          <a:blip r:embed="rId3" cstate="print"/>
          <a:srcRect l="2011" r="3157" b="7512"/>
          <a:stretch/>
        </p:blipFill>
        <p:spPr bwMode="auto">
          <a:xfrm>
            <a:off x="211575" y="3557862"/>
            <a:ext cx="4681463" cy="3003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C925C315-5093-4395-8D01-7960C99077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0611705"/>
              </p:ext>
            </p:extLst>
          </p:nvPr>
        </p:nvGraphicFramePr>
        <p:xfrm>
          <a:off x="5179139" y="1117837"/>
          <a:ext cx="2428781" cy="6618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r:id="rId4" imgW="1473200" imgH="406400" progId="Equation.DSMT4">
                  <p:embed/>
                </p:oleObj>
              </mc:Choice>
              <mc:Fallback>
                <p:oleObj r:id="rId4" imgW="1473200" imgH="406400" progId="Equation.DSMT4">
                  <p:embed/>
                  <p:pic>
                    <p:nvPicPr>
                      <p:cNvPr id="5" name="Объект 4">
                        <a:extLst>
                          <a:ext uri="{FF2B5EF4-FFF2-40B4-BE49-F238E27FC236}">
                            <a16:creationId xmlns:a16="http://schemas.microsoft.com/office/drawing/2014/main" id="{C925C315-5093-4395-8D01-7960C99077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9139" y="1117837"/>
                        <a:ext cx="2428781" cy="6618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969CEA1-197A-454C-A88A-F69C0A0D7BD5}"/>
              </a:ext>
            </a:extLst>
          </p:cNvPr>
          <p:cNvSpPr/>
          <p:nvPr/>
        </p:nvSpPr>
        <p:spPr>
          <a:xfrm>
            <a:off x="5131837" y="1820185"/>
            <a:ext cx="35845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Упрощенная зависимость без учета </a:t>
            </a:r>
            <a:b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</a:rPr>
            </a:br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вида грунта в узком диапазоне изменения индекса пластичности </a:t>
            </a:r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I</a:t>
            </a:r>
            <a:r>
              <a:rPr lang="en-US" sz="1600" baseline="-25000" dirty="0">
                <a:latin typeface="Roboto Medium" panose="02000000000000000000" pitchFamily="2" charset="0"/>
                <a:ea typeface="Roboto Medium" panose="02000000000000000000" pitchFamily="2" charset="0"/>
              </a:rPr>
              <a:t>p</a:t>
            </a:r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 = 6</a:t>
            </a:r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–</a:t>
            </a:r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1</a:t>
            </a:r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7</a:t>
            </a:r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%</a:t>
            </a:r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Объект 7">
                <a:extLst>
                  <a:ext uri="{FF2B5EF4-FFF2-40B4-BE49-F238E27FC236}">
                    <a16:creationId xmlns:a16="http://schemas.microsoft.com/office/drawing/2014/main" id="{CDD2950E-EC30-4514-8964-C6CFB5195F25}"/>
                  </a:ext>
                </a:extLst>
              </p:cNvPr>
              <p:cNvSpPr txBox="1"/>
              <p:nvPr/>
            </p:nvSpPr>
            <p:spPr bwMode="auto">
              <a:xfrm>
                <a:off x="5179139" y="3244832"/>
                <a:ext cx="3183731" cy="608410"/>
              </a:xfrm>
              <a:prstGeom prst="rect">
                <a:avLst/>
              </a:prstGeom>
              <a:noFill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ru-RU" sz="157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ru-RU" sz="157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𝑙𝑔</m:t>
                          </m:r>
                        </m:fName>
                        <m:e>
                          <m:r>
                            <a:rPr lang="ru-RU" sz="157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func>
                      <m:sSub>
                        <m:sSubPr>
                          <m:ctrlPr>
                            <a:rPr lang="ru-RU" sz="157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157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ru-RU" sz="157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ru-RU" sz="1575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≈1/2</m:t>
                      </m:r>
                      <m:d>
                        <m:dPr>
                          <m:ctrlPr>
                            <a:rPr lang="ru-RU" sz="157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ru-RU" sz="157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func>
                                <m:funcPr>
                                  <m:ctrlPr>
                                    <a:rPr lang="ru-RU"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ru-RU"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𝑙𝑔</m:t>
                                  </m:r>
                                </m:fName>
                                <m:e>
                                  <m:r>
                                    <a:rPr lang="ru-RU"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func>
                            </m:e>
                            <m:sub>
                              <m:r>
                                <a:rPr lang="ru-RU" sz="157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ru-RU" sz="157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  <m:sup>
                              <m:r>
                                <a:rPr lang="ru-RU" sz="157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ru-RU" sz="157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ru-RU" sz="157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157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𝛥</m:t>
                              </m:r>
                              <m:r>
                                <a:rPr lang="ru-RU" sz="157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ru-RU"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ru-RU"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ru-RU"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ru-RU" sz="1575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575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ru-RU" sz="1575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ru-RU"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ru-RU"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𝛥</m:t>
                                  </m:r>
                                  <m:r>
                                    <a:rPr lang="ru-RU"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ru-RU" sz="157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ru-RU"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ru-RU"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ru-RU"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ru-RU" sz="1575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575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ru-RU" sz="1575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ru-RU" i="1" dirty="0"/>
              </a:p>
            </p:txBody>
          </p:sp>
        </mc:Choice>
        <mc:Fallback xmlns="">
          <p:sp>
            <p:nvSpPr>
              <p:cNvPr id="7" name="Объект 7">
                <a:extLst>
                  <a:ext uri="{FF2B5EF4-FFF2-40B4-BE49-F238E27FC236}">
                    <a16:creationId xmlns:a16="http://schemas.microsoft.com/office/drawing/2014/main" id="{CDD2950E-EC30-4514-8964-C6CFB5195F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79139" y="3244832"/>
                <a:ext cx="3183731" cy="6084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E17B697-9F58-4FA5-AEDA-04EECEBB5D0B}"/>
              </a:ext>
            </a:extLst>
          </p:cNvPr>
          <p:cNvSpPr/>
          <p:nvPr/>
        </p:nvSpPr>
        <p:spPr>
          <a:xfrm>
            <a:off x="5179139" y="3719393"/>
            <a:ext cx="36182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Для случая квадратичной аппроксимации </a:t>
            </a:r>
            <a:r>
              <a:rPr lang="ru-RU" sz="1600" i="1" dirty="0">
                <a:latin typeface="Roboto Medium" panose="02000000000000000000" pitchFamily="2" charset="0"/>
                <a:ea typeface="Roboto Medium" panose="02000000000000000000" pitchFamily="2" charset="0"/>
              </a:rPr>
              <a:t>С</a:t>
            </a:r>
            <a:r>
              <a:rPr lang="ru-RU" sz="1600" i="1" baseline="-25000" dirty="0">
                <a:latin typeface="Roboto Medium" panose="02000000000000000000" pitchFamily="2" charset="0"/>
                <a:ea typeface="Roboto Medium" panose="02000000000000000000" pitchFamily="2" charset="0"/>
              </a:rPr>
              <a:t>с–е</a:t>
            </a:r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 упрощенная консервативная оценка коэффициента переуплотнения </a:t>
            </a:r>
            <a:b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</a:rPr>
            </a:br>
            <a:r>
              <a:rPr lang="ru-RU" sz="1600" dirty="0">
                <a:latin typeface="Roboto Medium" panose="02000000000000000000" pitchFamily="2" charset="0"/>
                <a:ea typeface="Roboto Medium" panose="02000000000000000000" pitchFamily="2" charset="0"/>
              </a:rPr>
              <a:t>для Санкт-Петербурга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5DF3D6AD-C275-4499-8C6D-4FBCDFA039CB}"/>
                  </a:ext>
                </a:extLst>
              </p:cNvPr>
              <p:cNvSpPr/>
              <p:nvPr/>
            </p:nvSpPr>
            <p:spPr>
              <a:xfrm>
                <a:off x="5224478" y="5208347"/>
                <a:ext cx="2877666" cy="4660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1500" i="1">
                          <a:latin typeface="Cambria Math" panose="02040503050406030204" pitchFamily="18" charset="0"/>
                        </a:rPr>
                        <m:t>𝑂𝐶𝑅</m:t>
                      </m:r>
                      <m:r>
                        <a:rPr lang="ru-RU" sz="1500" i="1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ru-RU" sz="1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1500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f>
                            <m:fPr>
                              <m:ctrlPr>
                                <a:rPr lang="ru-RU" sz="15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15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ru-RU" sz="15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ru-RU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sz="15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15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ru-RU" sz="1500" i="1">
                                      <a:latin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ru-RU" sz="15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  <m:r>
                                    <a:rPr lang="ru-RU" sz="1500" i="1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r>
                                    <a:rPr lang="ru-RU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sSub>
                                    <m:sSubPr>
                                      <m:ctrlPr>
                                        <a:rPr lang="ru-RU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5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ru-RU" sz="15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ru-RU" sz="15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ru-RU" sz="15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den>
                              </m:f>
                              <m:r>
                                <a:rPr lang="ru-RU" sz="15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ru-RU" sz="1500" i="1">
                                  <a:latin typeface="Cambria Math" panose="02040503050406030204" pitchFamily="18" charset="0"/>
                                </a:rPr>
                                <m:t>𝑙𝑔</m:t>
                              </m:r>
                              <m:sSub>
                                <m:sSubPr>
                                  <m:ctrlPr>
                                    <a:rPr lang="ru-RU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p>
                                    <m:sSupPr>
                                      <m:ctrlPr>
                                        <a:rPr lang="ru-RU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ru-RU" sz="150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ru-RU" sz="15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b>
                                  <m:r>
                                    <a:rPr lang="ru-RU" sz="15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ru-RU" sz="15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5DF3D6AD-C275-4499-8C6D-4FBCDFA039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4478" y="5208347"/>
                <a:ext cx="2877666" cy="4660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C7FB3EF5-D169-4390-B8C5-3B6E0A6B2CDE}"/>
                  </a:ext>
                </a:extLst>
              </p:cNvPr>
              <p:cNvSpPr/>
              <p:nvPr/>
            </p:nvSpPr>
            <p:spPr>
              <a:xfrm>
                <a:off x="5308254" y="5816962"/>
                <a:ext cx="2630335" cy="4660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1500" i="1">
                          <a:latin typeface="Cambria Math" panose="02040503050406030204" pitchFamily="18" charset="0"/>
                        </a:rPr>
                        <m:t>𝑂𝐶𝑅</m:t>
                      </m:r>
                      <m:r>
                        <a:rPr lang="ru-RU" sz="150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ru-RU" sz="1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sz="150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f>
                            <m:fPr>
                              <m:ctrlPr>
                                <a:rPr lang="ru-RU" sz="15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15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ru-RU" sz="15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ru-RU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ru-RU" sz="15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15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1500">
                                      <a:latin typeface="Cambria Math" panose="02040503050406030204" pitchFamily="18" charset="0"/>
                                    </a:rPr>
                                    <m:t>0.183</m:t>
                                  </m:r>
                                  <m:sSub>
                                    <m:sSubPr>
                                      <m:ctrlPr>
                                        <a:rPr lang="ru-RU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5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ru-RU" sz="150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ru-RU" sz="1500">
                                      <a:latin typeface="Cambria Math" panose="02040503050406030204" pitchFamily="18" charset="0"/>
                                    </a:rPr>
                                    <m:t>+0.18</m:t>
                                  </m:r>
                                </m:den>
                              </m:f>
                              <m:r>
                                <a:rPr lang="ru-RU" sz="15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ru-RU" sz="1500" i="1">
                                  <a:latin typeface="Cambria Math" panose="02040503050406030204" pitchFamily="18" charset="0"/>
                                </a:rPr>
                                <m:t>𝑙𝑔</m:t>
                              </m:r>
                              <m:sSub>
                                <m:sSubPr>
                                  <m:ctrlPr>
                                    <a:rPr lang="ru-RU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p>
                                    <m:sSupPr>
                                      <m:ctrlPr>
                                        <a:rPr lang="ru-RU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ru-RU" sz="150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ru-RU" sz="150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b>
                                  <m:r>
                                    <a:rPr lang="ru-RU" sz="15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ru-RU" sz="150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</m:oMath>
                  </m:oMathPara>
                </a14:m>
                <a:endParaRPr lang="ru-RU" sz="1500" dirty="0">
                  <a:latin typeface="Roboto Medium" panose="02000000000000000000" pitchFamily="2" charset="0"/>
                  <a:ea typeface="Roboto Medium" panose="02000000000000000000" pitchFamily="2" charset="0"/>
                </a:endParaRPr>
              </a:p>
            </p:txBody>
          </p:sp>
        </mc:Choice>
        <mc:Fallback xmlns=""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C7FB3EF5-D169-4390-B8C5-3B6E0A6B2C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254" y="5816962"/>
                <a:ext cx="2630335" cy="4660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EE4DBB5-211B-4B3D-AB58-2BA910DBC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9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2911624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09DCEE3-6ACD-493B-A185-FD3B66EC3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388" y="346018"/>
            <a:ext cx="8509000" cy="67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ru-RU" altLang="ru-RU" sz="1800" dirty="0"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РАЗРАБОТКА НОВОГО МЕТОДА РЕКОНСТРУКЦИИ КОМПРЕССОННОЙ КРИВОЙ. ОПРЕДЕЛЕНИЕ ДАВЛЕНИЯ ПРЕДУПЛОТНЕНИЯ</a:t>
            </a:r>
            <a:endParaRPr lang="ru-RU" altLang="ru-RU" sz="1400" dirty="0">
              <a:latin typeface="Roboto Medium" panose="02000000000000000000" pitchFamily="2" charset="0"/>
              <a:ea typeface="Roboto Medium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26F33B-0175-4A42-B038-BC7A2CACE2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" t="12929" r="2858" b="13940"/>
          <a:stretch/>
        </p:blipFill>
        <p:spPr bwMode="auto">
          <a:xfrm>
            <a:off x="565960" y="1168064"/>
            <a:ext cx="3908568" cy="42623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508647-9F9A-4859-8571-AEB0E5B78C05}"/>
                  </a:ext>
                </a:extLst>
              </p:cNvPr>
              <p:cNvSpPr txBox="1"/>
              <p:nvPr/>
            </p:nvSpPr>
            <p:spPr>
              <a:xfrm>
                <a:off x="3678584" y="2523790"/>
                <a:ext cx="4572000" cy="13577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8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𝐶</m:t>
                      </m:r>
                      <m:d>
                        <m:dPr>
                          <m:ctrlPr>
                            <a:rPr lang="ru-RU" sz="1800" i="1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ru-RU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ru-RU" sz="1800" i="1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𝑟𝑑</m:t>
                                  </m:r>
                                </m:sub>
                              </m:sSub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∆</m:t>
                                  </m:r>
                                  <m:sSub>
                                    <m:sSubPr>
                                      <m:ctrlPr>
                                        <a:rPr lang="ru-RU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ru-RU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𝑒𝑙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∆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log</m:t>
                                  </m:r>
                                  <m:r>
                                    <a:rPr lang="ru-RU" sz="18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⁡</m:t>
                                  </m:r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ru-RU" sz="1800" i="1">
                                          <a:effectLst/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ru-RU" sz="18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ru-RU" sz="18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)</m:t>
                                  </m:r>
                                </m:den>
                              </m:f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&lt;</m:t>
                              </m:r>
                              <m:sSubSup>
                                <m:sSubSupPr>
                                  <m:ctrlP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𝑝𝑑</m:t>
                                  </m:r>
                                </m:sub>
                                <m:sup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>
                                <m:sSubPr>
                                  <m:ctrlP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с</m:t>
                                  </m:r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∆</m:t>
                                  </m:r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𝑒</m:t>
                                  </m:r>
                                </m:num>
                                <m:den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∆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log</m:t>
                                  </m:r>
                                  <m:r>
                                    <a:rPr lang="ru-RU" sz="18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⁡</m:t>
                                  </m:r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ru-RU" sz="1800" i="1">
                                          <a:effectLst/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ru-RU" sz="18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ru-RU" sz="18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)</m:t>
                                  </m:r>
                                </m:den>
                              </m:f>
                              <m:sSubSup>
                                <m:sSubSupPr>
                                  <m:ctrlP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  </m:t>
                                  </m:r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≥</m:t>
                              </m:r>
                              <m:sSubSup>
                                <m:sSubSupPr>
                                  <m:ctrlP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𝑝𝑑</m:t>
                                  </m:r>
                                </m:sub>
                                <m:sup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eqAr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508647-9F9A-4859-8571-AEB0E5B78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584" y="2523790"/>
                <a:ext cx="4572000" cy="13577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A8A8D66A-EB4E-409C-B61B-98B96E5B9804}"/>
              </a:ext>
            </a:extLst>
          </p:cNvPr>
          <p:cNvSpPr txBox="1"/>
          <p:nvPr/>
        </p:nvSpPr>
        <p:spPr>
          <a:xfrm>
            <a:off x="3825550" y="1168064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Идея - в природном состоянии имеется точка сингулярности – характеризует скачкообразное изменение жесткости 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A23BAD2C-F1FE-49E0-8546-182A02A50A6B}"/>
              </a:ext>
            </a:extLst>
          </p:cNvPr>
          <p:cNvCxnSpPr>
            <a:cxnSpLocks/>
          </p:cNvCxnSpPr>
          <p:nvPr/>
        </p:nvCxnSpPr>
        <p:spPr>
          <a:xfrm flipV="1">
            <a:off x="2520244" y="1754155"/>
            <a:ext cx="1305306" cy="1222312"/>
          </a:xfrm>
          <a:prstGeom prst="straightConnector1">
            <a:avLst/>
          </a:prstGeom>
          <a:ln w="41275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DB96AED-8764-4EA5-809F-A6FACD950338}"/>
                  </a:ext>
                </a:extLst>
              </p:cNvPr>
              <p:cNvSpPr txBox="1"/>
              <p:nvPr/>
            </p:nvSpPr>
            <p:spPr>
              <a:xfrm>
                <a:off x="3825550" y="3881534"/>
                <a:ext cx="4572000" cy="811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ru-RU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ru-RU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ru-RU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ru-RU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&amp;0 , </m:t>
                              </m:r>
                              <m:sSubSup>
                                <m:sSubSupPr>
                                  <m:ctrlPr>
                                    <a:rPr lang="ru-RU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sSubSup>
                                <m:sSubSupPr>
                                  <m:ctrlPr>
                                    <a:rPr lang="ru-RU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𝑝𝑑</m:t>
                                  </m:r>
                                </m:sub>
                                <m:sup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&amp;1,</m:t>
                              </m:r>
                              <m:sSubSup>
                                <m:sSubSupPr>
                                  <m:ctrlPr>
                                    <a:rPr lang="ru-RU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  </m:t>
                                  </m:r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≥</m:t>
                              </m:r>
                              <m:sSubSup>
                                <m:sSubSupPr>
                                  <m:ctrlPr>
                                    <a:rPr lang="ru-RU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𝑝𝑑</m:t>
                                  </m:r>
                                </m:sub>
                                <m:sup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eqAr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DB96AED-8764-4EA5-809F-A6FACD9503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5550" y="3881534"/>
                <a:ext cx="4572000" cy="8117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C17575E-1886-4284-AA11-5684C4150E1D}"/>
                  </a:ext>
                </a:extLst>
              </p:cNvPr>
              <p:cNvSpPr txBox="1"/>
              <p:nvPr/>
            </p:nvSpPr>
            <p:spPr>
              <a:xfrm>
                <a:off x="4132943" y="4839652"/>
                <a:ext cx="4572000" cy="3695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ru-RU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ru-RU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ru-RU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𝑟𝑑</m:t>
                          </m:r>
                        </m:sub>
                      </m:sSub>
                      <m:r>
                        <a:rPr lang="ru-RU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𝑐𝑑</m:t>
                              </m:r>
                            </m:sub>
                          </m:sSub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𝑟𝑑</m:t>
                              </m:r>
                            </m:sub>
                          </m:sSub>
                        </m:e>
                      </m:d>
                      <m:r>
                        <a:rPr lang="ru-RU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ru-RU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C17575E-1886-4284-AA11-5684C4150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943" y="4839652"/>
                <a:ext cx="4572000" cy="369588"/>
              </a:xfrm>
              <a:prstGeom prst="rect">
                <a:avLst/>
              </a:prstGeom>
              <a:blipFill>
                <a:blip r:embed="rId5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E7461C95-D086-4D52-9B51-00609F2E682B}"/>
              </a:ext>
            </a:extLst>
          </p:cNvPr>
          <p:cNvSpPr txBox="1"/>
          <p:nvPr/>
        </p:nvSpPr>
        <p:spPr>
          <a:xfrm>
            <a:off x="3714947" y="2150078"/>
            <a:ext cx="4989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Изменение жесткости в сингулярной точке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C627DCB-1BDA-48D6-AC8A-FC3F8B3A7C96}"/>
                  </a:ext>
                </a:extLst>
              </p:cNvPr>
              <p:cNvSpPr txBox="1"/>
              <p:nvPr/>
            </p:nvSpPr>
            <p:spPr>
              <a:xfrm>
                <a:off x="3825550" y="5285203"/>
                <a:ext cx="4572000" cy="6689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ru-RU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ru-RU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ru-RU" i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ru-RU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ru-RU" i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ru-RU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ru-RU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sSubSup>
                                    <m:sSubSupPr>
                                      <m:ctrlPr>
                                        <a:rPr lang="ru-RU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ru-RU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C627DCB-1BDA-48D6-AC8A-FC3F8B3A7C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5550" y="5285203"/>
                <a:ext cx="4572000" cy="66896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Прямоугольник 10">
            <a:extLst>
              <a:ext uri="{FF2B5EF4-FFF2-40B4-BE49-F238E27FC236}">
                <a16:creationId xmlns:a16="http://schemas.microsoft.com/office/drawing/2014/main" id="{DFB69629-F266-4E10-8294-7C6BA9D94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10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3748077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Хевисайд">
            <a:hlinkClick r:id="" action="ppaction://media"/>
            <a:extLst>
              <a:ext uri="{FF2B5EF4-FFF2-40B4-BE49-F238E27FC236}">
                <a16:creationId xmlns:a16="http://schemas.microsoft.com/office/drawing/2014/main" id="{81CAC41A-F48B-4B3D-802F-9730BDB66B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077177" y="1579328"/>
            <a:ext cx="6989641" cy="3841758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39852D2-07A2-44C5-96DC-051B95B8E1B0}"/>
              </a:ext>
            </a:extLst>
          </p:cNvPr>
          <p:cNvSpPr txBox="1">
            <a:spLocks/>
          </p:cNvSpPr>
          <p:nvPr/>
        </p:nvSpPr>
        <p:spPr>
          <a:xfrm rot="16200000">
            <a:off x="-600800" y="3114085"/>
            <a:ext cx="3551518" cy="15088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Индекс компрессии (С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/С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cmax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ADA8459-3E97-4EF8-BB9D-99C9E5A21667}"/>
              </a:ext>
            </a:extLst>
          </p:cNvPr>
          <p:cNvSpPr txBox="1">
            <a:spLocks/>
          </p:cNvSpPr>
          <p:nvPr/>
        </p:nvSpPr>
        <p:spPr>
          <a:xfrm>
            <a:off x="2422314" y="5015303"/>
            <a:ext cx="4542486" cy="4551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Нормированная величина напряжения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987EBA-76B7-442E-A2C2-32FD6FD911C6}"/>
              </a:ext>
            </a:extLst>
          </p:cNvPr>
          <p:cNvSpPr txBox="1"/>
          <p:nvPr/>
        </p:nvSpPr>
        <p:spPr>
          <a:xfrm>
            <a:off x="489610" y="865161"/>
            <a:ext cx="84078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Нарушение природной структуры определяется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логистической функцией (аналитическая форма записи функции Хевисайда)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D3B7CE-41C9-4E0D-9FB1-5A0755EA838B}"/>
              </a:ext>
            </a:extLst>
          </p:cNvPr>
          <p:cNvSpPr txBox="1"/>
          <p:nvPr/>
        </p:nvSpPr>
        <p:spPr>
          <a:xfrm>
            <a:off x="632146" y="5551618"/>
            <a:ext cx="77957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Идея – Логистическая функция описывает размытие сингулярности  жесткости вследствие нарушения природной структуры образца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C6EDAA-2581-44DE-B5F1-8D291A04D3BB}"/>
              </a:ext>
            </a:extLst>
          </p:cNvPr>
          <p:cNvSpPr txBox="1"/>
          <p:nvPr/>
        </p:nvSpPr>
        <p:spPr>
          <a:xfrm>
            <a:off x="632146" y="6138686"/>
            <a:ext cx="8791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Логистическая функция – распространенная функция ядра активации нейросети</a:t>
            </a:r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3BA628C-BAC2-46A8-AE05-123F632A0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504" y="287838"/>
            <a:ext cx="8509000" cy="663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ru-RU" altLang="ru-RU" sz="1800" dirty="0"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РАЗРАБОТКА НОВОГО МЕТОДА РЕКОНСТРУКЦИИ КОМПРЕССОННОЙ КРИВОЙ. ОПРЕДЕЛЕНИЕ ДАВЛЕНИЯ ПРЕДУПЛОТНЕНИЯ В МАССИВЕ</a:t>
            </a:r>
          </a:p>
        </p:txBody>
      </p:sp>
      <p:sp>
        <p:nvSpPr>
          <p:cNvPr id="15" name="Прямоугольник 10">
            <a:extLst>
              <a:ext uri="{FF2B5EF4-FFF2-40B4-BE49-F238E27FC236}">
                <a16:creationId xmlns:a16="http://schemas.microsoft.com/office/drawing/2014/main" id="{9C5E5A7B-F948-4C0B-B44E-CF96F344D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11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30556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680B381-477A-4B57-B9BD-DC3E2A17B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057" y="201581"/>
            <a:ext cx="8509000" cy="663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ru-RU" altLang="ru-RU" sz="1800" dirty="0"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РАЗРАБОТКА НОВОГО МЕТОДА РЕКОНСТРУКЦИИ КОМПРЕССОННОЙ КРИВОЙ. ОПРЕДЕЛЕНИЕ ДАВЛЕНИЯ ПРЕДУПЛОТНЕНИЯ В МАССИВЕ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7EAEF5-2ED2-4C64-B656-2C3E1E64A3D2}"/>
              </a:ext>
            </a:extLst>
          </p:cNvPr>
          <p:cNvSpPr txBox="1"/>
          <p:nvPr/>
        </p:nvSpPr>
        <p:spPr>
          <a:xfrm>
            <a:off x="439056" y="865161"/>
            <a:ext cx="77625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Логистическая функция изменения индекса компрессии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для образца нарушенной структуры (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 - disturbance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/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145E943A-F6F2-4BA2-8314-05D24651C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054" y="1472690"/>
            <a:ext cx="58311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величина давления предуплотнения в образце</a:t>
            </a:r>
            <a:endParaRPr lang="ru-RU" altLang="ru-RU" sz="1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609EF29-E87F-462F-B8FE-E87784D2951C}"/>
                  </a:ext>
                </a:extLst>
              </p:cNvPr>
              <p:cNvSpPr txBox="1"/>
              <p:nvPr/>
            </p:nvSpPr>
            <p:spPr>
              <a:xfrm>
                <a:off x="-522515" y="1444028"/>
                <a:ext cx="2551922" cy="3979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ru-RU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ru-RU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ru-RU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609EF29-E87F-462F-B8FE-E87784D295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22515" y="1444028"/>
                <a:ext cx="2551922" cy="397994"/>
              </a:xfrm>
              <a:prstGeom prst="rect">
                <a:avLst/>
              </a:prstGeom>
              <a:blipFill>
                <a:blip r:embed="rId2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0AA0827-3BD1-4BA1-B4CC-A77D766A68D8}"/>
                  </a:ext>
                </a:extLst>
              </p:cNvPr>
              <p:cNvSpPr txBox="1"/>
              <p:nvPr/>
            </p:nvSpPr>
            <p:spPr>
              <a:xfrm>
                <a:off x="-1010545" y="1952208"/>
                <a:ext cx="4770782" cy="7235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ru-RU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ru-RU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ru-RU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ru-RU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d>
                            <m:dPr>
                              <m:begChr m:val=""/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sSubSup>
                                <m:sSubSupPr>
                                  <m:ctrlPr>
                                    <a:rPr lang="ru-RU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𝑙𝑔</m:t>
                                  </m:r>
                                  <m:d>
                                    <m:dPr>
                                      <m:endChr m:val=""/>
                                      <m:ctrlP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ru-RU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0AA0827-3BD1-4BA1-B4CC-A77D766A68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10545" y="1952208"/>
                <a:ext cx="4770782" cy="7235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B755194-0104-4531-B63C-0B5601A7FDE4}"/>
                  </a:ext>
                </a:extLst>
              </p:cNvPr>
              <p:cNvSpPr txBox="1"/>
              <p:nvPr/>
            </p:nvSpPr>
            <p:spPr>
              <a:xfrm>
                <a:off x="1232993" y="1891129"/>
                <a:ext cx="7264163" cy="11168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ru-RU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ru-RU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ru-RU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ru-RU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lang="ru-RU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  <m:sup>
                                  <m:r>
                                    <a:rPr lang="ru-RU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  <m:r>
                        <a:rPr lang="ru-RU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ru-RU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ru-RU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ru-RU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r>
                            <a:rPr lang="ru-RU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ru-RU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ru-RU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d>
                                <m:dPr>
                                  <m:ctrlPr>
                                    <a:rPr lang="ru-RU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ru-RU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d>
                                        <m:dPr>
                                          <m:begChr m:val=""/>
                                          <m:ctrlPr>
                                            <a:rPr lang="ru-R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ru-RU" i="1">
                                                  <a:solidFill>
                                                    <a:srgbClr val="836967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ru-RU" i="1">
                                                  <a:latin typeface="Cambria Math" panose="02040503050406030204" pitchFamily="18" charset="0"/>
                                                </a:rPr>
                                                <m:t>𝑙𝑔</m:t>
                                              </m:r>
                                              <m:d>
                                                <m:dPr>
                                                  <m:endChr m:val=""/>
                                                  <m:ctrlPr>
                                                    <a:rPr lang="ru-RU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ru-RU" i="1">
                                                      <a:latin typeface="Cambria Math" panose="02040503050406030204" pitchFamily="18" charset="0"/>
                                                    </a:rPr>
                                                    <m:t>𝜎</m:t>
                                                  </m:r>
                                                </m:e>
                                              </m:d>
                                            </m:e>
                                            <m:sub>
                                              <m:r>
                                                <a:rPr lang="ru-RU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  <m:sup>
                                              <m:r>
                                                <a:rPr lang="ru-RU"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ru-RU" i="1">
                                          <a:latin typeface="Cambria Math" panose="02040503050406030204" pitchFamily="18" charset="0"/>
                                        </a:rPr>
                                        <m:t>𝑙𝑔</m:t>
                                      </m:r>
                                      <m:d>
                                        <m:dPr>
                                          <m:ctrlPr>
                                            <a:rPr lang="ru-RU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ru-RU" i="1">
                                                  <a:solidFill>
                                                    <a:srgbClr val="836967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ru-RU" i="1">
                                                  <a:latin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ru-RU" i="1">
                                                  <a:latin typeface="Cambria Math" panose="02040503050406030204" pitchFamily="18" charset="0"/>
                                                </a:rPr>
                                                <m:t>𝑝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sub>
                                            <m:sup>
                                              <m:r>
                                                <a:rPr lang="ru-RU"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den>
                                  </m:f>
                                  <m:r>
                                    <a:rPr lang="ru-RU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sup>
                          </m:sSup>
                        </m:den>
                      </m:f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B755194-0104-4531-B63C-0B5601A7FD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993" y="1891129"/>
                <a:ext cx="7264163" cy="11168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D5A5953-6DA3-4194-BF38-573263FE11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5" b="15424"/>
          <a:stretch/>
        </p:blipFill>
        <p:spPr bwMode="auto">
          <a:xfrm>
            <a:off x="439054" y="3007973"/>
            <a:ext cx="3528369" cy="33316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008DE0-DCD8-4588-B594-429409746FB5}"/>
                  </a:ext>
                </a:extLst>
              </p:cNvPr>
              <p:cNvSpPr txBox="1"/>
              <p:nvPr/>
            </p:nvSpPr>
            <p:spPr>
              <a:xfrm>
                <a:off x="3564293" y="3176462"/>
                <a:ext cx="2470934" cy="4222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"/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ru-RU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ru-RU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При</m:t>
                            </m:r>
                            <m:r>
                              <a:rPr lang="ru-RU" b="0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𝑙𝑔</m:t>
                            </m:r>
                            <m:d>
                              <m:dPr>
                                <m:endChr m:val=""/>
                                <m:ctrlPr>
                                  <a:rPr lang="ru-RU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ru-RU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</m:d>
                          </m:e>
                          <m:sub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ru-RU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r>
                  <a:rPr lang="ru-RU" dirty="0"/>
                  <a:t>=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</a:rPr>
                      <m:t>𝑙𝑔</m:t>
                    </m:r>
                    <m:d>
                      <m:dPr>
                        <m:ctrlPr>
                          <a:rPr lang="ru-RU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ru-RU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ru-RU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008DE0-DCD8-4588-B594-429409746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4293" y="3176462"/>
                <a:ext cx="2470934" cy="422295"/>
              </a:xfrm>
              <a:prstGeom prst="rect">
                <a:avLst/>
              </a:prstGeom>
              <a:blipFill>
                <a:blip r:embed="rId6"/>
                <a:stretch>
                  <a:fillRect l="-741" t="-149275" b="-21884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9FB8CC7E-2018-4833-8B9D-B558ADE299A6}"/>
              </a:ext>
            </a:extLst>
          </p:cNvPr>
          <p:cNvSpPr/>
          <p:nvPr/>
        </p:nvSpPr>
        <p:spPr>
          <a:xfrm>
            <a:off x="5755686" y="3282035"/>
            <a:ext cx="511277" cy="2111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0CE9E1A-3F47-4FF2-BB19-CD8D2FDE0DD8}"/>
                  </a:ext>
                </a:extLst>
              </p:cNvPr>
              <p:cNvSpPr txBox="1"/>
              <p:nvPr/>
            </p:nvSpPr>
            <p:spPr>
              <a:xfrm>
                <a:off x="6419277" y="3144722"/>
                <a:ext cx="2077879" cy="485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ru-RU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  <m:sup>
                            <m:r>
                              <a:rPr lang="ru-RU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r>
                      <a:rPr lang="ru-RU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ru-RU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ru-RU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ru-RU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r>
                          <a:rPr lang="ru-RU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0CE9E1A-3F47-4FF2-BB19-CD8D2FDE0D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9277" y="3144722"/>
                <a:ext cx="2077879" cy="485774"/>
              </a:xfrm>
              <a:prstGeom prst="rect">
                <a:avLst/>
              </a:prstGeom>
              <a:blipFill>
                <a:blip r:embed="rId7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3">
            <a:extLst>
              <a:ext uri="{FF2B5EF4-FFF2-40B4-BE49-F238E27FC236}">
                <a16:creationId xmlns:a16="http://schemas.microsoft.com/office/drawing/2014/main" id="{2E10C135-DA8E-4231-B1FD-EE8C55D19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2890" y="3736069"/>
            <a:ext cx="511277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Геометрический центр логистической функции индекса компрессии укажет величину давления предуплотнения образца – проекцию точки сингулярности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Вводится понятие </a:t>
            </a:r>
            <a:r>
              <a:rPr lang="en-US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altLang="ru-RU" sz="1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нейтральной оси</a:t>
            </a:r>
            <a:r>
              <a:rPr lang="en-US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ru-RU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ru-RU" altLang="ru-RU" sz="1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47E976-CD73-4D53-9F62-1FC86801C468}"/>
                  </a:ext>
                </a:extLst>
              </p:cNvPr>
              <p:cNvSpPr txBox="1"/>
              <p:nvPr/>
            </p:nvSpPr>
            <p:spPr>
              <a:xfrm>
                <a:off x="3862890" y="5242485"/>
                <a:ext cx="5075852" cy="12289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Идея подхода </a:t>
                </a:r>
                <a:r>
                  <a:rPr lang="ru-RU" dirty="0">
                    <a:latin typeface="Arial" panose="020B0604020202020204" pitchFamily="34" charset="0"/>
                    <a:cs typeface="Arial" panose="020B0604020202020204" pitchFamily="34" charset="0"/>
                  </a:rPr>
                  <a:t>– аппроксимировать компрессионную кривую зависимостью, в которой величина давления предуплотнения является параметром неизвестным</a:t>
                </a:r>
                <a:r>
                  <a:rPr lang="ru-RU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ru-RU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ru-RU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  <m:sup>
                        <m:r>
                          <a:rPr lang="ru-RU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47E976-CD73-4D53-9F62-1FC86801C4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2890" y="5242485"/>
                <a:ext cx="5075852" cy="1228991"/>
              </a:xfrm>
              <a:prstGeom prst="rect">
                <a:avLst/>
              </a:prstGeom>
              <a:blipFill>
                <a:blip r:embed="rId8"/>
                <a:stretch>
                  <a:fillRect l="-1082" t="-2970" r="-1082" b="-44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Прямоугольник 10">
            <a:extLst>
              <a:ext uri="{FF2B5EF4-FFF2-40B4-BE49-F238E27FC236}">
                <a16:creationId xmlns:a16="http://schemas.microsoft.com/office/drawing/2014/main" id="{B37F49AC-98E9-4B59-ADF6-1CD3EB3CE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8923" y="6317488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12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2562910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A77600B-BA4D-4008-89AE-F9BD273308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" t="18568" r="1755" b="16073"/>
          <a:stretch/>
        </p:blipFill>
        <p:spPr bwMode="auto">
          <a:xfrm>
            <a:off x="559837" y="2301136"/>
            <a:ext cx="4907902" cy="41957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C3B6D909-84C2-4CAC-8B1B-1E10F88A6AAC}"/>
              </a:ext>
            </a:extLst>
          </p:cNvPr>
          <p:cNvCxnSpPr/>
          <p:nvPr/>
        </p:nvCxnSpPr>
        <p:spPr>
          <a:xfrm>
            <a:off x="2243867" y="5430416"/>
            <a:ext cx="326571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11141F29-1CAF-4749-BED2-2A0B9BC3FC12}"/>
              </a:ext>
            </a:extLst>
          </p:cNvPr>
          <p:cNvCxnSpPr>
            <a:cxnSpLocks/>
          </p:cNvCxnSpPr>
          <p:nvPr/>
        </p:nvCxnSpPr>
        <p:spPr>
          <a:xfrm>
            <a:off x="2570438" y="2883158"/>
            <a:ext cx="1614196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ECAB9715-2C84-4684-90DC-2BA7D2E24C95}"/>
              </a:ext>
            </a:extLst>
          </p:cNvPr>
          <p:cNvCxnSpPr>
            <a:cxnSpLocks/>
          </p:cNvCxnSpPr>
          <p:nvPr/>
        </p:nvCxnSpPr>
        <p:spPr>
          <a:xfrm flipV="1">
            <a:off x="2575249" y="2873828"/>
            <a:ext cx="0" cy="2556588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2165F55-17F2-4771-B5C2-697D61EBCFD3}"/>
                  </a:ext>
                </a:extLst>
              </p:cNvPr>
              <p:cNvSpPr txBox="1"/>
              <p:nvPr/>
            </p:nvSpPr>
            <p:spPr>
              <a:xfrm>
                <a:off x="-67053" y="1600839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ru-RU" sz="24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ru-RU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𝑧𝑑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ru-RU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ru-RU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2165F55-17F2-4771-B5C2-697D61EBCF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7053" y="1600839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87BB505-F337-4078-9BE7-EA3FEDB98990}"/>
              </a:ext>
            </a:extLst>
          </p:cNvPr>
          <p:cNvSpPr/>
          <p:nvPr/>
        </p:nvSpPr>
        <p:spPr>
          <a:xfrm>
            <a:off x="643667" y="1513345"/>
            <a:ext cx="3200400" cy="567355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FA6B0A7-C0E9-4E4C-8056-AE9A34A22755}"/>
              </a:ext>
            </a:extLst>
          </p:cNvPr>
          <p:cNvSpPr txBox="1"/>
          <p:nvPr/>
        </p:nvSpPr>
        <p:spPr>
          <a:xfrm>
            <a:off x="3821923" y="1282133"/>
            <a:ext cx="51261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уравнений метода следует соотношение сохранения сжимаемости образца </a:t>
            </a:r>
            <a:endParaRPr lang="ru-RU" altLang="ru-RU" sz="1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9D4DC77-FAEE-4656-9727-3ED7255D1FEB}"/>
                  </a:ext>
                </a:extLst>
              </p:cNvPr>
              <p:cNvSpPr txBox="1"/>
              <p:nvPr/>
            </p:nvSpPr>
            <p:spPr>
              <a:xfrm>
                <a:off x="4950037" y="2080700"/>
                <a:ext cx="3942035" cy="6689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18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18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𝑧𝑑</m:t>
                        </m:r>
                      </m:sub>
                    </m:sSub>
                  </m:oMath>
                </a14:m>
                <a:r>
                  <a:rPr lang="ru-RU" dirty="0"/>
                  <a:t> - индекс компрессии</a:t>
                </a:r>
                <a:r>
                  <a:rPr lang="en-US" dirty="0"/>
                  <a:t> </a:t>
                </a:r>
                <a:r>
                  <a:rPr lang="ru-RU" dirty="0"/>
                  <a:t>образца</a:t>
                </a:r>
                <a:r>
                  <a:rPr lang="en-US" dirty="0"/>
                  <a:t> </a:t>
                </a:r>
                <a:r>
                  <a:rPr lang="ru-RU" dirty="0"/>
                  <a:t>при величине бытового давления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ru-RU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𝑧𝑔</m:t>
                        </m:r>
                      </m:sub>
                      <m:sup>
                        <m:r>
                          <a:rPr lang="ru-RU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ru-RU" dirty="0"/>
                  <a:t> 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9D4DC77-FAEE-4656-9727-3ED7255D1F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037" y="2080700"/>
                <a:ext cx="3942035" cy="668901"/>
              </a:xfrm>
              <a:prstGeom prst="rect">
                <a:avLst/>
              </a:prstGeom>
              <a:blipFill>
                <a:blip r:embed="rId4"/>
                <a:stretch>
                  <a:fillRect l="-1236" t="-4545" r="-927" b="-109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6F289A06-CA9C-4104-9975-1F903D139533}"/>
              </a:ext>
            </a:extLst>
          </p:cNvPr>
          <p:cNvSpPr txBox="1"/>
          <p:nvPr/>
        </p:nvSpPr>
        <p:spPr>
          <a:xfrm>
            <a:off x="858417" y="1103793"/>
            <a:ext cx="46093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Образец</a:t>
            </a:r>
            <a:r>
              <a:rPr lang="ru-RU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In-situ</a:t>
            </a:r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381136B-87F7-4FA4-9FC2-49FDA0C9DA25}"/>
              </a:ext>
            </a:extLst>
          </p:cNvPr>
          <p:cNvSpPr txBox="1"/>
          <p:nvPr/>
        </p:nvSpPr>
        <p:spPr>
          <a:xfrm>
            <a:off x="5214924" y="4509531"/>
            <a:ext cx="35790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Идея метода – 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новое положение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alt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нейтральной оси</a:t>
            </a:r>
            <a:r>
              <a:rPr lang="en-US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укажет величину давления предуплотнения </a:t>
            </a:r>
            <a:r>
              <a:rPr lang="en-US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in-situ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(непосредственно на компрессионной кривой)</a:t>
            </a:r>
            <a:endParaRPr lang="ru-RU" altLang="ru-RU" sz="1600" b="1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3A196EF-DB77-483F-8D4D-3AB58EF99EEC}"/>
              </a:ext>
            </a:extLst>
          </p:cNvPr>
          <p:cNvSpPr txBox="1"/>
          <p:nvPr/>
        </p:nvSpPr>
        <p:spPr>
          <a:xfrm>
            <a:off x="5074965" y="3154397"/>
            <a:ext cx="39420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Уравнение сохранения сжимаемости укажет новое положение нейтральной </a:t>
            </a:r>
            <a:endParaRPr lang="ru-RU" altLang="ru-RU" sz="1600" b="1" dirty="0">
              <a:solidFill>
                <a:srgbClr val="FF0000"/>
              </a:solidFill>
            </a:endParaRPr>
          </a:p>
        </p:txBody>
      </p:sp>
      <p:sp>
        <p:nvSpPr>
          <p:cNvPr id="33" name="Стрелка: вправо 32">
            <a:extLst>
              <a:ext uri="{FF2B5EF4-FFF2-40B4-BE49-F238E27FC236}">
                <a16:creationId xmlns:a16="http://schemas.microsoft.com/office/drawing/2014/main" id="{FD8654F1-885F-4EBF-8247-7B75D23943C2}"/>
              </a:ext>
            </a:extLst>
          </p:cNvPr>
          <p:cNvSpPr/>
          <p:nvPr/>
        </p:nvSpPr>
        <p:spPr>
          <a:xfrm rot="5400000">
            <a:off x="6356383" y="2819367"/>
            <a:ext cx="511277" cy="2111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Стрелка: вправо 33">
            <a:extLst>
              <a:ext uri="{FF2B5EF4-FFF2-40B4-BE49-F238E27FC236}">
                <a16:creationId xmlns:a16="http://schemas.microsoft.com/office/drawing/2014/main" id="{CA66AED6-1FF0-4B0B-BED4-42E1D5B17BF5}"/>
              </a:ext>
            </a:extLst>
          </p:cNvPr>
          <p:cNvSpPr/>
          <p:nvPr/>
        </p:nvSpPr>
        <p:spPr>
          <a:xfrm rot="5400000">
            <a:off x="6356382" y="4201815"/>
            <a:ext cx="511277" cy="2111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ECFE452-4261-47DA-BD2D-DDDBF32FD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72" y="137845"/>
            <a:ext cx="8509000" cy="66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ru-RU" altLang="ru-RU" sz="1800" dirty="0"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РАЗРАБОТКА НОВОГО МЕТОДА РЕКОНСТРУКЦИИ КОМПРЕССОННОЙ КРИВОЙ. СХЕМА ОПРЕДЕЛЕНИЯ ДАВЛЕНИЯ ПРЕДУПЛОТНЕНИЯ В МАССИВЕ</a:t>
            </a:r>
          </a:p>
        </p:txBody>
      </p:sp>
      <p:sp>
        <p:nvSpPr>
          <p:cNvPr id="20" name="Прямоугольник 10">
            <a:extLst>
              <a:ext uri="{FF2B5EF4-FFF2-40B4-BE49-F238E27FC236}">
                <a16:creationId xmlns:a16="http://schemas.microsoft.com/office/drawing/2014/main" id="{F0E8ABAA-94A2-4AEC-B4C2-30DC46B28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13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1471532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37762FF-213D-455A-9783-D084E4E83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72" y="296465"/>
            <a:ext cx="8509000" cy="66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ru-RU" altLang="ru-RU" sz="1800" dirty="0"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РАЗРАБОТКА НОВОГО МЕТОДА РЕКОНСТРУКЦИИ КОМПРЕССОННОЙ КРИВОЙ. СХЕМА ОПРЕДЕЛЕНИЯ ДАВЛЕНИЯ ПРЕДУПЛОТНЕНИЯ В МАССИВЕ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E9507C-D0A1-4A3F-BA03-8E094F71CA51}"/>
              </a:ext>
            </a:extLst>
          </p:cNvPr>
          <p:cNvSpPr txBox="1"/>
          <p:nvPr/>
        </p:nvSpPr>
        <p:spPr>
          <a:xfrm>
            <a:off x="564502" y="1338117"/>
            <a:ext cx="801499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Решение выполняется оптимизационным методом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Для решения задачи оптимизации используется внутренний нелинейный решатель 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EXCEL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Критериями оптимизации является величина среднеквадратического ,отклонения при подборе компрессионной кривой и индекса компрессии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процессе решения выполняются верификационные процедуры</a:t>
            </a:r>
          </a:p>
          <a:p>
            <a:pPr marL="342900" indent="-342900" algn="just">
              <a:buFontTx/>
              <a:buAutoNum type="arabicPeriod"/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работы при выполнении решения в режиме  метода </a:t>
            </a:r>
            <a:r>
              <a:rPr lang="en-US" sz="2000" dirty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J.N. Schmertmann</a:t>
            </a:r>
            <a:r>
              <a:rPr lang="ru-RU" sz="2000" dirty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 (1955) при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критерии оптимизации</a:t>
            </a: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варианте ограничения </a:t>
            </a:r>
            <a:r>
              <a:rPr lang="en-US" alt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US" alt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=0.42e</a:t>
            </a:r>
            <a:r>
              <a:rPr lang="en-US" alt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alt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или в окрестности этой величины, например </a:t>
            </a:r>
            <a:r>
              <a:rPr lang="en-US" alt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US" alt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(0.38-0.44)e</a:t>
            </a:r>
            <a:r>
              <a:rPr lang="en-US" alt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alt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2000" dirty="0"/>
          </a:p>
        </p:txBody>
      </p:sp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7321E174-CFF0-429C-A957-210B52D4E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14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1561352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4">
            <a:extLst>
              <a:ext uri="{FF2B5EF4-FFF2-40B4-BE49-F238E27FC236}">
                <a16:creationId xmlns:a16="http://schemas.microsoft.com/office/drawing/2014/main" id="{0804B58E-18D9-4E14-B413-48BE80538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160" y="865917"/>
            <a:ext cx="819785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Озерно-ледниковый текучий суглинок г. Санкт-Петербург. Глубина 19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.5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endParaRPr lang="en-US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Расчетные параметры паспорта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аппроксимации компрессионной кривой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3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4CEC1C-330E-413B-8715-E3D6E0C15181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28990" y="1528407"/>
            <a:ext cx="8346379" cy="358560"/>
          </a:xfrm>
          <a:prstGeom prst="rect">
            <a:avLst/>
          </a:prstGeom>
          <a:blipFill>
            <a:blip r:embed="rId2"/>
            <a:stretch>
              <a:fillRect b="-5085"/>
            </a:stretch>
          </a:blipFill>
        </p:spPr>
        <p:txBody>
          <a:bodyPr/>
          <a:lstStyle/>
          <a:p>
            <a:pPr>
              <a:defRPr/>
            </a:pPr>
            <a:r>
              <a:rPr lang="ru-RU" dirty="0">
                <a:noFill/>
              </a:rPr>
              <a:t>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65FC88-F3BF-4640-88F8-28A736B49255}"/>
              </a:ext>
            </a:extLst>
          </p:cNvPr>
          <p:cNvSpPr txBox="1"/>
          <p:nvPr/>
        </p:nvSpPr>
        <p:spPr>
          <a:xfrm>
            <a:off x="342865" y="227666"/>
            <a:ext cx="86051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2000" dirty="0"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РАЗРАБОТКА НОВОГО МЕТОДА РЕКОНСТРУКЦИИ КОМПРЕССОННОЙ КРИВОЙ.</a:t>
            </a:r>
            <a:r>
              <a:rPr lang="en-US" altLang="ru-RU" sz="2000" dirty="0"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ПРИМЕР РЕКОНСТРУКЦИИ (БОЛЬШИЕ ДАВЛЕНИЯ)</a:t>
            </a:r>
            <a:endParaRPr lang="ru-RU" sz="2000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EFBE35-BFBC-469F-8C54-DD5E5A899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49" t="35223" r="20102" b="15261"/>
          <a:stretch/>
        </p:blipFill>
        <p:spPr>
          <a:xfrm>
            <a:off x="233114" y="2090056"/>
            <a:ext cx="8493726" cy="3788229"/>
          </a:xfrm>
          <a:prstGeom prst="rect">
            <a:avLst/>
          </a:prstGeom>
        </p:spPr>
      </p:pic>
      <p:sp>
        <p:nvSpPr>
          <p:cNvPr id="7" name="Прямоугольник 10">
            <a:extLst>
              <a:ext uri="{FF2B5EF4-FFF2-40B4-BE49-F238E27FC236}">
                <a16:creationId xmlns:a16="http://schemas.microsoft.com/office/drawing/2014/main" id="{6856D289-C1AA-4A6F-B9F1-945EB1788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15</a:t>
            </a:r>
            <a:endParaRPr lang="ru-RU" altLang="ru-RU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2501707F-C805-4B5A-88C3-BB2866C15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388" y="774700"/>
            <a:ext cx="819785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Озерно-ледниковый текучий суглинок г. Санкт-Петербург. Глубина 19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.5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endParaRPr lang="en-US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Расчетные параметры паспорта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аппроксимации компрессионной кривой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3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D336CB-9886-4B61-8653-4080224811CA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28990" y="1528407"/>
            <a:ext cx="8346379" cy="358560"/>
          </a:xfrm>
          <a:prstGeom prst="rect">
            <a:avLst/>
          </a:prstGeom>
          <a:blipFill>
            <a:blip r:embed="rId2"/>
            <a:stretch>
              <a:fillRect b="-5085"/>
            </a:stretch>
          </a:blipFill>
        </p:spPr>
        <p:txBody>
          <a:bodyPr/>
          <a:lstStyle/>
          <a:p>
            <a:pPr>
              <a:defRPr/>
            </a:pPr>
            <a:r>
              <a:rPr lang="ru-RU" dirty="0">
                <a:noFill/>
              </a:rPr>
              <a:t>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5BEFB5-AB44-4C36-9B12-0B276B44E524}"/>
              </a:ext>
            </a:extLst>
          </p:cNvPr>
          <p:cNvSpPr txBox="1"/>
          <p:nvPr/>
        </p:nvSpPr>
        <p:spPr>
          <a:xfrm>
            <a:off x="340325" y="211920"/>
            <a:ext cx="83839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НОВОГО МЕТОДА РЕКОНСТРУКЦИИ КОМПРЕССОННОЙ КРИВОЙ.</a:t>
            </a:r>
            <a:r>
              <a:rPr lang="en-US" altLang="ru-RU" sz="1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РЕКОНСТРУКЦИИ (БОЛЬШИЕ ДАВЛЕНИЯ)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4F10D4-0B93-4DA5-8224-7EC160643A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66" t="27778" r="5608" b="10593"/>
          <a:stretch/>
        </p:blipFill>
        <p:spPr>
          <a:xfrm>
            <a:off x="865631" y="1999488"/>
            <a:ext cx="7783385" cy="3669792"/>
          </a:xfrm>
          <a:prstGeom prst="rect">
            <a:avLst/>
          </a:prstGeom>
        </p:spPr>
      </p:pic>
      <p:sp>
        <p:nvSpPr>
          <p:cNvPr id="7" name="Прямоугольник 10">
            <a:extLst>
              <a:ext uri="{FF2B5EF4-FFF2-40B4-BE49-F238E27FC236}">
                <a16:creationId xmlns:a16="http://schemas.microsoft.com/office/drawing/2014/main" id="{F872C40A-5FFF-45B4-94BC-05944BB1B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16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2954890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438D41-4865-4AA4-87CB-678E6D8B11E7}"/>
              </a:ext>
            </a:extLst>
          </p:cNvPr>
          <p:cNvSpPr txBox="1"/>
          <p:nvPr/>
        </p:nvSpPr>
        <p:spPr>
          <a:xfrm>
            <a:off x="522514" y="160281"/>
            <a:ext cx="81922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800" dirty="0"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РАЗРАБОТКА НОВОГО МЕТОДА РЕКОНСТРУКЦИИ КОМПРЕССОННОЙ КРИВОЙ.</a:t>
            </a:r>
            <a:r>
              <a:rPr lang="en-US" altLang="ru-RU" sz="1800" dirty="0"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ПРИМЕР РЕКОНСТРУКЦИИ (БОЛЬШИЕ ДАВЛЕНИЯ)</a:t>
            </a:r>
            <a:endParaRPr lang="ru-RU" sz="1800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996D6F-9783-4819-AAE5-311C3E63AF1F}"/>
              </a:ext>
            </a:extLst>
          </p:cNvPr>
          <p:cNvSpPr txBox="1"/>
          <p:nvPr/>
        </p:nvSpPr>
        <p:spPr>
          <a:xfrm>
            <a:off x="429209" y="806612"/>
            <a:ext cx="82855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Вендские глины/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суглинок г. Санкт-Петербург. Глубина образца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r>
              <a:rPr lang="en-US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.5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Расчетные параметры паспорта</a:t>
            </a:r>
            <a:r>
              <a:rPr lang="en-US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аппроксимации компрессионной кривой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42F4BE1-E544-4741-A0C0-FD51DB0AB41B}"/>
                  </a:ext>
                </a:extLst>
              </p:cNvPr>
              <p:cNvSpPr txBox="1"/>
              <p:nvPr/>
            </p:nvSpPr>
            <p:spPr>
              <a:xfrm>
                <a:off x="214605" y="1365932"/>
                <a:ext cx="8052318" cy="3640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ru-RU" sz="1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𝑧𝑔</m:t>
                          </m:r>
                        </m:sub>
                        <m:sup>
                          <m:r>
                            <a:rPr lang="ru-RU" sz="1600" i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ru-RU" sz="1600" i="0">
                          <a:latin typeface="Cambria Math" panose="02040503050406030204" pitchFamily="18" charset="0"/>
                        </a:rPr>
                        <m:t>=600 кПа; </m:t>
                      </m:r>
                      <m:sSub>
                        <m:sSubPr>
                          <m:ctrlPr>
                            <a:rPr lang="ru-RU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ru-RU" sz="16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ru-RU" sz="1600" i="0">
                          <a:latin typeface="Cambria Math" panose="02040503050406030204" pitchFamily="18" charset="0"/>
                        </a:rPr>
                        <m:t>=0.384;</m:t>
                      </m:r>
                      <m:sSub>
                        <m:sSubPr>
                          <m:ctrlPr>
                            <a:rPr lang="ru-RU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𝑐𝑑</m:t>
                          </m:r>
                        </m:sub>
                      </m:sSub>
                      <m:r>
                        <a:rPr lang="ru-RU" sz="1600" i="0">
                          <a:latin typeface="Cambria Math" panose="02040503050406030204" pitchFamily="18" charset="0"/>
                        </a:rPr>
                        <m:t>=0.0715;</m:t>
                      </m:r>
                      <m:sSub>
                        <m:sSubPr>
                          <m:ctrlPr>
                            <a:rPr lang="ru-RU" sz="1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𝑟𝑑</m:t>
                          </m:r>
                        </m:sub>
                      </m:sSub>
                      <m:r>
                        <a:rPr lang="ru-RU" sz="1600" i="0">
                          <a:latin typeface="Cambria Math" panose="02040503050406030204" pitchFamily="18" charset="0"/>
                        </a:rPr>
                        <m:t>=0;</m:t>
                      </m:r>
                      <m:sSubSup>
                        <m:sSubSupPr>
                          <m:ctrlPr>
                            <a:rPr lang="ru-RU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𝑝𝑑</m:t>
                          </m:r>
                        </m:sub>
                        <m:sup>
                          <m:r>
                            <a:rPr lang="ru-RU" sz="160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ru-RU" sz="1600">
                          <a:latin typeface="Cambria Math" panose="02040503050406030204" pitchFamily="18" charset="0"/>
                        </a:rPr>
                        <m:t>=570.6 кПа;</m:t>
                      </m:r>
                      <m:sSubSup>
                        <m:sSubSupPr>
                          <m:ctrlPr>
                            <a:rPr lang="ru-RU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ru-RU" sz="160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ru-RU" sz="1600">
                          <a:latin typeface="Cambria Math" panose="02040503050406030204" pitchFamily="18" charset="0"/>
                        </a:rPr>
                        <m:t>=1944 кПа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42F4BE1-E544-4741-A0C0-FD51DB0AB4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05" y="1365932"/>
                <a:ext cx="8052318" cy="364010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2929891-33C6-45F5-806D-03819835C4B1}"/>
                  </a:ext>
                </a:extLst>
              </p:cNvPr>
              <p:cNvSpPr txBox="1"/>
              <p:nvPr/>
            </p:nvSpPr>
            <p:spPr>
              <a:xfrm>
                <a:off x="214605" y="1714553"/>
                <a:ext cx="476794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𝑂𝐶𝑅</m:t>
                          </m:r>
                          <m:r>
                            <a:rPr lang="ru-RU" sz="1600" i="0">
                              <a:latin typeface="Cambria Math" panose="02040503050406030204" pitchFamily="18" charset="0"/>
                            </a:rPr>
                            <m:t>=3.24;</m:t>
                          </m:r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ru-RU" sz="1600" i="0">
                          <a:latin typeface="Cambria Math" panose="02040503050406030204" pitchFamily="18" charset="0"/>
                        </a:rPr>
                        <m:t>=0.087;</m:t>
                      </m:r>
                      <m:sSub>
                        <m:sSubPr>
                          <m:ctrlPr>
                            <a:rPr lang="ru-RU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ru-RU" sz="1600" i="0">
                          <a:latin typeface="Cambria Math" panose="02040503050406030204" pitchFamily="18" charset="0"/>
                        </a:rPr>
                        <m:t>=0.02;</m:t>
                      </m:r>
                      <m:sSub>
                        <m:sSubPr>
                          <m:ctrlPr>
                            <a:rPr lang="ru-RU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𝑖𝑛𝑡</m:t>
                          </m:r>
                        </m:sub>
                      </m:sSub>
                      <m:r>
                        <a:rPr lang="ru-RU" sz="1600" i="0">
                          <a:latin typeface="Cambria Math" panose="02040503050406030204" pitchFamily="18" charset="0"/>
                        </a:rPr>
                        <m:t>=0.406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2929891-33C6-45F5-806D-03819835C4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05" y="1714553"/>
                <a:ext cx="4767943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E79A3C-A2B6-40B9-876E-402DFDF53E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05" y="2289262"/>
            <a:ext cx="4387987" cy="329044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6260002-DCEE-4707-A741-27F0965A03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592" y="2376273"/>
            <a:ext cx="4196175" cy="3290444"/>
          </a:xfrm>
          <a:prstGeom prst="rect">
            <a:avLst/>
          </a:prstGeom>
        </p:spPr>
      </p:pic>
      <p:sp>
        <p:nvSpPr>
          <p:cNvPr id="9" name="Прямоугольник 10">
            <a:extLst>
              <a:ext uri="{FF2B5EF4-FFF2-40B4-BE49-F238E27FC236}">
                <a16:creationId xmlns:a16="http://schemas.microsoft.com/office/drawing/2014/main" id="{2EC330F0-4D9E-4D1D-BA2F-9942727C6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17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3261530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4DEAFC-F7C0-43E6-900F-577E8579C7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74" y="2204744"/>
            <a:ext cx="4651665" cy="28859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5DB794-C4F2-42DF-BA49-4934612D61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539" y="2204744"/>
            <a:ext cx="4313279" cy="28859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783353-8DC3-4B92-86D0-2B24667265B8}"/>
              </a:ext>
            </a:extLst>
          </p:cNvPr>
          <p:cNvSpPr txBox="1"/>
          <p:nvPr/>
        </p:nvSpPr>
        <p:spPr>
          <a:xfrm>
            <a:off x="606708" y="150950"/>
            <a:ext cx="81922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800" dirty="0"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РАЗРАБОТКА НОВОГО МЕТОДА РЕКОНСТРУКЦИИ КОМПРЕССОННОЙ КРИВОЙ.</a:t>
            </a:r>
            <a:r>
              <a:rPr lang="en-US" altLang="ru-RU" sz="1800" dirty="0"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ПРИМЕР РЕКОНСТРУКЦИИ (БОЛЬШИЕ ДАВЛЕНИЯ)</a:t>
            </a:r>
            <a:endParaRPr lang="ru-RU" sz="1800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1073D0-DEFF-4D38-BA23-DCFEB815C445}"/>
              </a:ext>
            </a:extLst>
          </p:cNvPr>
          <p:cNvSpPr txBox="1"/>
          <p:nvPr/>
        </p:nvSpPr>
        <p:spPr>
          <a:xfrm>
            <a:off x="559619" y="797281"/>
            <a:ext cx="82855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Вендские глины/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суглинок г. Санкт-Петербург. Глубина образца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r>
              <a:rPr lang="en-US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.5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Расчетные параметры паспорта</a:t>
            </a:r>
            <a:r>
              <a:rPr lang="en-US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аппроксимации компрессионной кривой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FC10F63-CECF-4B59-888A-A0060A40AAC6}"/>
                  </a:ext>
                </a:extLst>
              </p:cNvPr>
              <p:cNvSpPr txBox="1"/>
              <p:nvPr/>
            </p:nvSpPr>
            <p:spPr>
              <a:xfrm>
                <a:off x="345015" y="1356601"/>
                <a:ext cx="8052318" cy="3640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ru-RU" sz="1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𝑧𝑔</m:t>
                          </m:r>
                        </m:sub>
                        <m:sup>
                          <m:r>
                            <a:rPr lang="ru-RU" sz="1600" i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ru-RU" sz="1600" i="0">
                          <a:latin typeface="Cambria Math" panose="02040503050406030204" pitchFamily="18" charset="0"/>
                        </a:rPr>
                        <m:t>=600 кПа; </m:t>
                      </m:r>
                      <m:sSub>
                        <m:sSubPr>
                          <m:ctrlPr>
                            <a:rPr lang="ru-RU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ru-RU" sz="16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ru-RU" sz="1600" i="0">
                          <a:latin typeface="Cambria Math" panose="02040503050406030204" pitchFamily="18" charset="0"/>
                        </a:rPr>
                        <m:t>=0.384;</m:t>
                      </m:r>
                      <m:sSub>
                        <m:sSubPr>
                          <m:ctrlPr>
                            <a:rPr lang="ru-RU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𝑐𝑑</m:t>
                          </m:r>
                        </m:sub>
                      </m:sSub>
                      <m:r>
                        <a:rPr lang="ru-RU" sz="1600" i="0">
                          <a:latin typeface="Cambria Math" panose="02040503050406030204" pitchFamily="18" charset="0"/>
                        </a:rPr>
                        <m:t>=0.0715;</m:t>
                      </m:r>
                      <m:sSub>
                        <m:sSubPr>
                          <m:ctrlPr>
                            <a:rPr lang="ru-RU" sz="1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𝑟𝑑</m:t>
                          </m:r>
                        </m:sub>
                      </m:sSub>
                      <m:r>
                        <a:rPr lang="ru-RU" sz="1600" i="0">
                          <a:latin typeface="Cambria Math" panose="02040503050406030204" pitchFamily="18" charset="0"/>
                        </a:rPr>
                        <m:t>=0;</m:t>
                      </m:r>
                      <m:sSubSup>
                        <m:sSubSupPr>
                          <m:ctrlPr>
                            <a:rPr lang="ru-RU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𝑝𝑑</m:t>
                          </m:r>
                        </m:sub>
                        <m:sup>
                          <m:r>
                            <a:rPr lang="ru-RU" sz="160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ru-RU" sz="1600">
                          <a:latin typeface="Cambria Math" panose="02040503050406030204" pitchFamily="18" charset="0"/>
                        </a:rPr>
                        <m:t>=570.6 кПа;</m:t>
                      </m:r>
                      <m:sSubSup>
                        <m:sSubSupPr>
                          <m:ctrlPr>
                            <a:rPr lang="ru-RU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ru-RU" sz="160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ru-RU" sz="1600">
                          <a:latin typeface="Cambria Math" panose="02040503050406030204" pitchFamily="18" charset="0"/>
                        </a:rPr>
                        <m:t>=1944 кПа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FC10F63-CECF-4B59-888A-A0060A40A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015" y="1356601"/>
                <a:ext cx="8052318" cy="364010"/>
              </a:xfrm>
              <a:prstGeom prst="rect">
                <a:avLst/>
              </a:prstGeom>
              <a:blipFill>
                <a:blip r:embed="rId4"/>
                <a:stretch>
                  <a:fillRect b="-67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6F525F6-94B3-49BA-8077-95492A039B9B}"/>
                  </a:ext>
                </a:extLst>
              </p:cNvPr>
              <p:cNvSpPr txBox="1"/>
              <p:nvPr/>
            </p:nvSpPr>
            <p:spPr>
              <a:xfrm>
                <a:off x="345015" y="1705222"/>
                <a:ext cx="476794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𝑂𝐶𝑅</m:t>
                          </m:r>
                          <m:r>
                            <a:rPr lang="ru-RU" sz="1600" i="0">
                              <a:latin typeface="Cambria Math" panose="02040503050406030204" pitchFamily="18" charset="0"/>
                            </a:rPr>
                            <m:t>=3.24;</m:t>
                          </m:r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ru-RU" sz="1600" i="0">
                          <a:latin typeface="Cambria Math" panose="02040503050406030204" pitchFamily="18" charset="0"/>
                        </a:rPr>
                        <m:t>=0.087;</m:t>
                      </m:r>
                      <m:sSub>
                        <m:sSubPr>
                          <m:ctrlPr>
                            <a:rPr lang="ru-RU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ru-RU" sz="1600" i="0">
                          <a:latin typeface="Cambria Math" panose="02040503050406030204" pitchFamily="18" charset="0"/>
                        </a:rPr>
                        <m:t>=0.02;</m:t>
                      </m:r>
                      <m:sSub>
                        <m:sSubPr>
                          <m:ctrlPr>
                            <a:rPr lang="ru-RU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𝑖𝑛𝑡</m:t>
                          </m:r>
                        </m:sub>
                      </m:sSub>
                      <m:r>
                        <a:rPr lang="ru-RU" sz="1600" i="0">
                          <a:latin typeface="Cambria Math" panose="02040503050406030204" pitchFamily="18" charset="0"/>
                        </a:rPr>
                        <m:t>=0.406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6F525F6-94B3-49BA-8077-95492A039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015" y="1705222"/>
                <a:ext cx="4767943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Прямоугольник 10">
            <a:extLst>
              <a:ext uri="{FF2B5EF4-FFF2-40B4-BE49-F238E27FC236}">
                <a16:creationId xmlns:a16="http://schemas.microsoft.com/office/drawing/2014/main" id="{210DA548-0AE8-40F3-80C9-9EED212CD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18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3281482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81CFFFEA-B590-AD66-6B9A-5AB8F5FE41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5928425"/>
              </p:ext>
            </p:extLst>
          </p:nvPr>
        </p:nvGraphicFramePr>
        <p:xfrm>
          <a:off x="410780" y="967895"/>
          <a:ext cx="3888347" cy="4922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ED1450D-5C0F-4FE3-B6A6-3426A60B3B94}"/>
              </a:ext>
            </a:extLst>
          </p:cNvPr>
          <p:cNvSpPr txBox="1"/>
          <p:nvPr/>
        </p:nvSpPr>
        <p:spPr>
          <a:xfrm>
            <a:off x="410780" y="156102"/>
            <a:ext cx="81290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1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СРАВНЕНИЕ КОЭФФИЦИЕНТОВ ПРЕДУПЛОТНЕНИЯ НА ОСНОВЕ РАЗРАБОТАННЫХ МЕТОДОВ (на площадках в Санкт-Петербурге</a:t>
            </a:r>
            <a:r>
              <a:rPr lang="en-US" altLang="ru-RU" sz="1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altLang="ru-RU" sz="1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высотного строительства)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C4523B-92B8-4CE1-B72F-DB4133C0B87F}"/>
              </a:ext>
            </a:extLst>
          </p:cNvPr>
          <p:cNvSpPr txBox="1"/>
          <p:nvPr/>
        </p:nvSpPr>
        <p:spPr>
          <a:xfrm>
            <a:off x="1014250" y="5815582"/>
            <a:ext cx="30072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Лахта центр (3 площадки)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D3C655-9071-4C57-8958-900210EA4AE8}"/>
              </a:ext>
            </a:extLst>
          </p:cNvPr>
          <p:cNvSpPr txBox="1"/>
          <p:nvPr/>
        </p:nvSpPr>
        <p:spPr>
          <a:xfrm>
            <a:off x="6094753" y="5815582"/>
            <a:ext cx="15589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Охта центр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F9FE47AE-A95E-4E24-B880-403EE9E791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9744877"/>
              </p:ext>
            </p:extLst>
          </p:nvPr>
        </p:nvGraphicFramePr>
        <p:xfrm>
          <a:off x="4460033" y="967895"/>
          <a:ext cx="3806889" cy="4922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CFDC0EA-8F69-4357-915E-1D723462C1A8}"/>
              </a:ext>
            </a:extLst>
          </p:cNvPr>
          <p:cNvSpPr txBox="1"/>
          <p:nvPr/>
        </p:nvSpPr>
        <p:spPr>
          <a:xfrm>
            <a:off x="715670" y="6117123"/>
            <a:ext cx="81290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Обработано 195 испытаний при больших давлениях разработанным методом реконструкции</a:t>
            </a:r>
            <a:r>
              <a:rPr lang="en-US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паспортов при критерии оптимизации 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ru-RU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(0.38-0.44)e</a:t>
            </a:r>
            <a:r>
              <a:rPr lang="en-US" altLang="ru-RU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altLang="ru-RU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2DD450A-FAC0-469B-AEF5-68BDD2C46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9874" y="6393923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19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1513670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AEB137CA-306F-4475-97DE-118CB6757E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0040344"/>
              </p:ext>
            </p:extLst>
          </p:nvPr>
        </p:nvGraphicFramePr>
        <p:xfrm>
          <a:off x="744891" y="1234440"/>
          <a:ext cx="3138036" cy="5009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8190691-8091-4A56-924E-5BFDD7476FA1}"/>
              </a:ext>
            </a:extLst>
          </p:cNvPr>
          <p:cNvSpPr txBox="1"/>
          <p:nvPr/>
        </p:nvSpPr>
        <p:spPr>
          <a:xfrm>
            <a:off x="875684" y="6249509"/>
            <a:ext cx="30072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Лахта центр (3 площадки)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81E7D4-6F5A-4014-9887-09B951745C1A}"/>
              </a:ext>
            </a:extLst>
          </p:cNvPr>
          <p:cNvSpPr txBox="1"/>
          <p:nvPr/>
        </p:nvSpPr>
        <p:spPr>
          <a:xfrm>
            <a:off x="342283" y="258738"/>
            <a:ext cx="81290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1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СРАВНЕНИЕ КОЭФФИЦИЕНТОВ ПРЕДУПЛОТНЕНИЯ В ПРИРОДНОМ СОСТОЯНИИ И В ОБРАЗЦЕ (на площадках в Санкт-Петербурге)</a:t>
            </a:r>
            <a:endParaRPr lang="ru-RU" dirty="0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8617B5CF-8303-4922-88A6-9AC0853595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6844029"/>
              </p:ext>
            </p:extLst>
          </p:nvPr>
        </p:nvGraphicFramePr>
        <p:xfrm>
          <a:off x="4358541" y="1246608"/>
          <a:ext cx="3373179" cy="5009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697E3CE-03B4-4274-88A8-828EAD0AAFCF}"/>
              </a:ext>
            </a:extLst>
          </p:cNvPr>
          <p:cNvSpPr txBox="1"/>
          <p:nvPr/>
        </p:nvSpPr>
        <p:spPr>
          <a:xfrm>
            <a:off x="5393096" y="6244305"/>
            <a:ext cx="15589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Охта центр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270EAD-358A-42A0-AEDD-745828742C8F}"/>
              </a:ext>
            </a:extLst>
          </p:cNvPr>
          <p:cNvSpPr txBox="1"/>
          <p:nvPr/>
        </p:nvSpPr>
        <p:spPr>
          <a:xfrm>
            <a:off x="875684" y="905255"/>
            <a:ext cx="30072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Двойная колонковая труба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E3B87C-1733-482C-91EF-93272618ABDE}"/>
              </a:ext>
            </a:extLst>
          </p:cNvPr>
          <p:cNvSpPr txBox="1"/>
          <p:nvPr/>
        </p:nvSpPr>
        <p:spPr>
          <a:xfrm>
            <a:off x="4906510" y="908054"/>
            <a:ext cx="30072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Колонковое бурение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E2D48B3-393E-4626-9DCA-F2CBDB4B4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20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3711258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17644C-4A10-4754-8414-6ADD0AD92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747" y="718922"/>
            <a:ext cx="8728506" cy="638922"/>
          </a:xfrm>
        </p:spPr>
        <p:txBody>
          <a:bodyPr/>
          <a:lstStyle/>
          <a:p>
            <a:r>
              <a:rPr lang="ru-RU" sz="18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МЕТОД </a:t>
            </a:r>
            <a:r>
              <a:rPr lang="ru-RU" sz="1800" cap="all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реконструкции компрессионной кривой </a:t>
            </a:r>
            <a:r>
              <a:rPr lang="en-US" sz="1800" cap="all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c</a:t>
            </a:r>
            <a:r>
              <a:rPr lang="ru-RU" sz="1800" cap="all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 учетом действия больших напряжений. Влияние структуры на компрессионные свойства слабых глинистых грунтов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4F8BA30-4F4B-4D7B-A0EC-FFC03CEA8FC5}"/>
                  </a:ext>
                </a:extLst>
              </p:cNvPr>
              <p:cNvSpPr txBox="1"/>
              <p:nvPr/>
            </p:nvSpPr>
            <p:spPr>
              <a:xfrm>
                <a:off x="298579" y="1142162"/>
                <a:ext cx="8406881" cy="15848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450215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8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J</a:t>
                </a:r>
                <a:r>
                  <a:rPr lang="ru-RU" sz="18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r>
                  <a:rPr lang="ru-RU" sz="18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В.</a:t>
                </a:r>
                <a:r>
                  <a:rPr lang="ru-RU" sz="18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8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Burland </a:t>
                </a:r>
                <a:r>
                  <a:rPr lang="ru-RU" sz="18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понятие нормализованного индекса пористости (</a:t>
                </a:r>
                <a:r>
                  <a:rPr lang="en-US" sz="18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void index</a:t>
                </a:r>
                <a:r>
                  <a:rPr lang="ru-RU" sz="18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 для описания компрессионного поведения </a:t>
                </a:r>
                <a:r>
                  <a:rPr lang="ru-RU" sz="1800" b="1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реформованных грунтов</a:t>
                </a:r>
                <a:r>
                  <a:rPr lang="ru-RU" sz="18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:endParaRPr lang="ru-RU" sz="16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indent="450215"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ru-RU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sub>
                    </m:sSub>
                    <m:r>
                      <a:rPr lang="ru-RU" sz="1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ru-RU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  <m:r>
                          <a:rPr lang="ru-RU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100</m:t>
                            </m:r>
                          </m:sub>
                          <m:sup>
                            <m: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100</m:t>
                            </m:r>
                          </m:sub>
                          <m:sup>
                            <m: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ru-RU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1000</m:t>
                            </m:r>
                          </m:sub>
                          <m:sup>
                            <m: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</m:den>
                    </m:f>
                    <m:r>
                      <a:rPr lang="ru-RU" sz="1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ru-RU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  <m:r>
                          <a:rPr lang="ru-RU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100</m:t>
                            </m:r>
                          </m:sub>
                          <m:sup>
                            <m: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</m:sub>
                          <m:sup>
                            <m:r>
                              <a:rPr lang="ru-RU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</m:den>
                    </m:f>
                  </m:oMath>
                </a14:m>
                <a:r>
                  <a:rPr lang="ru-RU" sz="1600" dirty="0"/>
                  <a:t> </a:t>
                </a:r>
                <a14:m>
                  <m:oMath xmlns:m="http://schemas.openxmlformats.org/officeDocument/2006/math">
                    <m:r>
                      <a:rPr lang="en-US" sz="1600" dirty="0">
                        <a:solidFill>
                          <a:srgbClr val="836967"/>
                        </a:solidFill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sz="1600" b="0" i="0" dirty="0" smtClean="0">
                        <a:solidFill>
                          <a:srgbClr val="836967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ru-RU" sz="16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16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ru-RU" sz="1600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ru-RU" sz="16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ru-RU" sz="16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ru-RU" sz="1600">
                        <a:latin typeface="Cambria Math" panose="02040503050406030204" pitchFamily="18" charset="0"/>
                      </a:rPr>
                      <m:t>=2.45−1.285</m:t>
                    </m:r>
                    <m:func>
                      <m:funcPr>
                        <m:ctrlPr>
                          <a:rPr lang="ru-RU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ru-RU" sz="1600" i="1">
                            <a:latin typeface="Cambria Math" panose="02040503050406030204" pitchFamily="18" charset="0"/>
                          </a:rPr>
                          <m:t>𝑙𝑔</m:t>
                        </m:r>
                      </m:fName>
                      <m:e>
                        <m:d>
                          <m:dPr>
                            <m:ctrlPr>
                              <a:rPr lang="ru-RU" sz="16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ru-RU" sz="16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ru-RU" sz="1600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ru-RU" sz="1600" i="1">
                                    <a:latin typeface="Cambria Math" panose="02040503050406030204" pitchFamily="18" charset="0"/>
                                  </a:rPr>
                                  <m:t>𝑣𝑖</m:t>
                                </m:r>
                              </m:sub>
                              <m:sup>
                                <m:r>
                                  <a:rPr lang="ru-RU" sz="160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e>
                        </m:d>
                      </m:e>
                    </m:func>
                    <m:r>
                      <a:rPr lang="ru-RU" sz="1600">
                        <a:latin typeface="Cambria Math" panose="02040503050406030204" pitchFamily="18" charset="0"/>
                      </a:rPr>
                      <m:t>+0.045</m:t>
                    </m:r>
                    <m:sSup>
                      <m:sSupPr>
                        <m:ctrlPr>
                          <a:rPr lang="ru-RU" sz="16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ru-RU" sz="16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ru-RU" sz="16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ru-RU" sz="1600" i="1">
                                    <a:latin typeface="Cambria Math" panose="02040503050406030204" pitchFamily="18" charset="0"/>
                                  </a:rPr>
                                  <m:t>𝑙𝑔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ru-RU" sz="16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ru-RU" sz="16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ru-RU" sz="1600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ru-RU" sz="1600" i="1">
                                            <a:latin typeface="Cambria Math" panose="02040503050406030204" pitchFamily="18" charset="0"/>
                                          </a:rPr>
                                          <m:t>𝑣𝑖</m:t>
                                        </m:r>
                                      </m:sub>
                                      <m:sup>
                                        <m:r>
                                          <a:rPr lang="ru-RU" sz="160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</m:e>
                                </m:d>
                              </m:e>
                            </m:func>
                          </m:e>
                        </m:d>
                      </m:e>
                      <m:sup>
                        <m:r>
                          <a:rPr lang="ru-RU" sz="160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ru-RU" sz="1600" dirty="0"/>
              </a:p>
              <a:p>
                <a:pPr indent="450215" algn="just">
                  <a:lnSpc>
                    <a:spcPct val="107000"/>
                  </a:lnSpc>
                  <a:spcAft>
                    <a:spcPts val="800"/>
                  </a:spcAft>
                </a:pPr>
                <a:endParaRPr lang="ru-RU" sz="1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4F8BA30-4F4B-4D7B-A0EC-FFC03CEA8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579" y="1142162"/>
                <a:ext cx="8406881" cy="1584857"/>
              </a:xfrm>
              <a:prstGeom prst="rect">
                <a:avLst/>
              </a:prstGeom>
              <a:blipFill>
                <a:blip r:embed="rId2"/>
                <a:stretch>
                  <a:fillRect l="-653" t="-1923" r="-5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497BE4D-8333-4C72-B2D4-71CECB4FACAD}"/>
                  </a:ext>
                </a:extLst>
              </p:cNvPr>
              <p:cNvSpPr txBox="1"/>
              <p:nvPr/>
            </p:nvSpPr>
            <p:spPr>
              <a:xfrm>
                <a:off x="0" y="2374765"/>
                <a:ext cx="5598367" cy="3441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ru-RU" sz="1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ru-RU" sz="1600" i="0">
                              <a:latin typeface="Cambria Math" panose="02040503050406030204" pitchFamily="18" charset="0"/>
                            </a:rPr>
                            <m:t>100</m:t>
                          </m:r>
                        </m:sub>
                        <m:sup>
                          <m:r>
                            <a:rPr lang="ru-RU" sz="1600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ru-RU" sz="1600" i="0">
                          <a:latin typeface="Cambria Math" panose="02040503050406030204" pitchFamily="18" charset="0"/>
                        </a:rPr>
                        <m:t>=0.109+0.679</m:t>
                      </m:r>
                      <m:sSub>
                        <m:sSubPr>
                          <m:ctrlPr>
                            <a:rPr lang="ru-RU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ru-RU" sz="1600" i="0">
                          <a:latin typeface="Cambria Math" panose="02040503050406030204" pitchFamily="18" charset="0"/>
                        </a:rPr>
                        <m:t>−0.089</m:t>
                      </m:r>
                      <m:sSubSup>
                        <m:sSubSupPr>
                          <m:ctrlPr>
                            <a:rPr lang="ru-RU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  <m:sup>
                          <m:r>
                            <a:rPr lang="ru-RU" sz="16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ru-RU" sz="1600" i="0">
                          <a:latin typeface="Cambria Math" panose="02040503050406030204" pitchFamily="18" charset="0"/>
                        </a:rPr>
                        <m:t>+0.016</m:t>
                      </m:r>
                      <m:sSubSup>
                        <m:sSubSupPr>
                          <m:ctrlPr>
                            <a:rPr lang="ru-RU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  <m:sup>
                          <m:r>
                            <a:rPr lang="ru-RU" sz="1600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497BE4D-8333-4C72-B2D4-71CECB4FAC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374765"/>
                <a:ext cx="5598367" cy="3441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D369F8A-2409-40C6-8FC0-A487907C9B7B}"/>
                  </a:ext>
                </a:extLst>
              </p:cNvPr>
              <p:cNvSpPr txBox="1"/>
              <p:nvPr/>
            </p:nvSpPr>
            <p:spPr>
              <a:xfrm>
                <a:off x="1420584" y="3341893"/>
                <a:ext cx="6162869" cy="3436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60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ru-RU" sz="16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ru-RU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sz="1600" i="0">
                              <a:latin typeface="Cambria Math" panose="02040503050406030204" pitchFamily="18" charset="0"/>
                            </a:rPr>
                            <m:t>2.45−1.285</m:t>
                          </m:r>
                          <m:func>
                            <m:funcPr>
                              <m:ctrlPr>
                                <a:rPr lang="ru-RU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ru-RU" sz="1600" i="1">
                                  <a:latin typeface="Cambria Math" panose="02040503050406030204" pitchFamily="18" charset="0"/>
                                </a:rPr>
                                <m:t>𝑙𝑔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ru-RU" sz="16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ru-RU" sz="16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ru-RU" sz="160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ru-RU" sz="1600" i="1">
                                          <a:latin typeface="Cambria Math" panose="02040503050406030204" pitchFamily="18" charset="0"/>
                                        </a:rPr>
                                        <m:t>𝑣𝑖</m:t>
                                      </m:r>
                                    </m:sub>
                                    <m:sup>
                                      <m:r>
                                        <a:rPr lang="ru-RU" sz="1600" i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func>
                          <m:r>
                            <a:rPr lang="ru-RU" sz="1600" i="0">
                              <a:latin typeface="Cambria Math" panose="02040503050406030204" pitchFamily="18" charset="0"/>
                            </a:rPr>
                            <m:t>+0.045</m:t>
                          </m:r>
                          <m:sSup>
                            <m:sSupPr>
                              <m:ctrlPr>
                                <a:rPr lang="ru-RU" sz="16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ru-RU" sz="16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ru-RU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ru-RU" sz="1600" i="1">
                                          <a:latin typeface="Cambria Math" panose="02040503050406030204" pitchFamily="18" charset="0"/>
                                        </a:rPr>
                                        <m:t>𝑙𝑔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ru-RU" sz="1600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ru-RU" sz="1600" i="1">
                                                  <a:solidFill>
                                                    <a:srgbClr val="836967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ru-RU" sz="1600" i="1">
                                                  <a:latin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ru-RU" sz="1600" i="1">
                                                  <a:latin typeface="Cambria Math" panose="02040503050406030204" pitchFamily="18" charset="0"/>
                                                </a:rPr>
                                                <m:t>𝑣𝑖</m:t>
                                              </m:r>
                                            </m:sub>
                                            <m:sup>
                                              <m:r>
                                                <a:rPr lang="ru-RU" sz="1600" i="0"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ru-RU" sz="16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sSubSup>
                        <m:sSubSupPr>
                          <m:ctrlPr>
                            <a:rPr lang="ru-RU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ru-RU" sz="1600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ru-RU" sz="1600" i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ru-RU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ru-RU" sz="1600" i="0">
                              <a:latin typeface="Cambria Math" panose="02040503050406030204" pitchFamily="18" charset="0"/>
                            </a:rPr>
                            <m:t>100</m:t>
                          </m:r>
                        </m:sub>
                        <m:sup>
                          <m:r>
                            <a:rPr lang="ru-RU" sz="1600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ru-RU" sz="1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D369F8A-2409-40C6-8FC0-A487907C9B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0584" y="3341893"/>
                <a:ext cx="6162869" cy="343684"/>
              </a:xfrm>
              <a:prstGeom prst="rect">
                <a:avLst/>
              </a:prstGeom>
              <a:blipFill>
                <a:blip r:embed="rId4"/>
                <a:stretch>
                  <a:fillRect b="-87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8AC4EAD4-B84B-4699-8CE2-1ED54290E7E4}"/>
              </a:ext>
            </a:extLst>
          </p:cNvPr>
          <p:cNvSpPr txBox="1"/>
          <p:nvPr/>
        </p:nvSpPr>
        <p:spPr>
          <a:xfrm>
            <a:off x="207747" y="2727019"/>
            <a:ext cx="86376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У</a:t>
            </a:r>
            <a:r>
              <a:rPr lang="ru-RU" sz="1800" dirty="0">
                <a:effectLst/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ниверсальное соотношение для компрессионной кривой </a:t>
            </a:r>
            <a:r>
              <a:rPr lang="ru-RU" sz="1800" b="1" dirty="0">
                <a:effectLst/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реформованного грунта</a:t>
            </a:r>
            <a:r>
              <a:rPr lang="en-US" sz="1800" b="1" dirty="0">
                <a:effectLst/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 (</a:t>
            </a:r>
            <a:r>
              <a:rPr lang="ru-RU" sz="1800" b="1" dirty="0">
                <a:effectLst/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полностью нарушенная структура</a:t>
            </a:r>
            <a:r>
              <a:rPr lang="en-US" sz="1800" b="1" dirty="0">
                <a:effectLst/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)</a:t>
            </a:r>
            <a:endParaRPr lang="ru-RU" b="1" dirty="0"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259D858-8A47-4547-BC3A-3D50C2096E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947" y="3616152"/>
            <a:ext cx="2925199" cy="289122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8EC6861-7A17-4869-A4D8-4CCFE40533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2018" y="3743940"/>
            <a:ext cx="3245168" cy="2791237"/>
          </a:xfrm>
          <a:prstGeom prst="rect">
            <a:avLst/>
          </a:prstGeom>
        </p:spPr>
      </p:pic>
      <p:sp>
        <p:nvSpPr>
          <p:cNvPr id="9" name="Прямоугольник 10">
            <a:extLst>
              <a:ext uri="{FF2B5EF4-FFF2-40B4-BE49-F238E27FC236}">
                <a16:creationId xmlns:a16="http://schemas.microsoft.com/office/drawing/2014/main" id="{BD23FC04-4A09-4538-B539-737EADEE6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21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32362067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010C3B-A99E-4FB7-BF1C-F7D2E1B032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" t="15610" r="3053" b="12937"/>
          <a:stretch/>
        </p:blipFill>
        <p:spPr bwMode="auto">
          <a:xfrm>
            <a:off x="730899" y="1086531"/>
            <a:ext cx="3290595" cy="34678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8C3888-F470-4D3B-82FB-EC3DAB4E46AE}"/>
              </a:ext>
            </a:extLst>
          </p:cNvPr>
          <p:cNvSpPr txBox="1"/>
          <p:nvPr/>
        </p:nvSpPr>
        <p:spPr>
          <a:xfrm>
            <a:off x="718457" y="163201"/>
            <a:ext cx="84255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МЕТОД </a:t>
            </a:r>
            <a:r>
              <a:rPr lang="ru-RU" sz="1800" cap="all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реконструкции компрессионной кривой </a:t>
            </a:r>
            <a:r>
              <a:rPr lang="en-US" sz="1800" cap="all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c</a:t>
            </a:r>
            <a:r>
              <a:rPr lang="ru-RU" sz="1800" cap="all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 учетом действия больших напряжений. Влияние структуры на компрессионные свойства слабых глинистых грунтов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607B7F-B1F0-4EA7-81C3-88724DFE44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6" t="17631" r="8518" b="17277"/>
          <a:stretch/>
        </p:blipFill>
        <p:spPr bwMode="auto">
          <a:xfrm>
            <a:off x="4397710" y="1086532"/>
            <a:ext cx="3268053" cy="34678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80BC4BB5-869D-4A64-8E96-66A0A6FE0959}"/>
              </a:ext>
            </a:extLst>
          </p:cNvPr>
          <p:cNvCxnSpPr>
            <a:cxnSpLocks/>
          </p:cNvCxnSpPr>
          <p:nvPr/>
        </p:nvCxnSpPr>
        <p:spPr>
          <a:xfrm flipV="1">
            <a:off x="2376196" y="3429000"/>
            <a:ext cx="544286" cy="13296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ABC6513-CDF5-4166-9DF9-ABAEC38579A2}"/>
              </a:ext>
            </a:extLst>
          </p:cNvPr>
          <p:cNvSpPr txBox="1"/>
          <p:nvPr/>
        </p:nvSpPr>
        <p:spPr>
          <a:xfrm>
            <a:off x="292360" y="4840585"/>
            <a:ext cx="41676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Компрессионная кривая при больших давлениях переходит в кривую грунта полностью нарушенной структуры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FCBEFE-108A-49B7-8D99-A68DC8513E47}"/>
              </a:ext>
            </a:extLst>
          </p:cNvPr>
          <p:cNvSpPr txBox="1"/>
          <p:nvPr/>
        </p:nvSpPr>
        <p:spPr>
          <a:xfrm>
            <a:off x="4732175" y="4840585"/>
            <a:ext cx="41676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аппроксимации используется ассиметричная логистическая функция индекса компрессии</a:t>
            </a:r>
          </a:p>
        </p:txBody>
      </p:sp>
      <p:sp>
        <p:nvSpPr>
          <p:cNvPr id="10" name="Прямоугольник 10">
            <a:extLst>
              <a:ext uri="{FF2B5EF4-FFF2-40B4-BE49-F238E27FC236}">
                <a16:creationId xmlns:a16="http://schemas.microsoft.com/office/drawing/2014/main" id="{454272A8-0005-481A-B0A3-AABF5CD3E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22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127190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EF92773-5CA8-44FC-8223-7326B20D5E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35" y="1201664"/>
            <a:ext cx="3841169" cy="35682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04514B-7C54-465C-8312-94639F8A88B4}"/>
              </a:ext>
            </a:extLst>
          </p:cNvPr>
          <p:cNvSpPr txBox="1"/>
          <p:nvPr/>
        </p:nvSpPr>
        <p:spPr>
          <a:xfrm>
            <a:off x="648477" y="720756"/>
            <a:ext cx="7847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Озерно-ледниковый текучий суглинок г. Санкт-Петербург. Глубина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.5</a:t>
            </a: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endParaRPr lang="en-US" alt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468820-ADE3-4989-964B-11AE8A221C50}"/>
              </a:ext>
            </a:extLst>
          </p:cNvPr>
          <p:cNvSpPr txBox="1"/>
          <p:nvPr/>
        </p:nvSpPr>
        <p:spPr>
          <a:xfrm>
            <a:off x="597159" y="134345"/>
            <a:ext cx="8229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МЕТОД </a:t>
            </a:r>
            <a:r>
              <a:rPr lang="ru-RU" sz="1800" cap="all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реконструкции компрессионной кривой </a:t>
            </a:r>
            <a:r>
              <a:rPr lang="en-US" sz="1800" cap="all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c</a:t>
            </a:r>
            <a:r>
              <a:rPr lang="ru-RU" sz="1800" cap="all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 учетом действия больших напряжений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521D57-333F-41AA-A999-927823E2EEB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8"/>
          <a:stretch/>
        </p:blipFill>
        <p:spPr bwMode="auto">
          <a:xfrm>
            <a:off x="4571999" y="1171184"/>
            <a:ext cx="4224159" cy="36390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2D122D3-5F78-4371-9336-38923559F942}"/>
                  </a:ext>
                </a:extLst>
              </p:cNvPr>
              <p:cNvSpPr txBox="1"/>
              <p:nvPr/>
            </p:nvSpPr>
            <p:spPr>
              <a:xfrm>
                <a:off x="223933" y="5472380"/>
                <a:ext cx="3545634" cy="659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ru-RU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𝑣𝑒</m:t>
                              </m:r>
                            </m:sub>
                          </m:sSub>
                        </m:den>
                      </m:f>
                      <m:r>
                        <a:rPr lang="ru-RU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264</m:t>
                          </m:r>
                        </m:num>
                        <m:den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69</m:t>
                          </m:r>
                        </m:den>
                      </m:f>
                      <m:r>
                        <a:rPr lang="ru-RU" i="0">
                          <a:latin typeface="Cambria Math" panose="02040503050406030204" pitchFamily="18" charset="0"/>
                        </a:rPr>
                        <m:t>=3.82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2D122D3-5F78-4371-9336-38923559F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933" y="5472380"/>
                <a:ext cx="3545634" cy="6595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35468FB-99DA-4543-94A2-86AD29095E02}"/>
                  </a:ext>
                </a:extLst>
              </p:cNvPr>
              <p:cNvSpPr txBox="1"/>
              <p:nvPr/>
            </p:nvSpPr>
            <p:spPr>
              <a:xfrm>
                <a:off x="1194317" y="2031522"/>
                <a:ext cx="8024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n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ln>
                                <a:solidFill>
                                  <a:srgbClr val="FF0000"/>
                                </a:solidFill>
                              </a:ln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ru-RU" i="1">
                              <a:ln>
                                <a:solidFill>
                                  <a:srgbClr val="FF0000"/>
                                </a:solidFill>
                              </a:ln>
                              <a:latin typeface="Cambria Math" panose="02040503050406030204" pitchFamily="18" charset="0"/>
                            </a:rPr>
                            <m:t>𝑣𝑒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35468FB-99DA-4543-94A2-86AD29095E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317" y="2031522"/>
                <a:ext cx="802433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4AE9AF38-9176-4CF8-A889-D54B6D63E44C}"/>
              </a:ext>
            </a:extLst>
          </p:cNvPr>
          <p:cNvCxnSpPr>
            <a:cxnSpLocks/>
          </p:cNvCxnSpPr>
          <p:nvPr/>
        </p:nvCxnSpPr>
        <p:spPr>
          <a:xfrm>
            <a:off x="1595534" y="2400854"/>
            <a:ext cx="0" cy="2877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93F775C-0B8E-4F8E-89D4-C0B286875C3A}"/>
              </a:ext>
            </a:extLst>
          </p:cNvPr>
          <p:cNvSpPr txBox="1"/>
          <p:nvPr/>
        </p:nvSpPr>
        <p:spPr>
          <a:xfrm>
            <a:off x="597159" y="4867749"/>
            <a:ext cx="26261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параметра чувствительности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A9305A6-E9A6-40D4-903A-4D703B6224E8}"/>
                  </a:ext>
                </a:extLst>
              </p:cNvPr>
              <p:cNvSpPr txBox="1"/>
              <p:nvPr/>
            </p:nvSpPr>
            <p:spPr>
              <a:xfrm>
                <a:off x="3923522" y="5472380"/>
                <a:ext cx="4572000" cy="618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ru-RU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𝑣𝑒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𝑣𝑒</m:t>
                              </m:r>
                            </m:sub>
                          </m:sSub>
                        </m:den>
                      </m:f>
                      <m:r>
                        <a:rPr lang="ru-RU" i="0"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ru-RU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𝐹𝑉</m:t>
                          </m:r>
                        </m:sub>
                      </m:sSub>
                      <m:r>
                        <a:rPr lang="ru-RU" i="0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ru-RU" b="0" i="0" smtClean="0">
                          <a:latin typeface="Cambria Math" panose="02040503050406030204" pitchFamily="18" charset="0"/>
                        </a:rPr>
                        <m:t>=2.82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A9305A6-E9A6-40D4-903A-4D703B622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522" y="5472380"/>
                <a:ext cx="4572000" cy="6186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664ADB8C-0750-4D6B-9258-0CC5AFF51552}"/>
              </a:ext>
            </a:extLst>
          </p:cNvPr>
          <p:cNvSpPr txBox="1"/>
          <p:nvPr/>
        </p:nvSpPr>
        <p:spPr>
          <a:xfrm>
            <a:off x="4425318" y="4857212"/>
            <a:ext cx="42241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параметра начальной природной структуры</a:t>
            </a:r>
          </a:p>
        </p:txBody>
      </p:sp>
      <p:sp>
        <p:nvSpPr>
          <p:cNvPr id="12" name="Прямоугольник 10">
            <a:extLst>
              <a:ext uri="{FF2B5EF4-FFF2-40B4-BE49-F238E27FC236}">
                <a16:creationId xmlns:a16="http://schemas.microsoft.com/office/drawing/2014/main" id="{AE6847D1-BE67-451C-95BC-9CDFE8103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23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11970005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66476E-6CCB-44A2-B912-7FCDA6C830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66" t="14890" r="29833" b="16666"/>
          <a:stretch/>
        </p:blipFill>
        <p:spPr>
          <a:xfrm>
            <a:off x="548640" y="1836420"/>
            <a:ext cx="3794760" cy="35204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7B2527-7E0C-4FE2-B5D6-ADE65E98BE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416" t="28372" r="29417" b="10888"/>
          <a:stretch/>
        </p:blipFill>
        <p:spPr>
          <a:xfrm>
            <a:off x="4419600" y="1668780"/>
            <a:ext cx="3947160" cy="3124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074F82-61DB-48CC-BE37-62A25E6E6E2C}"/>
              </a:ext>
            </a:extLst>
          </p:cNvPr>
          <p:cNvSpPr txBox="1"/>
          <p:nvPr/>
        </p:nvSpPr>
        <p:spPr>
          <a:xfrm>
            <a:off x="570548" y="416241"/>
            <a:ext cx="7698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</a:rPr>
              <a:t>Выполнение реконструкции для анизотропной модели</a:t>
            </a:r>
          </a:p>
          <a:p>
            <a:pPr algn="ctr"/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  <a:r>
              <a:rPr lang="en-US" dirty="0">
                <a:latin typeface="Roboto Medium" panose="02000000000000000000" pitchFamily="2" charset="0"/>
                <a:ea typeface="Roboto Medium" panose="02000000000000000000" pitchFamily="2" charset="0"/>
              </a:rPr>
              <a:t>Creep-SCLAY1S</a:t>
            </a:r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</a:rPr>
              <a:t> (учет нарушения структуры)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D563D1-32AD-4A8F-BA80-C25A1D89AD25}"/>
              </a:ext>
            </a:extLst>
          </p:cNvPr>
          <p:cNvSpPr txBox="1"/>
          <p:nvPr/>
        </p:nvSpPr>
        <p:spPr>
          <a:xfrm>
            <a:off x="708660" y="535686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Поверхность для нарушенной структуры (реформованного грунта) 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8EB3BEA-AE45-466D-B063-FC4863CA1C5D}"/>
                  </a:ext>
                </a:extLst>
              </p:cNvPr>
              <p:cNvSpPr txBox="1"/>
              <p:nvPr/>
            </p:nvSpPr>
            <p:spPr>
              <a:xfrm>
                <a:off x="4709160" y="1118356"/>
                <a:ext cx="20193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ru-RU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𝑣𝑒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8EB3BEA-AE45-466D-B063-FC4863CA1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9160" y="1118356"/>
                <a:ext cx="2019300" cy="369332"/>
              </a:xfrm>
              <a:prstGeom prst="rect">
                <a:avLst/>
              </a:prstGeom>
              <a:blipFill>
                <a:blip r:embed="rId4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F3FDEB22-5E8F-46CC-BE27-314959448E1C}"/>
              </a:ext>
            </a:extLst>
          </p:cNvPr>
          <p:cNvCxnSpPr>
            <a:cxnSpLocks/>
          </p:cNvCxnSpPr>
          <p:nvPr/>
        </p:nvCxnSpPr>
        <p:spPr>
          <a:xfrm>
            <a:off x="5570219" y="1510547"/>
            <a:ext cx="1" cy="3336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DEC50155-5E31-4672-A253-A27207B58370}"/>
              </a:ext>
            </a:extLst>
          </p:cNvPr>
          <p:cNvCxnSpPr/>
          <p:nvPr/>
        </p:nvCxnSpPr>
        <p:spPr>
          <a:xfrm flipV="1">
            <a:off x="5280660" y="1783080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01B8F702-C06C-47CE-BFFF-DB50D5D5778E}"/>
              </a:ext>
            </a:extLst>
          </p:cNvPr>
          <p:cNvCxnSpPr/>
          <p:nvPr/>
        </p:nvCxnSpPr>
        <p:spPr>
          <a:xfrm flipV="1">
            <a:off x="5859780" y="1775460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B0A5E7FB-AFA4-4BA7-903D-9C3A6B2271D8}"/>
              </a:ext>
            </a:extLst>
          </p:cNvPr>
          <p:cNvCxnSpPr/>
          <p:nvPr/>
        </p:nvCxnSpPr>
        <p:spPr>
          <a:xfrm>
            <a:off x="5280660" y="1836420"/>
            <a:ext cx="5791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D25970C-17A5-4AC9-A8D6-1C328638EC05}"/>
                  </a:ext>
                </a:extLst>
              </p:cNvPr>
              <p:cNvSpPr txBox="1"/>
              <p:nvPr/>
            </p:nvSpPr>
            <p:spPr>
              <a:xfrm>
                <a:off x="2887980" y="1385055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𝑣𝑒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D25970C-17A5-4AC9-A8D6-1C328638E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7980" y="1385055"/>
                <a:ext cx="457200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8BE4F93-9C12-4621-83E7-2AF0650DD109}"/>
                  </a:ext>
                </a:extLst>
              </p:cNvPr>
              <p:cNvSpPr txBox="1"/>
              <p:nvPr/>
            </p:nvSpPr>
            <p:spPr>
              <a:xfrm>
                <a:off x="3688080" y="1385055"/>
                <a:ext cx="4572000" cy="3907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8BE4F93-9C12-4621-83E7-2AF0650DD1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080" y="1385055"/>
                <a:ext cx="4572000" cy="390748"/>
              </a:xfrm>
              <a:prstGeom prst="rect">
                <a:avLst/>
              </a:prstGeom>
              <a:blipFill>
                <a:blip r:embed="rId6"/>
                <a:stretch>
                  <a:fillRect b="-468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549361F3-5C44-4ADF-85E0-D35607F1C479}"/>
              </a:ext>
            </a:extLst>
          </p:cNvPr>
          <p:cNvSpPr txBox="1"/>
          <p:nvPr/>
        </p:nvSpPr>
        <p:spPr>
          <a:xfrm>
            <a:off x="6305550" y="2628109"/>
            <a:ext cx="161544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Roboto Medium" panose="02000000000000000000" pitchFamily="2" charset="0"/>
                <a:ea typeface="Roboto Medium" panose="02000000000000000000" pitchFamily="2" charset="0"/>
              </a:rPr>
              <a:t>Естественная структура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43BCFF-48F7-49E8-B2BE-72468A1CAD36}"/>
              </a:ext>
            </a:extLst>
          </p:cNvPr>
          <p:cNvSpPr txBox="1"/>
          <p:nvPr/>
        </p:nvSpPr>
        <p:spPr>
          <a:xfrm>
            <a:off x="4838701" y="2658017"/>
            <a:ext cx="102107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Roboto Medium" panose="02000000000000000000" pitchFamily="2" charset="0"/>
                <a:ea typeface="Roboto Medium" panose="02000000000000000000" pitchFamily="2" charset="0"/>
              </a:rPr>
              <a:t>Реформованный грунт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EF838BB8-C6F9-4362-ABB8-4808945E46D7}"/>
              </a:ext>
            </a:extLst>
          </p:cNvPr>
          <p:cNvCxnSpPr/>
          <p:nvPr/>
        </p:nvCxnSpPr>
        <p:spPr>
          <a:xfrm flipV="1">
            <a:off x="1223010" y="4579620"/>
            <a:ext cx="0" cy="7772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E784193-8712-46B9-8FFB-D5204E30FD34}"/>
                  </a:ext>
                </a:extLst>
              </p:cNvPr>
              <p:cNvSpPr txBox="1"/>
              <p:nvPr/>
            </p:nvSpPr>
            <p:spPr>
              <a:xfrm>
                <a:off x="2286000" y="3244334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𝑣𝑒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E784193-8712-46B9-8FFB-D5204E30F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3244334"/>
                <a:ext cx="457200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Прямоугольник 10">
            <a:extLst>
              <a:ext uri="{FF2B5EF4-FFF2-40B4-BE49-F238E27FC236}">
                <a16:creationId xmlns:a16="http://schemas.microsoft.com/office/drawing/2014/main" id="{B8645FB8-1005-4250-86D1-3C275C4A8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24</a:t>
            </a:r>
            <a:endParaRPr lang="ru-RU" altLang="ru-RU" sz="1400" dirty="0"/>
          </a:p>
        </p:txBody>
      </p:sp>
    </p:spTree>
    <p:extLst>
      <p:ext uri="{BB962C8B-B14F-4D97-AF65-F5344CB8AC3E}">
        <p14:creationId xmlns:p14="http://schemas.microsoft.com/office/powerpoint/2010/main" val="33884519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>
            <a:extLst>
              <a:ext uri="{FF2B5EF4-FFF2-40B4-BE49-F238E27FC236}">
                <a16:creationId xmlns:a16="http://schemas.microsoft.com/office/drawing/2014/main" id="{5CEE54F5-6A33-4DBB-A656-3BC2A605F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30" y="558731"/>
            <a:ext cx="865223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Метод реконструкции компрессионной кривой основные принципы</a:t>
            </a:r>
            <a:endParaRPr lang="ru-RU" altLang="ru-RU" sz="2000" b="1" dirty="0"/>
          </a:p>
        </p:txBody>
      </p:sp>
      <p:sp>
        <p:nvSpPr>
          <p:cNvPr id="15363" name="TextBox 5">
            <a:extLst>
              <a:ext uri="{FF2B5EF4-FFF2-40B4-BE49-F238E27FC236}">
                <a16:creationId xmlns:a16="http://schemas.microsoft.com/office/drawing/2014/main" id="{6AA27AAA-1379-43B4-8C14-819521829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706" y="1176337"/>
            <a:ext cx="7240587" cy="5095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Аппроксимация индекса компрессии логистической функцией</a:t>
            </a:r>
            <a:r>
              <a:rPr lang="en-US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Одним из параметров аппроксимации функции является величина давления переуплотнения лабораторного образца</a:t>
            </a:r>
            <a:r>
              <a:rPr lang="en-US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Математическая запись условия симметризации лабораторной и природной компрессионной кривой является условием нелинейного подбора параметров аппроксимации</a:t>
            </a:r>
            <a:r>
              <a:rPr lang="en-US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Принцип условия сохранения параметров сжимаемости в лабораторных и природных условиях</a:t>
            </a:r>
            <a:r>
              <a:rPr lang="en-US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Введение понятия нейтральных осей</a:t>
            </a:r>
            <a:r>
              <a:rPr lang="en-US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Решение выполняется оптимизационным методом</a:t>
            </a:r>
            <a:r>
              <a:rPr lang="en-US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alt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работы метода при выполнении решения в режиме  метода </a:t>
            </a:r>
            <a:r>
              <a:rPr lang="en-US" sz="1800" dirty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J.N. Schmertmann</a:t>
            </a:r>
            <a:r>
              <a:rPr lang="ru-RU" sz="1800" dirty="0"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 (1955) при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критерии оптимизации</a:t>
            </a:r>
            <a:r>
              <a:rPr lang="en-US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варианте ограничения </a:t>
            </a:r>
            <a:r>
              <a:rPr lang="en-US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US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=0.42e</a:t>
            </a:r>
            <a:r>
              <a:rPr lang="en-US" alt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alt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или в окрестности этой величины, например </a:t>
            </a:r>
            <a:r>
              <a:rPr lang="en-US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US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(0.38-0.44)e</a:t>
            </a:r>
            <a:r>
              <a:rPr lang="en-US" alt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alt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1800" dirty="0"/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alt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4" name="Прямоугольник 10">
            <a:extLst>
              <a:ext uri="{FF2B5EF4-FFF2-40B4-BE49-F238E27FC236}">
                <a16:creationId xmlns:a16="http://schemas.microsoft.com/office/drawing/2014/main" id="{7CE756D8-B091-4B03-91E8-2E618F8DA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0913" y="6099175"/>
            <a:ext cx="446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400" b="1" dirty="0">
                <a:solidFill>
                  <a:srgbClr val="000000"/>
                </a:solidFill>
              </a:rPr>
              <a:t>25</a:t>
            </a:r>
            <a:endParaRPr lang="ru-RU" altLang="ru-RU" sz="1400" dirty="0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AF4EC71F-1358-4830-953C-20BCF0378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6468" y="290513"/>
            <a:ext cx="222914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  <a:endParaRPr lang="ru-RU" altLang="ru-RU" sz="2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21528</TotalTime>
  <Words>1647</Words>
  <Application>Microsoft Office PowerPoint</Application>
  <PresentationFormat>Экран (4:3)</PresentationFormat>
  <Paragraphs>251</Paragraphs>
  <Slides>25</Slides>
  <Notes>0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Roboto Medium</vt:lpstr>
      <vt:lpstr>Times New Roman</vt:lpstr>
      <vt:lpstr>Тема Office</vt:lpstr>
      <vt:lpstr>Equation.DSMT4</vt:lpstr>
      <vt:lpstr>Презентация PowerPoint</vt:lpstr>
      <vt:lpstr>Конвенциональные методы определения давления предуплотнения</vt:lpstr>
      <vt:lpstr>Презентация PowerPoint</vt:lpstr>
      <vt:lpstr>Оценка качества образцов</vt:lpstr>
      <vt:lpstr>Оценка качества образцов</vt:lpstr>
      <vt:lpstr>Итерационный метод восстановления давления переуплотнения J.N. Schmertmann (1955)</vt:lpstr>
      <vt:lpstr>Презентация PowerPoint</vt:lpstr>
      <vt:lpstr>Статистический метод определения давления переуплотнения (схема работы) – региональный уровень </vt:lpstr>
      <vt:lpstr>Допущения и упрощенные вариации метода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 реконструкции компрессионной кривой c учетом действия больших напряжений. Влияние структуры на компрессионные свойства слабых глинистых грунтов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Владислав Васенин</cp:lastModifiedBy>
  <cp:revision>383</cp:revision>
  <dcterms:created xsi:type="dcterms:W3CDTF">2022-04-11T22:39:30Z</dcterms:created>
  <dcterms:modified xsi:type="dcterms:W3CDTF">2025-06-02T16:34:37Z</dcterms:modified>
</cp:coreProperties>
</file>